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739" r:id="rId5"/>
    <p:sldMasterId id="2147483748" r:id="rId6"/>
  </p:sldMasterIdLst>
  <p:notesMasterIdLst>
    <p:notesMasterId r:id="rId31"/>
  </p:notesMasterIdLst>
  <p:sldIdLst>
    <p:sldId id="2147472110" r:id="rId7"/>
    <p:sldId id="2147472059" r:id="rId8"/>
    <p:sldId id="2147472409" r:id="rId9"/>
    <p:sldId id="2147472418" r:id="rId10"/>
    <p:sldId id="2147472424" r:id="rId11"/>
    <p:sldId id="2147472408" r:id="rId12"/>
    <p:sldId id="2147472426" r:id="rId13"/>
    <p:sldId id="2147472380" r:id="rId14"/>
    <p:sldId id="2147472423" r:id="rId15"/>
    <p:sldId id="2147472421" r:id="rId16"/>
    <p:sldId id="2147472422" r:id="rId17"/>
    <p:sldId id="2147472412" r:id="rId18"/>
    <p:sldId id="2147472403" r:id="rId19"/>
    <p:sldId id="2147472439" r:id="rId20"/>
    <p:sldId id="2147472405" r:id="rId21"/>
    <p:sldId id="2147472440" r:id="rId22"/>
    <p:sldId id="2147472373" r:id="rId23"/>
    <p:sldId id="2147472374" r:id="rId24"/>
    <p:sldId id="2147472376" r:id="rId25"/>
    <p:sldId id="2147472357" r:id="rId26"/>
    <p:sldId id="2147472425" r:id="rId27"/>
    <p:sldId id="2147472442" r:id="rId28"/>
    <p:sldId id="2147472432" r:id="rId29"/>
    <p:sldId id="2147472441" r:id="rId30"/>
  </p:sldIdLst>
  <p:sldSz cx="12192000" cy="6858000"/>
  <p:notesSz cx="7315200" cy="9601200"/>
  <p:embeddedFontLst>
    <p:embeddedFont>
      <p:font typeface="Arial Black" panose="020B0A04020102020204" pitchFamily="34" charset="0"/>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3" userDrawn="1">
          <p15:clr>
            <a:srgbClr val="A4A3A4"/>
          </p15:clr>
        </p15:guide>
        <p15:guide id="2" orient="horz" pos="10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E09E1C-73BA-BD5A-0EA4-449974A83700}" name="Jennifer Abrahamson" initials="JA" userId="S::jabrahamson-consultant@taskforce.org::f73421d2-b722-4c51-b864-1319fa980bd3" providerId="AD"/>
  <p188:author id="{B80E443A-27F6-49B9-9EAE-42B758268E59}" name="Benjamin Jenson" initials="BJ" userId="S::benjamin@cambercollective.com::9a7df90b-1ea8-4c5f-a5ac-a11e3724f67a" providerId="AD"/>
  <p188:author id="{50CFB25B-91A1-20F9-F9B5-57E3C5B994E5}" name="SHUKLA, Hemant" initials="SH" userId="S::shuklah_who.int#ext#@taskforceforglobalhealth.onmicrosoft.com::f0430c70-32e3-4c61-b1f3-3b3393d8d33f" providerId="AD"/>
  <p188:author id="{F4590D66-CE5F-6F7D-2C0A-7BF1C1AD88EF}" name="Saarlas, Kristin Nicholson" initials="SN" userId="S::ksaarla_emory.edu#ext#@taskforceforglobalhealth.onmicrosoft.com::68ad4574-4e7e-4b2a-981b-956908d7a9be" providerId="AD"/>
  <p188:author id="{1E3F7F78-F73E-FDAF-3C1B-CDCFB9A0E5C3}" name="Mathieu Boulestreau" initials="MB" userId="S::mathieu@cambercollective.com::b2cffc87-8dbf-4cd9-aed5-4e6db364e9ca" providerId="AD"/>
  <p188:author id="{1EBE447A-4456-4E4F-D986-27D14EFC1807}" name="Aline Benson" initials="AB" userId="S::aline.benson@linksbridge.com::16e98b67-0492-4438-80cf-139d6b781cf1" providerId="AD"/>
  <p188:author id="{6537E398-148F-B57D-936D-414EA985C1B1}" name="Aline Benson" initials="AB" userId="S::aline.benson_linksbridge.com#ext#@taskforceforglobalhealth.onmicrosoft.com::d0a2db65-78c5-4f82-9a99-56a9783c3736" providerId="AD"/>
  <p188:author id="{07C046C1-F1B5-C070-34DC-83AA5E10E4DF}" name="Wirngo, Mohamadu" initials="WM" userId="S::mwirngo_usaid.gov#ext#@taskforceforglobalhealth.onmicrosoft.com::ca590553-eb95-4920-91ab-44588c4bd6cc" providerId="AD"/>
  <p188:author id="{CF748BCC-0823-8EA4-71CC-E67947957A67}" name="loganbrenzel" initials="lo" userId="S::loganbrenzel_gmail.com#ext#@taskforceforglobalhealth.onmicrosoft.com::1e5620fa-fa05-460d-89ab-9718362d2c6d" providerId="AD"/>
  <p188:author id="{A66D67D0-1AEB-BDD3-3FCA-BD729C5F39C4}" name="Allison Snyder" initials="AS" userId="S::asnyder@taskforce.org::f38518bd-c606-407d-8b23-e5f080895f20" providerId="AD"/>
  <p188:author id="{55FD9AD0-0ED2-0BE0-7599-D2651A10FB67}" name="Brent McCann" initials="BM" userId="S::brent@cambercollective.com::2cf45200-cac5-47e9-9155-84d8a5fea1f3" providerId="AD"/>
  <p188:author id="{E677CBD2-3E0F-9654-2255-46695B675CAA}" name="Clara G" initials="CG" userId="9fb63645e42dfa20" providerId="Windows Live"/>
  <p188:author id="{1EB11FE0-CEBD-E2F9-EB80-63D928CEFE59}" name="Mathieu Boulestreau" initials="MB" userId="9e5e41e6bb231db5" providerId="Windows Live"/>
  <p188:author id="{80BBF5E4-3CCA-5D1A-C669-317B7D32311C}" name="Brent McCann" initials="BM" userId="S::brent_cambercollective.com#ext#@taskforceforglobalhealth.onmicrosoft.com::cf1917cd-05f0-4298-9d02-0a9d590e5e8e" providerId="AD"/>
  <p188:author id="{1283BAEE-9EE5-2540-D86C-3C38192325A9}" name="Carol McPhillips Tangum" initials="CT" userId="S::ctangum-consultant@taskforce.org::2e38b4c5-1c15-4598-81b8-fc94d7690675" providerId="AD"/>
  <p188:author id="{720410F5-5DC1-D8B4-C028-DAAB1270DDBF}" name="Kristin Saarlas" initials="KS" userId="S::ksaarlas@taskforce.org::19407dd1-841e-4350-9f8b-d606608a6aef" providerId="AD"/>
  <p188:author id="{083CEDF7-87DF-4888-44EE-B75D0B08377D}" name="Clara Gaïda" initials="CG" userId="S::clara@cambercollective.com::c87abd91-0307-45f7-aa1a-5efcd49c25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AF7"/>
    <a:srgbClr val="90AFDB"/>
    <a:srgbClr val="BFBFBF"/>
    <a:srgbClr val="F2F2F2"/>
    <a:srgbClr val="23416B"/>
    <a:srgbClr val="EDAC4C"/>
    <a:srgbClr val="FFFFFF"/>
    <a:srgbClr val="C8D7ED"/>
    <a:srgbClr val="143151"/>
    <a:srgbClr val="286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0785A-75BD-49B9-806A-B6E91516A15E}" v="781" dt="2023-11-30T18:59:35.794"/>
    <p1510:client id="{3B1E67EE-E797-37C7-C999-238E2395F756}" v="1" dt="2023-11-30T22:44:16.722"/>
    <p1510:client id="{5F454327-4196-4F19-9AB9-3919282C27B0}" v="2" dt="2023-11-30T22:49:16.394"/>
    <p1510:client id="{822B9BF7-2C19-FCC8-E6F2-7F617912D5B5}" v="36" dt="2023-11-30T17:43:07.840"/>
    <p1510:client id="{8D06C281-E160-591E-B132-416537D9A85E}" v="8" dt="2023-11-30T22:47:21.245"/>
    <p1510:client id="{ABB52524-E5CB-42A9-A95E-F7CFAC0776EF}" v="6" dt="2023-11-30T17:07:15.114"/>
    <p1510:client id="{FB6F5F82-AEE8-44F2-8F3E-84CBF4E7A313}" v="419" vWet="421" dt="2023-11-30T18:56:28.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93"/>
        <p:guide orient="horz" pos="107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Gaïda" userId="c87abd91-0307-45f7-aa1a-5efcd49c2510" providerId="ADAL" clId="{FB6F5F82-AEE8-44F2-8F3E-84CBF4E7A313}"/>
    <pc:docChg chg="undo redo custSel addSld modSld">
      <pc:chgData name="Clara Gaïda" userId="c87abd91-0307-45f7-aa1a-5efcd49c2510" providerId="ADAL" clId="{FB6F5F82-AEE8-44F2-8F3E-84CBF4E7A313}" dt="2023-11-30T18:56:13.372" v="1065" actId="1035"/>
      <pc:docMkLst>
        <pc:docMk/>
      </pc:docMkLst>
      <pc:sldChg chg="addSp delSp modSp mod">
        <pc:chgData name="Clara Gaïda" userId="c87abd91-0307-45f7-aa1a-5efcd49c2510" providerId="ADAL" clId="{FB6F5F82-AEE8-44F2-8F3E-84CBF4E7A313}" dt="2023-11-21T09:30:56.374" v="669" actId="478"/>
        <pc:sldMkLst>
          <pc:docMk/>
          <pc:sldMk cId="2840983005" sldId="2147472059"/>
        </pc:sldMkLst>
        <pc:spChg chg="add del">
          <ac:chgData name="Clara Gaïda" userId="c87abd91-0307-45f7-aa1a-5efcd49c2510" providerId="ADAL" clId="{FB6F5F82-AEE8-44F2-8F3E-84CBF4E7A313}" dt="2023-11-20T14:11:56.579" v="1"/>
          <ac:spMkLst>
            <pc:docMk/>
            <pc:sldMk cId="2840983005" sldId="2147472059"/>
            <ac:spMk id="4" creationId="{A220E2A5-538D-301F-8E1A-B5CE177808A7}"/>
          </ac:spMkLst>
        </pc:spChg>
        <pc:picChg chg="del">
          <ac:chgData name="Clara Gaïda" userId="c87abd91-0307-45f7-aa1a-5efcd49c2510" providerId="ADAL" clId="{FB6F5F82-AEE8-44F2-8F3E-84CBF4E7A313}" dt="2023-11-20T14:13:28.294" v="10" actId="478"/>
          <ac:picMkLst>
            <pc:docMk/>
            <pc:sldMk cId="2840983005" sldId="2147472059"/>
            <ac:picMk id="2" creationId="{82194B71-A685-C941-048C-A26438A40084}"/>
          </ac:picMkLst>
        </pc:picChg>
        <pc:picChg chg="del">
          <ac:chgData name="Clara Gaïda" userId="c87abd91-0307-45f7-aa1a-5efcd49c2510" providerId="ADAL" clId="{FB6F5F82-AEE8-44F2-8F3E-84CBF4E7A313}" dt="2023-11-20T14:13:28.294" v="10" actId="478"/>
          <ac:picMkLst>
            <pc:docMk/>
            <pc:sldMk cId="2840983005" sldId="2147472059"/>
            <ac:picMk id="5" creationId="{D3EF5D69-66C4-3F45-FF68-5DED78864654}"/>
          </ac:picMkLst>
        </pc:picChg>
        <pc:picChg chg="del">
          <ac:chgData name="Clara Gaïda" userId="c87abd91-0307-45f7-aa1a-5efcd49c2510" providerId="ADAL" clId="{FB6F5F82-AEE8-44F2-8F3E-84CBF4E7A313}" dt="2023-11-20T14:13:28.294" v="10" actId="478"/>
          <ac:picMkLst>
            <pc:docMk/>
            <pc:sldMk cId="2840983005" sldId="2147472059"/>
            <ac:picMk id="6" creationId="{20AEE7FB-366A-10E1-A619-AC019F401445}"/>
          </ac:picMkLst>
        </pc:picChg>
        <pc:picChg chg="del">
          <ac:chgData name="Clara Gaïda" userId="c87abd91-0307-45f7-aa1a-5efcd49c2510" providerId="ADAL" clId="{FB6F5F82-AEE8-44F2-8F3E-84CBF4E7A313}" dt="2023-11-20T14:13:29.942" v="12" actId="478"/>
          <ac:picMkLst>
            <pc:docMk/>
            <pc:sldMk cId="2840983005" sldId="2147472059"/>
            <ac:picMk id="7" creationId="{6E57AA2D-EC8C-C325-72F8-BDA72B4CA0AF}"/>
          </ac:picMkLst>
        </pc:picChg>
        <pc:picChg chg="add mod modCrop">
          <ac:chgData name="Clara Gaïda" userId="c87abd91-0307-45f7-aa1a-5efcd49c2510" providerId="ADAL" clId="{FB6F5F82-AEE8-44F2-8F3E-84CBF4E7A313}" dt="2023-11-20T17:16:39.752" v="668"/>
          <ac:picMkLst>
            <pc:docMk/>
            <pc:sldMk cId="2840983005" sldId="2147472059"/>
            <ac:picMk id="20" creationId="{35840098-8F6B-8512-9F69-8ED055890B18}"/>
          </ac:picMkLst>
        </pc:picChg>
        <pc:picChg chg="del">
          <ac:chgData name="Clara Gaïda" userId="c87abd91-0307-45f7-aa1a-5efcd49c2510" providerId="ADAL" clId="{FB6F5F82-AEE8-44F2-8F3E-84CBF4E7A313}" dt="2023-11-21T09:30:56.374" v="669" actId="478"/>
          <ac:picMkLst>
            <pc:docMk/>
            <pc:sldMk cId="2840983005" sldId="2147472059"/>
            <ac:picMk id="1026" creationId="{50552C2C-409C-B13B-3E94-551A40C0238C}"/>
          </ac:picMkLst>
        </pc:picChg>
        <pc:picChg chg="del">
          <ac:chgData name="Clara Gaïda" userId="c87abd91-0307-45f7-aa1a-5efcd49c2510" providerId="ADAL" clId="{FB6F5F82-AEE8-44F2-8F3E-84CBF4E7A313}" dt="2023-11-20T14:13:28.294" v="10" actId="478"/>
          <ac:picMkLst>
            <pc:docMk/>
            <pc:sldMk cId="2840983005" sldId="2147472059"/>
            <ac:picMk id="1028" creationId="{A3408749-80B6-CFE9-53A5-172765021251}"/>
          </ac:picMkLst>
        </pc:picChg>
        <pc:picChg chg="del">
          <ac:chgData name="Clara Gaïda" userId="c87abd91-0307-45f7-aa1a-5efcd49c2510" providerId="ADAL" clId="{FB6F5F82-AEE8-44F2-8F3E-84CBF4E7A313}" dt="2023-11-20T14:13:28.294" v="10" actId="478"/>
          <ac:picMkLst>
            <pc:docMk/>
            <pc:sldMk cId="2840983005" sldId="2147472059"/>
            <ac:picMk id="1034" creationId="{E5566943-6FEE-2523-BB7A-B069E5A03AF5}"/>
          </ac:picMkLst>
        </pc:picChg>
        <pc:picChg chg="del">
          <ac:chgData name="Clara Gaïda" userId="c87abd91-0307-45f7-aa1a-5efcd49c2510" providerId="ADAL" clId="{FB6F5F82-AEE8-44F2-8F3E-84CBF4E7A313}" dt="2023-11-20T14:13:28.294" v="10" actId="478"/>
          <ac:picMkLst>
            <pc:docMk/>
            <pc:sldMk cId="2840983005" sldId="2147472059"/>
            <ac:picMk id="1040" creationId="{D27BD181-6E25-C94A-5E0D-759D2ADFDC6C}"/>
          </ac:picMkLst>
        </pc:picChg>
        <pc:picChg chg="del">
          <ac:chgData name="Clara Gaïda" userId="c87abd91-0307-45f7-aa1a-5efcd49c2510" providerId="ADAL" clId="{FB6F5F82-AEE8-44F2-8F3E-84CBF4E7A313}" dt="2023-11-20T14:13:28.294" v="10" actId="478"/>
          <ac:picMkLst>
            <pc:docMk/>
            <pc:sldMk cId="2840983005" sldId="2147472059"/>
            <ac:picMk id="1056" creationId="{9C3416D3-B76B-8323-F63B-B5FA72B483D6}"/>
          </ac:picMkLst>
        </pc:picChg>
        <pc:picChg chg="del">
          <ac:chgData name="Clara Gaïda" userId="c87abd91-0307-45f7-aa1a-5efcd49c2510" providerId="ADAL" clId="{FB6F5F82-AEE8-44F2-8F3E-84CBF4E7A313}" dt="2023-11-20T14:13:29.249" v="11" actId="478"/>
          <ac:picMkLst>
            <pc:docMk/>
            <pc:sldMk cId="2840983005" sldId="2147472059"/>
            <ac:picMk id="1058" creationId="{EA372F20-71DA-F59D-E2D7-1BC08B2B5F16}"/>
          </ac:picMkLst>
        </pc:picChg>
      </pc:sldChg>
      <pc:sldChg chg="modSp mod">
        <pc:chgData name="Clara Gaïda" userId="c87abd91-0307-45f7-aa1a-5efcd49c2510" providerId="ADAL" clId="{FB6F5F82-AEE8-44F2-8F3E-84CBF4E7A313}" dt="2023-11-30T17:38:32.416" v="695" actId="20577"/>
        <pc:sldMkLst>
          <pc:docMk/>
          <pc:sldMk cId="1873885922" sldId="2147472373"/>
        </pc:sldMkLst>
        <pc:spChg chg="mod">
          <ac:chgData name="Clara Gaïda" userId="c87abd91-0307-45f7-aa1a-5efcd49c2510" providerId="ADAL" clId="{FB6F5F82-AEE8-44F2-8F3E-84CBF4E7A313}" dt="2023-11-30T17:38:32.416" v="695" actId="20577"/>
          <ac:spMkLst>
            <pc:docMk/>
            <pc:sldMk cId="1873885922" sldId="2147472373"/>
            <ac:spMk id="6" creationId="{AA9CE44F-85C6-A572-118F-00F43162639F}"/>
          </ac:spMkLst>
        </pc:spChg>
      </pc:sldChg>
      <pc:sldChg chg="modSp mod">
        <pc:chgData name="Clara Gaïda" userId="c87abd91-0307-45f7-aa1a-5efcd49c2510" providerId="ADAL" clId="{FB6F5F82-AEE8-44F2-8F3E-84CBF4E7A313}" dt="2023-11-30T18:02:13.531" v="842" actId="20577"/>
        <pc:sldMkLst>
          <pc:docMk/>
          <pc:sldMk cId="1789519072" sldId="2147472405"/>
        </pc:sldMkLst>
        <pc:spChg chg="mod">
          <ac:chgData name="Clara Gaïda" userId="c87abd91-0307-45f7-aa1a-5efcd49c2510" providerId="ADAL" clId="{FB6F5F82-AEE8-44F2-8F3E-84CBF4E7A313}" dt="2023-11-20T14:17:00.136" v="40" actId="14100"/>
          <ac:spMkLst>
            <pc:docMk/>
            <pc:sldMk cId="1789519072" sldId="2147472405"/>
            <ac:spMk id="3" creationId="{7AF1909D-49BE-5B30-EAD2-B8E7AAC4DE33}"/>
          </ac:spMkLst>
        </pc:spChg>
        <pc:spChg chg="mod">
          <ac:chgData name="Clara Gaïda" userId="c87abd91-0307-45f7-aa1a-5efcd49c2510" providerId="ADAL" clId="{FB6F5F82-AEE8-44F2-8F3E-84CBF4E7A313}" dt="2023-11-30T18:02:13.531" v="842" actId="20577"/>
          <ac:spMkLst>
            <pc:docMk/>
            <pc:sldMk cId="1789519072" sldId="2147472405"/>
            <ac:spMk id="5" creationId="{5FB0B997-3D99-954C-C2D8-D6EBF6E6BFBD}"/>
          </ac:spMkLst>
        </pc:spChg>
      </pc:sldChg>
      <pc:sldChg chg="modSp mod">
        <pc:chgData name="Clara Gaïda" userId="c87abd91-0307-45f7-aa1a-5efcd49c2510" providerId="ADAL" clId="{FB6F5F82-AEE8-44F2-8F3E-84CBF4E7A313}" dt="2023-11-30T17:36:16.404" v="681" actId="20577"/>
        <pc:sldMkLst>
          <pc:docMk/>
          <pc:sldMk cId="3283887388" sldId="2147472422"/>
        </pc:sldMkLst>
        <pc:spChg chg="mod">
          <ac:chgData name="Clara Gaïda" userId="c87abd91-0307-45f7-aa1a-5efcd49c2510" providerId="ADAL" clId="{FB6F5F82-AEE8-44F2-8F3E-84CBF4E7A313}" dt="2023-11-30T17:36:16.404" v="681" actId="20577"/>
          <ac:spMkLst>
            <pc:docMk/>
            <pc:sldMk cId="3283887388" sldId="2147472422"/>
            <ac:spMk id="47" creationId="{DE343B98-5447-E4BF-9D7B-AC68B34D37CA}"/>
          </ac:spMkLst>
        </pc:spChg>
        <pc:spChg chg="mod">
          <ac:chgData name="Clara Gaïda" userId="c87abd91-0307-45f7-aa1a-5efcd49c2510" providerId="ADAL" clId="{FB6F5F82-AEE8-44F2-8F3E-84CBF4E7A313}" dt="2023-11-30T17:36:05.633" v="677" actId="20577"/>
          <ac:spMkLst>
            <pc:docMk/>
            <pc:sldMk cId="3283887388" sldId="2147472422"/>
            <ac:spMk id="48" creationId="{C75FD8BF-9E8B-5B4B-33B1-A54491486DD5}"/>
          </ac:spMkLst>
        </pc:spChg>
      </pc:sldChg>
      <pc:sldChg chg="modSp mod">
        <pc:chgData name="Clara Gaïda" userId="c87abd91-0307-45f7-aa1a-5efcd49c2510" providerId="ADAL" clId="{FB6F5F82-AEE8-44F2-8F3E-84CBF4E7A313}" dt="2023-11-30T18:56:13.372" v="1065" actId="1035"/>
        <pc:sldMkLst>
          <pc:docMk/>
          <pc:sldMk cId="2230214041" sldId="2147472423"/>
        </pc:sldMkLst>
        <pc:spChg chg="mod">
          <ac:chgData name="Clara Gaïda" userId="c87abd91-0307-45f7-aa1a-5efcd49c2510" providerId="ADAL" clId="{FB6F5F82-AEE8-44F2-8F3E-84CBF4E7A313}" dt="2023-11-30T18:56:13.372" v="1065" actId="1035"/>
          <ac:spMkLst>
            <pc:docMk/>
            <pc:sldMk cId="2230214041" sldId="2147472423"/>
            <ac:spMk id="11" creationId="{4DE8EE8A-CD5F-CCA4-7779-AE64AFAABEF7}"/>
          </ac:spMkLst>
        </pc:spChg>
        <pc:grpChg chg="mod">
          <ac:chgData name="Clara Gaïda" userId="c87abd91-0307-45f7-aa1a-5efcd49c2510" providerId="ADAL" clId="{FB6F5F82-AEE8-44F2-8F3E-84CBF4E7A313}" dt="2023-11-30T18:56:05.516" v="1059" actId="1076"/>
          <ac:grpSpMkLst>
            <pc:docMk/>
            <pc:sldMk cId="2230214041" sldId="2147472423"/>
            <ac:grpSpMk id="61" creationId="{C1A665DD-1571-47A8-1592-3CE8A6F120B3}"/>
          </ac:grpSpMkLst>
        </pc:grpChg>
        <pc:graphicFrameChg chg="mod">
          <ac:chgData name="Clara Gaïda" userId="c87abd91-0307-45f7-aa1a-5efcd49c2510" providerId="ADAL" clId="{FB6F5F82-AEE8-44F2-8F3E-84CBF4E7A313}" dt="2023-11-30T18:56:12.126" v="1063" actId="1036"/>
          <ac:graphicFrameMkLst>
            <pc:docMk/>
            <pc:sldMk cId="2230214041" sldId="2147472423"/>
            <ac:graphicFrameMk id="19" creationId="{2112FE16-CBF1-2E8D-6039-985C6E71C0DB}"/>
          </ac:graphicFrameMkLst>
        </pc:graphicFrameChg>
        <pc:graphicFrameChg chg="mod ord">
          <ac:chgData name="Clara Gaïda" userId="c87abd91-0307-45f7-aa1a-5efcd49c2510" providerId="ADAL" clId="{FB6F5F82-AEE8-44F2-8F3E-84CBF4E7A313}" dt="2023-11-30T18:54:12.255" v="1025" actId="167"/>
          <ac:graphicFrameMkLst>
            <pc:docMk/>
            <pc:sldMk cId="2230214041" sldId="2147472423"/>
            <ac:graphicFrameMk id="26" creationId="{23BB91CB-4A70-1846-BBE7-4A9A427067D0}"/>
          </ac:graphicFrameMkLst>
        </pc:graphicFrameChg>
        <pc:cxnChg chg="mod ord">
          <ac:chgData name="Clara Gaïda" userId="c87abd91-0307-45f7-aa1a-5efcd49c2510" providerId="ADAL" clId="{FB6F5F82-AEE8-44F2-8F3E-84CBF4E7A313}" dt="2023-11-30T18:55:55.953" v="1055" actId="1076"/>
          <ac:cxnSpMkLst>
            <pc:docMk/>
            <pc:sldMk cId="2230214041" sldId="2147472423"/>
            <ac:cxnSpMk id="60" creationId="{BEBC4239-1423-BAAD-6035-0DC4D8AC164D}"/>
          </ac:cxnSpMkLst>
        </pc:cxnChg>
      </pc:sldChg>
      <pc:sldChg chg="modSp mod">
        <pc:chgData name="Clara Gaïda" userId="c87abd91-0307-45f7-aa1a-5efcd49c2510" providerId="ADAL" clId="{FB6F5F82-AEE8-44F2-8F3E-84CBF4E7A313}" dt="2023-11-30T18:41:58.446" v="1018" actId="20577"/>
        <pc:sldMkLst>
          <pc:docMk/>
          <pc:sldMk cId="2303303803" sldId="2147472426"/>
        </pc:sldMkLst>
        <pc:spChg chg="mod">
          <ac:chgData name="Clara Gaïda" userId="c87abd91-0307-45f7-aa1a-5efcd49c2510" providerId="ADAL" clId="{FB6F5F82-AEE8-44F2-8F3E-84CBF4E7A313}" dt="2023-11-30T18:39:45.601" v="967" actId="20577"/>
          <ac:spMkLst>
            <pc:docMk/>
            <pc:sldMk cId="2303303803" sldId="2147472426"/>
            <ac:spMk id="5" creationId="{380E84CA-B5E4-3860-FB28-0C29BD924A59}"/>
          </ac:spMkLst>
        </pc:spChg>
        <pc:spChg chg="mod">
          <ac:chgData name="Clara Gaïda" userId="c87abd91-0307-45f7-aa1a-5efcd49c2510" providerId="ADAL" clId="{FB6F5F82-AEE8-44F2-8F3E-84CBF4E7A313}" dt="2023-11-30T18:41:58.446" v="1018" actId="20577"/>
          <ac:spMkLst>
            <pc:docMk/>
            <pc:sldMk cId="2303303803" sldId="2147472426"/>
            <ac:spMk id="7" creationId="{5EC8D2EF-EE85-DB5C-F32F-6B0B17D5CF23}"/>
          </ac:spMkLst>
        </pc:spChg>
        <pc:spChg chg="mod">
          <ac:chgData name="Clara Gaïda" userId="c87abd91-0307-45f7-aa1a-5efcd49c2510" providerId="ADAL" clId="{FB6F5F82-AEE8-44F2-8F3E-84CBF4E7A313}" dt="2023-11-30T17:59:35.364" v="785" actId="20577"/>
          <ac:spMkLst>
            <pc:docMk/>
            <pc:sldMk cId="2303303803" sldId="2147472426"/>
            <ac:spMk id="15" creationId="{AC26C3AB-CE97-FF9C-C3E2-243D029C73E1}"/>
          </ac:spMkLst>
        </pc:spChg>
        <pc:spChg chg="mod">
          <ac:chgData name="Clara Gaïda" userId="c87abd91-0307-45f7-aa1a-5efcd49c2510" providerId="ADAL" clId="{FB6F5F82-AEE8-44F2-8F3E-84CBF4E7A313}" dt="2023-11-30T18:28:52.384" v="964"/>
          <ac:spMkLst>
            <pc:docMk/>
            <pc:sldMk cId="2303303803" sldId="2147472426"/>
            <ac:spMk id="18" creationId="{DD24C509-077F-6817-3AD3-FE0466045F1F}"/>
          </ac:spMkLst>
        </pc:spChg>
        <pc:spChg chg="mod">
          <ac:chgData name="Clara Gaïda" userId="c87abd91-0307-45f7-aa1a-5efcd49c2510" providerId="ADAL" clId="{FB6F5F82-AEE8-44F2-8F3E-84CBF4E7A313}" dt="2023-11-30T18:26:04.809" v="961" actId="20577"/>
          <ac:spMkLst>
            <pc:docMk/>
            <pc:sldMk cId="2303303803" sldId="2147472426"/>
            <ac:spMk id="22" creationId="{1E183E35-E8D9-3986-A871-848DF9B2DDE0}"/>
          </ac:spMkLst>
        </pc:spChg>
        <pc:spChg chg="mod">
          <ac:chgData name="Clara Gaïda" userId="c87abd91-0307-45f7-aa1a-5efcd49c2510" providerId="ADAL" clId="{FB6F5F82-AEE8-44F2-8F3E-84CBF4E7A313}" dt="2023-11-30T18:26:24.470" v="962" actId="20577"/>
          <ac:spMkLst>
            <pc:docMk/>
            <pc:sldMk cId="2303303803" sldId="2147472426"/>
            <ac:spMk id="25" creationId="{A3956897-6832-2F48-9C95-AA22E8C49122}"/>
          </ac:spMkLst>
        </pc:spChg>
        <pc:spChg chg="mod">
          <ac:chgData name="Clara Gaïda" userId="c87abd91-0307-45f7-aa1a-5efcd49c2510" providerId="ADAL" clId="{FB6F5F82-AEE8-44F2-8F3E-84CBF4E7A313}" dt="2023-11-30T18:03:31.508" v="863" actId="403"/>
          <ac:spMkLst>
            <pc:docMk/>
            <pc:sldMk cId="2303303803" sldId="2147472426"/>
            <ac:spMk id="31" creationId="{E8402D1D-65E6-9012-A473-9352F4D61BF4}"/>
          </ac:spMkLst>
        </pc:spChg>
        <pc:spChg chg="mod">
          <ac:chgData name="Clara Gaïda" userId="c87abd91-0307-45f7-aa1a-5efcd49c2510" providerId="ADAL" clId="{FB6F5F82-AEE8-44F2-8F3E-84CBF4E7A313}" dt="2023-11-30T18:03:43.659" v="890" actId="1035"/>
          <ac:spMkLst>
            <pc:docMk/>
            <pc:sldMk cId="2303303803" sldId="2147472426"/>
            <ac:spMk id="34" creationId="{8761A4AB-6C1E-6121-8373-C3017498305D}"/>
          </ac:spMkLst>
        </pc:spChg>
      </pc:sldChg>
      <pc:sldChg chg="addSp delSp modSp add mod">
        <pc:chgData name="Clara Gaïda" userId="c87abd91-0307-45f7-aa1a-5efcd49c2510" providerId="ADAL" clId="{FB6F5F82-AEE8-44F2-8F3E-84CBF4E7A313}" dt="2023-11-20T14:39:48.323" v="602" actId="1035"/>
        <pc:sldMkLst>
          <pc:docMk/>
          <pc:sldMk cId="839614620" sldId="2147472442"/>
        </pc:sldMkLst>
        <pc:spChg chg="mod">
          <ac:chgData name="Clara Gaïda" userId="c87abd91-0307-45f7-aa1a-5efcd49c2510" providerId="ADAL" clId="{FB6F5F82-AEE8-44F2-8F3E-84CBF4E7A313}" dt="2023-11-20T14:39:48.323" v="602" actId="1035"/>
          <ac:spMkLst>
            <pc:docMk/>
            <pc:sldMk cId="839614620" sldId="2147472442"/>
            <ac:spMk id="3" creationId="{93F5ED0B-823A-C8EE-5C3F-606965B13631}"/>
          </ac:spMkLst>
        </pc:spChg>
        <pc:spChg chg="del">
          <ac:chgData name="Clara Gaïda" userId="c87abd91-0307-45f7-aa1a-5efcd49c2510" providerId="ADAL" clId="{FB6F5F82-AEE8-44F2-8F3E-84CBF4E7A313}" dt="2023-11-20T14:18:11.932" v="80" actId="478"/>
          <ac:spMkLst>
            <pc:docMk/>
            <pc:sldMk cId="839614620" sldId="2147472442"/>
            <ac:spMk id="4" creationId="{26A4F5EB-4D16-6C89-DE30-6BD1D2E9E821}"/>
          </ac:spMkLst>
        </pc:spChg>
        <pc:spChg chg="del">
          <ac:chgData name="Clara Gaïda" userId="c87abd91-0307-45f7-aa1a-5efcd49c2510" providerId="ADAL" clId="{FB6F5F82-AEE8-44F2-8F3E-84CBF4E7A313}" dt="2023-11-20T14:18:09.063" v="78" actId="478"/>
          <ac:spMkLst>
            <pc:docMk/>
            <pc:sldMk cId="839614620" sldId="2147472442"/>
            <ac:spMk id="5" creationId="{9D752446-A431-769F-4B37-723A0879D618}"/>
          </ac:spMkLst>
        </pc:spChg>
        <pc:spChg chg="mod">
          <ac:chgData name="Clara Gaïda" userId="c87abd91-0307-45f7-aa1a-5efcd49c2510" providerId="ADAL" clId="{FB6F5F82-AEE8-44F2-8F3E-84CBF4E7A313}" dt="2023-11-20T14:17:22.139" v="70" actId="20577"/>
          <ac:spMkLst>
            <pc:docMk/>
            <pc:sldMk cId="839614620" sldId="2147472442"/>
            <ac:spMk id="7" creationId="{C8F12690-599C-B747-B5E4-8E6669043A99}"/>
          </ac:spMkLst>
        </pc:spChg>
        <pc:spChg chg="del">
          <ac:chgData name="Clara Gaïda" userId="c87abd91-0307-45f7-aa1a-5efcd49c2510" providerId="ADAL" clId="{FB6F5F82-AEE8-44F2-8F3E-84CBF4E7A313}" dt="2023-11-20T14:18:10.980" v="79" actId="478"/>
          <ac:spMkLst>
            <pc:docMk/>
            <pc:sldMk cId="839614620" sldId="2147472442"/>
            <ac:spMk id="8" creationId="{7E6650A5-3E50-D143-035A-FF3F9C5B2310}"/>
          </ac:spMkLst>
        </pc:spChg>
        <pc:spChg chg="mod">
          <ac:chgData name="Clara Gaïda" userId="c87abd91-0307-45f7-aa1a-5efcd49c2510" providerId="ADAL" clId="{FB6F5F82-AEE8-44F2-8F3E-84CBF4E7A313}" dt="2023-11-20T14:30:31.774" v="367" actId="14100"/>
          <ac:spMkLst>
            <pc:docMk/>
            <pc:sldMk cId="839614620" sldId="2147472442"/>
            <ac:spMk id="11" creationId="{9A9E0EB4-02D6-82AD-8DEA-176A12A3BA53}"/>
          </ac:spMkLst>
        </pc:spChg>
        <pc:spChg chg="del">
          <ac:chgData name="Clara Gaïda" userId="c87abd91-0307-45f7-aa1a-5efcd49c2510" providerId="ADAL" clId="{FB6F5F82-AEE8-44F2-8F3E-84CBF4E7A313}" dt="2023-11-20T14:18:00.295" v="72" actId="478"/>
          <ac:spMkLst>
            <pc:docMk/>
            <pc:sldMk cId="839614620" sldId="2147472442"/>
            <ac:spMk id="12" creationId="{21A646F1-70A3-694A-8D55-98C99CC918FF}"/>
          </ac:spMkLst>
        </pc:spChg>
        <pc:spChg chg="del">
          <ac:chgData name="Clara Gaïda" userId="c87abd91-0307-45f7-aa1a-5efcd49c2510" providerId="ADAL" clId="{FB6F5F82-AEE8-44F2-8F3E-84CBF4E7A313}" dt="2023-11-20T14:18:00.932" v="73" actId="478"/>
          <ac:spMkLst>
            <pc:docMk/>
            <pc:sldMk cId="839614620" sldId="2147472442"/>
            <ac:spMk id="13" creationId="{E2E586C1-401E-6F0F-F966-2F261836E019}"/>
          </ac:spMkLst>
        </pc:spChg>
        <pc:spChg chg="del">
          <ac:chgData name="Clara Gaïda" userId="c87abd91-0307-45f7-aa1a-5efcd49c2510" providerId="ADAL" clId="{FB6F5F82-AEE8-44F2-8F3E-84CBF4E7A313}" dt="2023-11-20T14:18:05.344" v="76" actId="478"/>
          <ac:spMkLst>
            <pc:docMk/>
            <pc:sldMk cId="839614620" sldId="2147472442"/>
            <ac:spMk id="14" creationId="{717AF5B3-ECA8-7344-C476-8FC422FD8242}"/>
          </ac:spMkLst>
        </pc:spChg>
        <pc:spChg chg="del">
          <ac:chgData name="Clara Gaïda" userId="c87abd91-0307-45f7-aa1a-5efcd49c2510" providerId="ADAL" clId="{FB6F5F82-AEE8-44F2-8F3E-84CBF4E7A313}" dt="2023-11-20T14:18:03.208" v="75" actId="478"/>
          <ac:spMkLst>
            <pc:docMk/>
            <pc:sldMk cId="839614620" sldId="2147472442"/>
            <ac:spMk id="15" creationId="{30CF2050-C304-0891-C460-2C7F1544E632}"/>
          </ac:spMkLst>
        </pc:spChg>
        <pc:spChg chg="add del mod">
          <ac:chgData name="Clara Gaïda" userId="c87abd91-0307-45f7-aa1a-5efcd49c2510" providerId="ADAL" clId="{FB6F5F82-AEE8-44F2-8F3E-84CBF4E7A313}" dt="2023-11-20T14:37:43.120" v="570" actId="478"/>
          <ac:spMkLst>
            <pc:docMk/>
            <pc:sldMk cId="839614620" sldId="2147472442"/>
            <ac:spMk id="17" creationId="{E5DD9C56-0CE8-DB0A-9E0A-94DAAD1ED9C1}"/>
          </ac:spMkLst>
        </pc:spChg>
        <pc:spChg chg="add mod">
          <ac:chgData name="Clara Gaïda" userId="c87abd91-0307-45f7-aa1a-5efcd49c2510" providerId="ADAL" clId="{FB6F5F82-AEE8-44F2-8F3E-84CBF4E7A313}" dt="2023-11-20T14:37:39.922" v="569" actId="1037"/>
          <ac:spMkLst>
            <pc:docMk/>
            <pc:sldMk cId="839614620" sldId="2147472442"/>
            <ac:spMk id="20" creationId="{D59416AB-0A02-FCA3-01E6-011B55ED6814}"/>
          </ac:spMkLst>
        </pc:spChg>
        <pc:spChg chg="add mod">
          <ac:chgData name="Clara Gaïda" userId="c87abd91-0307-45f7-aa1a-5efcd49c2510" providerId="ADAL" clId="{FB6F5F82-AEE8-44F2-8F3E-84CBF4E7A313}" dt="2023-11-20T14:39:36.235" v="596" actId="1038"/>
          <ac:spMkLst>
            <pc:docMk/>
            <pc:sldMk cId="839614620" sldId="2147472442"/>
            <ac:spMk id="22" creationId="{C8479B9B-653C-3361-5353-99936519DA88}"/>
          </ac:spMkLst>
        </pc:spChg>
        <pc:spChg chg="add mod">
          <ac:chgData name="Clara Gaïda" userId="c87abd91-0307-45f7-aa1a-5efcd49c2510" providerId="ADAL" clId="{FB6F5F82-AEE8-44F2-8F3E-84CBF4E7A313}" dt="2023-11-20T14:35:43.045" v="509" actId="20577"/>
          <ac:spMkLst>
            <pc:docMk/>
            <pc:sldMk cId="839614620" sldId="2147472442"/>
            <ac:spMk id="24" creationId="{22826BCD-65EF-20B8-73F9-2A54EC5AE089}"/>
          </ac:spMkLst>
        </pc:spChg>
        <pc:spChg chg="add mod">
          <ac:chgData name="Clara Gaïda" userId="c87abd91-0307-45f7-aa1a-5efcd49c2510" providerId="ADAL" clId="{FB6F5F82-AEE8-44F2-8F3E-84CBF4E7A313}" dt="2023-11-20T14:39:33.932" v="595" actId="1038"/>
          <ac:spMkLst>
            <pc:docMk/>
            <pc:sldMk cId="839614620" sldId="2147472442"/>
            <ac:spMk id="25" creationId="{3A52CA99-79F8-64CC-FE1F-05722A88A815}"/>
          </ac:spMkLst>
        </pc:spChg>
        <pc:graphicFrameChg chg="del mod modGraphic">
          <ac:chgData name="Clara Gaïda" userId="c87abd91-0307-45f7-aa1a-5efcd49c2510" providerId="ADAL" clId="{FB6F5F82-AEE8-44F2-8F3E-84CBF4E7A313}" dt="2023-11-20T14:29:23.332" v="292" actId="478"/>
          <ac:graphicFrameMkLst>
            <pc:docMk/>
            <pc:sldMk cId="839614620" sldId="2147472442"/>
            <ac:graphicFrameMk id="2" creationId="{5D3A3F02-F062-4BD2-6E48-5705B4F802B7}"/>
          </ac:graphicFrameMkLst>
        </pc:graphicFrameChg>
        <pc:graphicFrameChg chg="del">
          <ac:chgData name="Clara Gaïda" userId="c87abd91-0307-45f7-aa1a-5efcd49c2510" providerId="ADAL" clId="{FB6F5F82-AEE8-44F2-8F3E-84CBF4E7A313}" dt="2023-11-20T14:17:59.244" v="71" actId="478"/>
          <ac:graphicFrameMkLst>
            <pc:docMk/>
            <pc:sldMk cId="839614620" sldId="2147472442"/>
            <ac:graphicFrameMk id="6" creationId="{D52A8EFC-2042-0005-142A-105357A884A4}"/>
          </ac:graphicFrameMkLst>
        </pc:graphicFrameChg>
        <pc:graphicFrameChg chg="del">
          <ac:chgData name="Clara Gaïda" userId="c87abd91-0307-45f7-aa1a-5efcd49c2510" providerId="ADAL" clId="{FB6F5F82-AEE8-44F2-8F3E-84CBF4E7A313}" dt="2023-11-20T14:18:02.198" v="74" actId="478"/>
          <ac:graphicFrameMkLst>
            <pc:docMk/>
            <pc:sldMk cId="839614620" sldId="2147472442"/>
            <ac:graphicFrameMk id="9" creationId="{FCAA2733-654D-7E87-A201-AA107414628A}"/>
          </ac:graphicFrameMkLst>
        </pc:graphicFrameChg>
        <pc:graphicFrameChg chg="del">
          <ac:chgData name="Clara Gaïda" userId="c87abd91-0307-45f7-aa1a-5efcd49c2510" providerId="ADAL" clId="{FB6F5F82-AEE8-44F2-8F3E-84CBF4E7A313}" dt="2023-11-20T14:18:06.440" v="77" actId="478"/>
          <ac:graphicFrameMkLst>
            <pc:docMk/>
            <pc:sldMk cId="839614620" sldId="2147472442"/>
            <ac:graphicFrameMk id="10" creationId="{E03A51DE-D07A-CC2C-9209-DEE0800B7430}"/>
          </ac:graphicFrameMkLst>
        </pc:graphicFrameChg>
        <pc:graphicFrameChg chg="add mod modGraphic">
          <ac:chgData name="Clara Gaïda" userId="c87abd91-0307-45f7-aa1a-5efcd49c2510" providerId="ADAL" clId="{FB6F5F82-AEE8-44F2-8F3E-84CBF4E7A313}" dt="2023-11-20T14:39:42.550" v="598" actId="14734"/>
          <ac:graphicFrameMkLst>
            <pc:docMk/>
            <pc:sldMk cId="839614620" sldId="2147472442"/>
            <ac:graphicFrameMk id="16" creationId="{911FD5FA-9CED-EDDA-4921-9DEB278103EE}"/>
          </ac:graphicFrameMkLst>
        </pc:graphicFrameChg>
        <pc:graphicFrameChg chg="add del mod">
          <ac:chgData name="Clara Gaïda" userId="c87abd91-0307-45f7-aa1a-5efcd49c2510" providerId="ADAL" clId="{FB6F5F82-AEE8-44F2-8F3E-84CBF4E7A313}" dt="2023-11-20T14:29:38.751" v="294"/>
          <ac:graphicFrameMkLst>
            <pc:docMk/>
            <pc:sldMk cId="839614620" sldId="2147472442"/>
            <ac:graphicFrameMk id="18" creationId="{1F967FDE-0060-F600-4A73-BD32D35D325F}"/>
          </ac:graphicFrameMkLst>
        </pc:graphicFrameChg>
        <pc:graphicFrameChg chg="add mod modGraphic">
          <ac:chgData name="Clara Gaïda" userId="c87abd91-0307-45f7-aa1a-5efcd49c2510" providerId="ADAL" clId="{FB6F5F82-AEE8-44F2-8F3E-84CBF4E7A313}" dt="2023-11-20T14:37:39.922" v="569" actId="1037"/>
          <ac:graphicFrameMkLst>
            <pc:docMk/>
            <pc:sldMk cId="839614620" sldId="2147472442"/>
            <ac:graphicFrameMk id="19" creationId="{2080BCE4-C341-944D-7228-7ED7D0D084C3}"/>
          </ac:graphicFrameMkLst>
        </pc:graphicFrameChg>
        <pc:graphicFrameChg chg="add del mod">
          <ac:chgData name="Clara Gaïda" userId="c87abd91-0307-45f7-aa1a-5efcd49c2510" providerId="ADAL" clId="{FB6F5F82-AEE8-44F2-8F3E-84CBF4E7A313}" dt="2023-11-20T14:33:28.489" v="443" actId="478"/>
          <ac:graphicFrameMkLst>
            <pc:docMk/>
            <pc:sldMk cId="839614620" sldId="2147472442"/>
            <ac:graphicFrameMk id="21" creationId="{397FB97D-03D1-75E8-C10E-ACE75123311E}"/>
          </ac:graphicFrameMkLst>
        </pc:graphicFrameChg>
        <pc:graphicFrameChg chg="add mod modGraphic">
          <ac:chgData name="Clara Gaïda" userId="c87abd91-0307-45f7-aa1a-5efcd49c2510" providerId="ADAL" clId="{FB6F5F82-AEE8-44F2-8F3E-84CBF4E7A313}" dt="2023-11-20T14:38:13.500" v="574" actId="1076"/>
          <ac:graphicFrameMkLst>
            <pc:docMk/>
            <pc:sldMk cId="839614620" sldId="2147472442"/>
            <ac:graphicFrameMk id="23" creationId="{28DAC534-DD6D-CC2B-9653-45D96EE6E248}"/>
          </ac:graphicFrameMkLst>
        </pc:graphicFrameChg>
      </pc:sldChg>
      <pc:sldChg chg="add mod modShow">
        <pc:chgData name="Clara Gaïda" userId="c87abd91-0307-45f7-aa1a-5efcd49c2510" providerId="ADAL" clId="{FB6F5F82-AEE8-44F2-8F3E-84CBF4E7A313}" dt="2023-11-30T18:25:33.099" v="957" actId="729"/>
        <pc:sldMkLst>
          <pc:docMk/>
          <pc:sldMk cId="4195454475" sldId="2147472443"/>
        </pc:sldMkLst>
      </pc:sldChg>
    </pc:docChg>
  </pc:docChgLst>
  <pc:docChgLst>
    <pc:chgData name="Kristin Saarlas" userId="S::ksaarlas@taskforce.org::19407dd1-841e-4350-9f8b-d606608a6aef" providerId="AD" clId="Web-{967D713A-52FF-4F66-9B00-048E94E0C630}"/>
    <pc:docChg chg="">
      <pc:chgData name="Kristin Saarlas" userId="S::ksaarlas@taskforce.org::19407dd1-841e-4350-9f8b-d606608a6aef" providerId="AD" clId="Web-{967D713A-52FF-4F66-9B00-048E94E0C630}" dt="2023-10-31T19:55:59.993" v="0"/>
      <pc:docMkLst>
        <pc:docMk/>
      </pc:docMkLst>
      <pc:sldChg chg="addCm">
        <pc:chgData name="Kristin Saarlas" userId="S::ksaarlas@taskforce.org::19407dd1-841e-4350-9f8b-d606608a6aef" providerId="AD" clId="Web-{967D713A-52FF-4F66-9B00-048E94E0C630}" dt="2023-10-31T19:55:59.993" v="0"/>
        <pc:sldMkLst>
          <pc:docMk/>
          <pc:sldMk cId="4202385790" sldId="2147472402"/>
        </pc:sldMkLst>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967D713A-52FF-4F66-9B00-048E94E0C630}" dt="2023-10-31T19:55:59.993" v="0"/>
              <pc2:cmMkLst xmlns:pc2="http://schemas.microsoft.com/office/powerpoint/2019/9/main/command">
                <pc:docMk/>
                <pc:sldMk cId="4202385790" sldId="2147472402"/>
                <pc2:cmMk id="{56833B61-2D68-4AB1-92DA-6FBB3721122E}"/>
              </pc2:cmMkLst>
            </pc226:cmChg>
          </p:ext>
        </pc:extLst>
      </pc:sldChg>
    </pc:docChg>
  </pc:docChgLst>
  <pc:docChgLst>
    <pc:chgData name="Clara Gaïda" userId="c87abd91-0307-45f7-aa1a-5efcd49c2510" providerId="ADAL" clId="{08A1C655-D59F-4908-B033-AB51D1D7A4C0}"/>
    <pc:docChg chg="undo redo custSel addSld delSld modSld sldOrd">
      <pc:chgData name="Clara Gaïda" userId="c87abd91-0307-45f7-aa1a-5efcd49c2510" providerId="ADAL" clId="{08A1C655-D59F-4908-B033-AB51D1D7A4C0}" dt="2023-11-03T17:58:06.245" v="8115" actId="14100"/>
      <pc:docMkLst>
        <pc:docMk/>
      </pc:docMkLst>
      <pc:sldChg chg="addSp delSp modSp mod modCm">
        <pc:chgData name="Clara Gaïda" userId="c87abd91-0307-45f7-aa1a-5efcd49c2510" providerId="ADAL" clId="{08A1C655-D59F-4908-B033-AB51D1D7A4C0}" dt="2023-11-03T15:00:05.522" v="7259" actId="255"/>
        <pc:sldMkLst>
          <pc:docMk/>
          <pc:sldMk cId="2840983005" sldId="2147472059"/>
        </pc:sldMkLst>
        <pc:spChg chg="mod">
          <ac:chgData name="Clara Gaïda" userId="c87abd91-0307-45f7-aa1a-5efcd49c2510" providerId="ADAL" clId="{08A1C655-D59F-4908-B033-AB51D1D7A4C0}" dt="2023-11-03T15:00:05.522" v="7259" actId="255"/>
          <ac:spMkLst>
            <pc:docMk/>
            <pc:sldMk cId="2840983005" sldId="2147472059"/>
            <ac:spMk id="3" creationId="{1C045F65-7F2B-C8D8-F463-6CFB47AACA10}"/>
          </ac:spMkLst>
        </pc:spChg>
        <pc:spChg chg="add mod">
          <ac:chgData name="Clara Gaïda" userId="c87abd91-0307-45f7-aa1a-5efcd49c2510" providerId="ADAL" clId="{08A1C655-D59F-4908-B033-AB51D1D7A4C0}" dt="2023-11-02T17:02:15.450" v="6402" actId="1076"/>
          <ac:spMkLst>
            <pc:docMk/>
            <pc:sldMk cId="2840983005" sldId="2147472059"/>
            <ac:spMk id="8" creationId="{C4D792F6-10F9-F6B8-562F-E48EE2573861}"/>
          </ac:spMkLst>
        </pc:spChg>
        <pc:spChg chg="mod">
          <ac:chgData name="Clara Gaïda" userId="c87abd91-0307-45f7-aa1a-5efcd49c2510" providerId="ADAL" clId="{08A1C655-D59F-4908-B033-AB51D1D7A4C0}" dt="2023-11-02T09:02:31.010" v="470" actId="1037"/>
          <ac:spMkLst>
            <pc:docMk/>
            <pc:sldMk cId="2840983005" sldId="2147472059"/>
            <ac:spMk id="11" creationId="{6A89C5C7-AB35-AECE-A4A8-8425F982CE5B}"/>
          </ac:spMkLst>
        </pc:spChg>
        <pc:spChg chg="mod">
          <ac:chgData name="Clara Gaïda" userId="c87abd91-0307-45f7-aa1a-5efcd49c2510" providerId="ADAL" clId="{08A1C655-D59F-4908-B033-AB51D1D7A4C0}" dt="2023-11-02T16:54:44.032" v="6348" actId="1076"/>
          <ac:spMkLst>
            <pc:docMk/>
            <pc:sldMk cId="2840983005" sldId="2147472059"/>
            <ac:spMk id="34" creationId="{F1847494-0220-DC65-374B-E93E2704A9AC}"/>
          </ac:spMkLst>
        </pc:spChg>
        <pc:spChg chg="mod">
          <ac:chgData name="Clara Gaïda" userId="c87abd91-0307-45f7-aa1a-5efcd49c2510" providerId="ADAL" clId="{08A1C655-D59F-4908-B033-AB51D1D7A4C0}" dt="2023-11-02T09:03:57.829" v="542" actId="1036"/>
          <ac:spMkLst>
            <pc:docMk/>
            <pc:sldMk cId="2840983005" sldId="2147472059"/>
            <ac:spMk id="496" creationId="{9E70A3B2-C391-7671-4B8D-EBCC46D09875}"/>
          </ac:spMkLst>
        </pc:spChg>
        <pc:spChg chg="mod">
          <ac:chgData name="Clara Gaïda" userId="c87abd91-0307-45f7-aa1a-5efcd49c2510" providerId="ADAL" clId="{08A1C655-D59F-4908-B033-AB51D1D7A4C0}" dt="2023-11-02T16:54:44.388" v="6350" actId="1076"/>
          <ac:spMkLst>
            <pc:docMk/>
            <pc:sldMk cId="2840983005" sldId="2147472059"/>
            <ac:spMk id="501" creationId="{0688BAA3-575A-AC0A-6924-3FD0EBB26C79}"/>
          </ac:spMkLst>
        </pc:spChg>
        <pc:spChg chg="mod">
          <ac:chgData name="Clara Gaïda" userId="c87abd91-0307-45f7-aa1a-5efcd49c2510" providerId="ADAL" clId="{08A1C655-D59F-4908-B033-AB51D1D7A4C0}" dt="2023-11-02T16:54:46.314" v="6357" actId="1036"/>
          <ac:spMkLst>
            <pc:docMk/>
            <pc:sldMk cId="2840983005" sldId="2147472059"/>
            <ac:spMk id="502" creationId="{728A1E76-A462-435B-7836-8999655F78F4}"/>
          </ac:spMkLst>
        </pc:spChg>
        <pc:spChg chg="mod">
          <ac:chgData name="Clara Gaïda" userId="c87abd91-0307-45f7-aa1a-5efcd49c2510" providerId="ADAL" clId="{08A1C655-D59F-4908-B033-AB51D1D7A4C0}" dt="2023-11-02T09:03:56.009" v="539" actId="1036"/>
          <ac:spMkLst>
            <pc:docMk/>
            <pc:sldMk cId="2840983005" sldId="2147472059"/>
            <ac:spMk id="510" creationId="{18C61443-0F4D-95A7-F71B-F7EA62A4A851}"/>
          </ac:spMkLst>
        </pc:spChg>
        <pc:grpChg chg="mod">
          <ac:chgData name="Clara Gaïda" userId="c87abd91-0307-45f7-aa1a-5efcd49c2510" providerId="ADAL" clId="{08A1C655-D59F-4908-B033-AB51D1D7A4C0}" dt="2023-11-02T16:54:44.212" v="6349" actId="1076"/>
          <ac:grpSpMkLst>
            <pc:docMk/>
            <pc:sldMk cId="2840983005" sldId="2147472059"/>
            <ac:grpSpMk id="9" creationId="{BE5CD582-7175-ACD8-AEF7-806D28477AD3}"/>
          </ac:grpSpMkLst>
        </pc:grpChg>
        <pc:grpChg chg="mod">
          <ac:chgData name="Clara Gaïda" userId="c87abd91-0307-45f7-aa1a-5efcd49c2510" providerId="ADAL" clId="{08A1C655-D59F-4908-B033-AB51D1D7A4C0}" dt="2023-11-02T16:54:45.599" v="6355" actId="1036"/>
          <ac:grpSpMkLst>
            <pc:docMk/>
            <pc:sldMk cId="2840983005" sldId="2147472059"/>
            <ac:grpSpMk id="13" creationId="{AF68474B-FE13-7B96-0862-E0F7F8499F99}"/>
          </ac:grpSpMkLst>
        </pc:grpChg>
        <pc:grpChg chg="mod">
          <ac:chgData name="Clara Gaïda" userId="c87abd91-0307-45f7-aa1a-5efcd49c2510" providerId="ADAL" clId="{08A1C655-D59F-4908-B033-AB51D1D7A4C0}" dt="2023-11-02T09:03:53.658" v="536" actId="1036"/>
          <ac:grpSpMkLst>
            <pc:docMk/>
            <pc:sldMk cId="2840983005" sldId="2147472059"/>
            <ac:grpSpMk id="17" creationId="{D3C78071-771A-4ED2-56AC-25884AD3E6A2}"/>
          </ac:grpSpMkLst>
        </pc:grpChg>
        <pc:grpChg chg="mod">
          <ac:chgData name="Clara Gaïda" userId="c87abd91-0307-45f7-aa1a-5efcd49c2510" providerId="ADAL" clId="{08A1C655-D59F-4908-B033-AB51D1D7A4C0}" dt="2023-11-02T09:03:51.546" v="532" actId="1036"/>
          <ac:grpSpMkLst>
            <pc:docMk/>
            <pc:sldMk cId="2840983005" sldId="2147472059"/>
            <ac:grpSpMk id="487" creationId="{8CCD8517-A02D-5561-08EF-6A07604CCD8B}"/>
          </ac:grpSpMkLst>
        </pc:grpChg>
        <pc:picChg chg="add del mod">
          <ac:chgData name="Clara Gaïda" userId="c87abd91-0307-45f7-aa1a-5efcd49c2510" providerId="ADAL" clId="{08A1C655-D59F-4908-B033-AB51D1D7A4C0}" dt="2023-11-02T16:55:53.434" v="6367" actId="1076"/>
          <ac:picMkLst>
            <pc:docMk/>
            <pc:sldMk cId="2840983005" sldId="2147472059"/>
            <ac:picMk id="2" creationId="{82194B71-A685-C941-048C-A26438A40084}"/>
          </ac:picMkLst>
        </pc:picChg>
        <pc:picChg chg="del mod">
          <ac:chgData name="Clara Gaïda" userId="c87abd91-0307-45f7-aa1a-5efcd49c2510" providerId="ADAL" clId="{08A1C655-D59F-4908-B033-AB51D1D7A4C0}" dt="2023-11-02T16:52:32.791" v="6283" actId="478"/>
          <ac:picMkLst>
            <pc:docMk/>
            <pc:sldMk cId="2840983005" sldId="2147472059"/>
            <ac:picMk id="4" creationId="{8F79BF9C-6199-42C9-CE6B-564B378871F4}"/>
          </ac:picMkLst>
        </pc:picChg>
        <pc:picChg chg="add mod">
          <ac:chgData name="Clara Gaïda" userId="c87abd91-0307-45f7-aa1a-5efcd49c2510" providerId="ADAL" clId="{08A1C655-D59F-4908-B033-AB51D1D7A4C0}" dt="2023-11-02T16:55:18.212" v="6364"/>
          <ac:picMkLst>
            <pc:docMk/>
            <pc:sldMk cId="2840983005" sldId="2147472059"/>
            <ac:picMk id="5" creationId="{D3EF5D69-66C4-3F45-FF68-5DED78864654}"/>
          </ac:picMkLst>
        </pc:picChg>
        <pc:picChg chg="add mod">
          <ac:chgData name="Clara Gaïda" userId="c87abd91-0307-45f7-aa1a-5efcd49c2510" providerId="ADAL" clId="{08A1C655-D59F-4908-B033-AB51D1D7A4C0}" dt="2023-11-02T16:55:23.128" v="6365"/>
          <ac:picMkLst>
            <pc:docMk/>
            <pc:sldMk cId="2840983005" sldId="2147472059"/>
            <ac:picMk id="6" creationId="{20AEE7FB-366A-10E1-A619-AC019F401445}"/>
          </ac:picMkLst>
        </pc:picChg>
        <pc:picChg chg="add mod">
          <ac:chgData name="Clara Gaïda" userId="c87abd91-0307-45f7-aa1a-5efcd49c2510" providerId="ADAL" clId="{08A1C655-D59F-4908-B033-AB51D1D7A4C0}" dt="2023-11-02T16:55:27.930" v="6366"/>
          <ac:picMkLst>
            <pc:docMk/>
            <pc:sldMk cId="2840983005" sldId="2147472059"/>
            <ac:picMk id="7" creationId="{6E57AA2D-EC8C-C325-72F8-BDA72B4CA0AF}"/>
          </ac:picMkLst>
        </pc:picChg>
        <pc:picChg chg="mod">
          <ac:chgData name="Clara Gaïda" userId="c87abd91-0307-45f7-aa1a-5efcd49c2510" providerId="ADAL" clId="{08A1C655-D59F-4908-B033-AB51D1D7A4C0}" dt="2023-11-02T16:54:43.150" v="6345" actId="1076"/>
          <ac:picMkLst>
            <pc:docMk/>
            <pc:sldMk cId="2840983005" sldId="2147472059"/>
            <ac:picMk id="12" creationId="{A0B8DC1E-D760-D377-1A38-690BC4144052}"/>
          </ac:picMkLst>
        </pc:picChg>
        <pc:picChg chg="mod">
          <ac:chgData name="Clara Gaïda" userId="c87abd91-0307-45f7-aa1a-5efcd49c2510" providerId="ADAL" clId="{08A1C655-D59F-4908-B033-AB51D1D7A4C0}" dt="2023-11-02T16:54:44.981" v="6353" actId="1076"/>
          <ac:picMkLst>
            <pc:docMk/>
            <pc:sldMk cId="2840983005" sldId="2147472059"/>
            <ac:picMk id="14" creationId="{CD538762-DBA8-DDA7-7530-FF3F80ADB1E8}"/>
          </ac:picMkLst>
        </pc:picChg>
        <pc:picChg chg="add del mod">
          <ac:chgData name="Clara Gaïda" userId="c87abd91-0307-45f7-aa1a-5efcd49c2510" providerId="ADAL" clId="{08A1C655-D59F-4908-B033-AB51D1D7A4C0}" dt="2023-11-02T16:54:49.615" v="6362" actId="478"/>
          <ac:picMkLst>
            <pc:docMk/>
            <pc:sldMk cId="2840983005" sldId="2147472059"/>
            <ac:picMk id="1028" creationId="{A3408749-80B6-CFE9-53A5-172765021251}"/>
          </ac:picMkLst>
        </pc:picChg>
        <pc:picChg chg="add del mod">
          <ac:chgData name="Clara Gaïda" userId="c87abd91-0307-45f7-aa1a-5efcd49c2510" providerId="ADAL" clId="{08A1C655-D59F-4908-B033-AB51D1D7A4C0}" dt="2023-11-02T16:54:48.796" v="6360" actId="478"/>
          <ac:picMkLst>
            <pc:docMk/>
            <pc:sldMk cId="2840983005" sldId="2147472059"/>
            <ac:picMk id="1034" creationId="{E5566943-6FEE-2523-BB7A-B069E5A03AF5}"/>
          </ac:picMkLst>
        </pc:picChg>
        <pc:picChg chg="del mod">
          <ac:chgData name="Clara Gaïda" userId="c87abd91-0307-45f7-aa1a-5efcd49c2510" providerId="ADAL" clId="{08A1C655-D59F-4908-B033-AB51D1D7A4C0}" dt="2023-11-02T16:52:31.907" v="6282" actId="478"/>
          <ac:picMkLst>
            <pc:docMk/>
            <pc:sldMk cId="2840983005" sldId="2147472059"/>
            <ac:picMk id="1038" creationId="{E9C93269-F411-FBDB-2A78-7C486278D557}"/>
          </ac:picMkLst>
        </pc:picChg>
        <pc:picChg chg="add del mod">
          <ac:chgData name="Clara Gaïda" userId="c87abd91-0307-45f7-aa1a-5efcd49c2510" providerId="ADAL" clId="{08A1C655-D59F-4908-B033-AB51D1D7A4C0}" dt="2023-11-02T16:54:48.785" v="6359" actId="478"/>
          <ac:picMkLst>
            <pc:docMk/>
            <pc:sldMk cId="2840983005" sldId="2147472059"/>
            <ac:picMk id="1040" creationId="{D27BD181-6E25-C94A-5E0D-759D2ADFDC6C}"/>
          </ac:picMkLst>
        </pc:picChg>
        <pc:picChg chg="del mod">
          <ac:chgData name="Clara Gaïda" userId="c87abd91-0307-45f7-aa1a-5efcd49c2510" providerId="ADAL" clId="{08A1C655-D59F-4908-B033-AB51D1D7A4C0}" dt="2023-11-02T16:52:31.907" v="6282" actId="478"/>
          <ac:picMkLst>
            <pc:docMk/>
            <pc:sldMk cId="2840983005" sldId="2147472059"/>
            <ac:picMk id="1044" creationId="{ABBF9BE7-B527-8F73-CBBC-DF41A63B6032}"/>
          </ac:picMkLst>
        </pc:picChg>
        <pc:picChg chg="add del mod">
          <ac:chgData name="Clara Gaïda" userId="c87abd91-0307-45f7-aa1a-5efcd49c2510" providerId="ADAL" clId="{08A1C655-D59F-4908-B033-AB51D1D7A4C0}" dt="2023-11-02T16:54:48.805" v="6361" actId="478"/>
          <ac:picMkLst>
            <pc:docMk/>
            <pc:sldMk cId="2840983005" sldId="2147472059"/>
            <ac:picMk id="1056" creationId="{9C3416D3-B76B-8323-F63B-B5FA72B483D6}"/>
          </ac:picMkLst>
        </pc:picChg>
        <pc:picChg chg="add del mod">
          <ac:chgData name="Clara Gaïda" userId="c87abd91-0307-45f7-aa1a-5efcd49c2510" providerId="ADAL" clId="{08A1C655-D59F-4908-B033-AB51D1D7A4C0}" dt="2023-11-02T16:54:51.207" v="6363" actId="478"/>
          <ac:picMkLst>
            <pc:docMk/>
            <pc:sldMk cId="2840983005" sldId="2147472059"/>
            <ac:picMk id="1058" creationId="{EA372F20-71DA-F59D-E2D7-1BC08B2B5F16}"/>
          </ac:picMkLst>
        </pc:pic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3T14:28:42.698" v="7086"/>
              <pc2:cmMkLst xmlns:pc2="http://schemas.microsoft.com/office/powerpoint/2019/9/main/command">
                <pc:docMk/>
                <pc:sldMk cId="2840983005" sldId="2147472059"/>
                <pc2:cmMk id="{5EA81A04-49B3-4027-9C0F-D3C2EC7AFFA4}"/>
              </pc2:cmMkLst>
            </pc226:cmChg>
            <pc226:cmChg xmlns:pc226="http://schemas.microsoft.com/office/powerpoint/2022/06/main/command" chg="mod modRxn">
              <pc226:chgData name="Clara Gaïda" userId="c87abd91-0307-45f7-aa1a-5efcd49c2510" providerId="ADAL" clId="{08A1C655-D59F-4908-B033-AB51D1D7A4C0}" dt="2023-11-02T16:54:42.532" v="6344"/>
              <pc2:cmMkLst xmlns:pc2="http://schemas.microsoft.com/office/powerpoint/2019/9/main/command">
                <pc:docMk/>
                <pc:sldMk cId="2840983005" sldId="2147472059"/>
                <pc2:cmMk id="{7FB0B429-68E6-42EB-9009-FD3E14D577A0}"/>
              </pc2:cmMkLst>
            </pc226:cmChg>
            <pc226:cmChg xmlns:pc226="http://schemas.microsoft.com/office/powerpoint/2022/06/main/command" chg="mod modRxn">
              <pc226:chgData name="Clara Gaïda" userId="c87abd91-0307-45f7-aa1a-5efcd49c2510" providerId="ADAL" clId="{08A1C655-D59F-4908-B033-AB51D1D7A4C0}" dt="2023-11-02T13:09:58.677" v="5403"/>
              <pc2:cmMkLst xmlns:pc2="http://schemas.microsoft.com/office/powerpoint/2019/9/main/command">
                <pc:docMk/>
                <pc:sldMk cId="2840983005" sldId="2147472059"/>
                <pc2:cmMk id="{BA1894A6-F932-4C5C-8C11-EBFB98A743F8}"/>
              </pc2:cmMkLst>
              <pc226:cmRplyChg chg="add mod">
                <pc226:chgData name="Clara Gaïda" userId="c87abd91-0307-45f7-aa1a-5efcd49c2510" providerId="ADAL" clId="{08A1C655-D59F-4908-B033-AB51D1D7A4C0}" dt="2023-11-02T13:09:58.677" v="5403"/>
                <pc2:cmRplyMkLst xmlns:pc2="http://schemas.microsoft.com/office/powerpoint/2019/9/main/command">
                  <pc:docMk/>
                  <pc:sldMk cId="2840983005" sldId="2147472059"/>
                  <pc2:cmMk id="{BA1894A6-F932-4C5C-8C11-EBFB98A743F8}"/>
                  <pc2:cmRplyMk id="{D8E2DACD-1B9F-4E02-B7F7-9F2A6C943538}"/>
                </pc2:cmRplyMkLst>
              </pc226:cmRplyChg>
            </pc226:cmChg>
          </p:ext>
        </pc:extLst>
      </pc:sldChg>
      <pc:sldChg chg="modSp del mod">
        <pc:chgData name="Clara Gaïda" userId="c87abd91-0307-45f7-aa1a-5efcd49c2510" providerId="ADAL" clId="{08A1C655-D59F-4908-B033-AB51D1D7A4C0}" dt="2023-11-02T12:10:35.456" v="4921" actId="47"/>
        <pc:sldMkLst>
          <pc:docMk/>
          <pc:sldMk cId="2163613003" sldId="2147472263"/>
        </pc:sldMkLst>
        <pc:spChg chg="mod">
          <ac:chgData name="Clara Gaïda" userId="c87abd91-0307-45f7-aa1a-5efcd49c2510" providerId="ADAL" clId="{08A1C655-D59F-4908-B033-AB51D1D7A4C0}" dt="2023-11-02T11:28:42.727" v="3479" actId="1076"/>
          <ac:spMkLst>
            <pc:docMk/>
            <pc:sldMk cId="2163613003" sldId="2147472263"/>
            <ac:spMk id="2" creationId="{29268834-48A0-D016-85AF-26E0D79B7318}"/>
          </ac:spMkLst>
        </pc:spChg>
      </pc:sldChg>
      <pc:sldChg chg="modSp mod">
        <pc:chgData name="Clara Gaïda" userId="c87abd91-0307-45f7-aa1a-5efcd49c2510" providerId="ADAL" clId="{08A1C655-D59F-4908-B033-AB51D1D7A4C0}" dt="2023-11-03T14:28:22.312" v="7085" actId="255"/>
        <pc:sldMkLst>
          <pc:docMk/>
          <pc:sldMk cId="2317461029" sldId="2147472333"/>
        </pc:sldMkLst>
        <pc:spChg chg="mod">
          <ac:chgData name="Clara Gaïda" userId="c87abd91-0307-45f7-aa1a-5efcd49c2510" providerId="ADAL" clId="{08A1C655-D59F-4908-B033-AB51D1D7A4C0}" dt="2023-11-03T14:28:22.312" v="7085" actId="255"/>
          <ac:spMkLst>
            <pc:docMk/>
            <pc:sldMk cId="2317461029" sldId="2147472333"/>
            <ac:spMk id="7" creationId="{C8F12690-599C-B747-B5E4-8E6669043A99}"/>
          </ac:spMkLst>
        </pc:spChg>
      </pc:sldChg>
      <pc:sldChg chg="addSp modSp mod modCm">
        <pc:chgData name="Clara Gaïda" userId="c87abd91-0307-45f7-aa1a-5efcd49c2510" providerId="ADAL" clId="{08A1C655-D59F-4908-B033-AB51D1D7A4C0}" dt="2023-11-02T16:57:41.577" v="6390"/>
        <pc:sldMkLst>
          <pc:docMk/>
          <pc:sldMk cId="1697301130" sldId="2147472343"/>
        </pc:sldMkLst>
        <pc:spChg chg="add mod">
          <ac:chgData name="Clara Gaïda" userId="c87abd91-0307-45f7-aa1a-5efcd49c2510" providerId="ADAL" clId="{08A1C655-D59F-4908-B033-AB51D1D7A4C0}" dt="2023-11-02T16:57:41.577" v="6390"/>
          <ac:spMkLst>
            <pc:docMk/>
            <pc:sldMk cId="1697301130" sldId="2147472343"/>
            <ac:spMk id="2" creationId="{C277D32B-10B4-C509-486F-5A22A3C7A539}"/>
          </ac:spMkLst>
        </pc:spChg>
        <pc:spChg chg="mod">
          <ac:chgData name="Clara Gaïda" userId="c87abd91-0307-45f7-aa1a-5efcd49c2510" providerId="ADAL" clId="{08A1C655-D59F-4908-B033-AB51D1D7A4C0}" dt="2023-11-02T13:22:40.925" v="5492" actId="13926"/>
          <ac:spMkLst>
            <pc:docMk/>
            <pc:sldMk cId="1697301130" sldId="2147472343"/>
            <ac:spMk id="10" creationId="{56E5F4E1-ABC2-33AD-1A4B-4EABC4A6E33B}"/>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08A1C655-D59F-4908-B033-AB51D1D7A4C0}" dt="2023-11-02T13:22:34.598" v="5491"/>
              <pc2:cmMkLst xmlns:pc2="http://schemas.microsoft.com/office/powerpoint/2019/9/main/command">
                <pc:docMk/>
                <pc:sldMk cId="1697301130" sldId="2147472343"/>
                <pc2:cmMk id="{B9D32CA5-02B3-40D5-BF69-BD653CD9D0F7}"/>
              </pc2:cmMkLst>
              <pc226:cmRplyChg chg="add">
                <pc226:chgData name="Clara Gaïda" userId="c87abd91-0307-45f7-aa1a-5efcd49c2510" providerId="ADAL" clId="{08A1C655-D59F-4908-B033-AB51D1D7A4C0}" dt="2023-11-02T13:22:34.598" v="5491"/>
                <pc2:cmRplyMkLst xmlns:pc2="http://schemas.microsoft.com/office/powerpoint/2019/9/main/command">
                  <pc:docMk/>
                  <pc:sldMk cId="1697301130" sldId="2147472343"/>
                  <pc2:cmMk id="{B9D32CA5-02B3-40D5-BF69-BD653CD9D0F7}"/>
                  <pc2:cmRplyMk id="{79EEC6CC-D7D7-4589-8BFB-4F1919D183F2}"/>
                </pc2:cmRplyMkLst>
              </pc226:cmRplyChg>
            </pc226:cmChg>
          </p:ext>
        </pc:extLst>
      </pc:sldChg>
      <pc:sldChg chg="addSp delSp modSp mod modCm">
        <pc:chgData name="Clara Gaïda" userId="c87abd91-0307-45f7-aa1a-5efcd49c2510" providerId="ADAL" clId="{08A1C655-D59F-4908-B033-AB51D1D7A4C0}" dt="2023-11-03T17:56:55.280" v="8114"/>
        <pc:sldMkLst>
          <pc:docMk/>
          <pc:sldMk cId="671592112" sldId="2147472357"/>
        </pc:sldMkLst>
        <pc:spChg chg="mod">
          <ac:chgData name="Clara Gaïda" userId="c87abd91-0307-45f7-aa1a-5efcd49c2510" providerId="ADAL" clId="{08A1C655-D59F-4908-B033-AB51D1D7A4C0}" dt="2023-11-03T16:29:14.325" v="8061" actId="1076"/>
          <ac:spMkLst>
            <pc:docMk/>
            <pc:sldMk cId="671592112" sldId="2147472357"/>
            <ac:spMk id="2" creationId="{F34749FB-8A99-DF2D-DB07-69D34B648512}"/>
          </ac:spMkLst>
        </pc:spChg>
        <pc:spChg chg="add mod">
          <ac:chgData name="Clara Gaïda" userId="c87abd91-0307-45f7-aa1a-5efcd49c2510" providerId="ADAL" clId="{08A1C655-D59F-4908-B033-AB51D1D7A4C0}" dt="2023-11-02T16:57:37.162" v="6389" actId="1036"/>
          <ac:spMkLst>
            <pc:docMk/>
            <pc:sldMk cId="671592112" sldId="2147472357"/>
            <ac:spMk id="3" creationId="{BBEA0912-9272-4B04-E84F-493DD86E0F1A}"/>
          </ac:spMkLst>
        </pc:spChg>
        <pc:spChg chg="mod">
          <ac:chgData name="Clara Gaïda" userId="c87abd91-0307-45f7-aa1a-5efcd49c2510" providerId="ADAL" clId="{08A1C655-D59F-4908-B033-AB51D1D7A4C0}" dt="2023-11-03T16:29:21.869" v="8062" actId="1076"/>
          <ac:spMkLst>
            <pc:docMk/>
            <pc:sldMk cId="671592112" sldId="2147472357"/>
            <ac:spMk id="4" creationId="{9B5715BA-A233-40C0-E739-CB6D62E61527}"/>
          </ac:spMkLst>
        </pc:spChg>
        <pc:spChg chg="add mod">
          <ac:chgData name="Clara Gaïda" userId="c87abd91-0307-45f7-aa1a-5efcd49c2510" providerId="ADAL" clId="{08A1C655-D59F-4908-B033-AB51D1D7A4C0}" dt="2023-11-03T16:32:48.937" v="8106" actId="1036"/>
          <ac:spMkLst>
            <pc:docMk/>
            <pc:sldMk cId="671592112" sldId="2147472357"/>
            <ac:spMk id="5" creationId="{982733DB-90DC-0CBC-9DBD-1FA36A0A7DE4}"/>
          </ac:spMkLst>
        </pc:spChg>
        <pc:spChg chg="mod">
          <ac:chgData name="Clara Gaïda" userId="c87abd91-0307-45f7-aa1a-5efcd49c2510" providerId="ADAL" clId="{08A1C655-D59F-4908-B033-AB51D1D7A4C0}" dt="2023-11-03T16:29:08.701" v="8060" actId="1076"/>
          <ac:spMkLst>
            <pc:docMk/>
            <pc:sldMk cId="671592112" sldId="2147472357"/>
            <ac:spMk id="6" creationId="{AA9CE44F-85C6-A572-118F-00F43162639F}"/>
          </ac:spMkLst>
        </pc:spChg>
        <pc:spChg chg="mod">
          <ac:chgData name="Clara Gaïda" userId="c87abd91-0307-45f7-aa1a-5efcd49c2510" providerId="ADAL" clId="{08A1C655-D59F-4908-B033-AB51D1D7A4C0}" dt="2023-11-03T14:28:17.408" v="7084" actId="1076"/>
          <ac:spMkLst>
            <pc:docMk/>
            <pc:sldMk cId="671592112" sldId="2147472357"/>
            <ac:spMk id="10" creationId="{56E5F4E1-ABC2-33AD-1A4B-4EABC4A6E33B}"/>
          </ac:spMkLst>
        </pc:spChg>
        <pc:spChg chg="add mod">
          <ac:chgData name="Clara Gaïda" userId="c87abd91-0307-45f7-aa1a-5efcd49c2510" providerId="ADAL" clId="{08A1C655-D59F-4908-B033-AB51D1D7A4C0}" dt="2023-11-03T16:32:53.451" v="8107" actId="1035"/>
          <ac:spMkLst>
            <pc:docMk/>
            <pc:sldMk cId="671592112" sldId="2147472357"/>
            <ac:spMk id="15" creationId="{DAF6A3BC-F394-63D2-6566-AF6E0635036C}"/>
          </ac:spMkLst>
        </pc:spChg>
        <pc:spChg chg="del mod">
          <ac:chgData name="Clara Gaïda" userId="c87abd91-0307-45f7-aa1a-5efcd49c2510" providerId="ADAL" clId="{08A1C655-D59F-4908-B033-AB51D1D7A4C0}" dt="2023-11-03T16:11:52.976" v="7870" actId="478"/>
          <ac:spMkLst>
            <pc:docMk/>
            <pc:sldMk cId="671592112" sldId="2147472357"/>
            <ac:spMk id="18" creationId="{94A245A9-AC9A-9076-2B0C-9C7D61227712}"/>
          </ac:spMkLst>
        </pc:spChg>
        <pc:spChg chg="del">
          <ac:chgData name="Clara Gaïda" userId="c87abd91-0307-45f7-aa1a-5efcd49c2510" providerId="ADAL" clId="{08A1C655-D59F-4908-B033-AB51D1D7A4C0}" dt="2023-11-03T16:11:34.579" v="7863" actId="478"/>
          <ac:spMkLst>
            <pc:docMk/>
            <pc:sldMk cId="671592112" sldId="2147472357"/>
            <ac:spMk id="22" creationId="{1D3EC4C8-7ADC-C679-62A2-C3D82ED025C7}"/>
          </ac:spMkLst>
        </pc:spChg>
        <pc:spChg chg="del mod">
          <ac:chgData name="Clara Gaïda" userId="c87abd91-0307-45f7-aa1a-5efcd49c2510" providerId="ADAL" clId="{08A1C655-D59F-4908-B033-AB51D1D7A4C0}" dt="2023-11-03T16:11:20.383" v="7855" actId="478"/>
          <ac:spMkLst>
            <pc:docMk/>
            <pc:sldMk cId="671592112" sldId="2147472357"/>
            <ac:spMk id="24" creationId="{F699F108-4987-6AB7-754E-F389DF00CF8C}"/>
          </ac:spMkLst>
        </pc:spChg>
        <pc:spChg chg="del">
          <ac:chgData name="Clara Gaïda" userId="c87abd91-0307-45f7-aa1a-5efcd49c2510" providerId="ADAL" clId="{08A1C655-D59F-4908-B033-AB51D1D7A4C0}" dt="2023-11-03T16:11:42.538" v="7867" actId="478"/>
          <ac:spMkLst>
            <pc:docMk/>
            <pc:sldMk cId="671592112" sldId="2147472357"/>
            <ac:spMk id="27" creationId="{3E2162C7-3232-400C-6EC2-EB981F38AAC1}"/>
          </ac:spMkLst>
        </pc:spChg>
        <pc:spChg chg="mod">
          <ac:chgData name="Clara Gaïda" userId="c87abd91-0307-45f7-aa1a-5efcd49c2510" providerId="ADAL" clId="{08A1C655-D59F-4908-B033-AB51D1D7A4C0}" dt="2023-11-03T16:29:27.390" v="8064" actId="1076"/>
          <ac:spMkLst>
            <pc:docMk/>
            <pc:sldMk cId="671592112" sldId="2147472357"/>
            <ac:spMk id="28" creationId="{34F0FE93-A4AC-CC1B-A7E6-3CA555D88072}"/>
          </ac:spMkLst>
        </pc:spChg>
        <pc:spChg chg="add mod">
          <ac:chgData name="Clara Gaïda" userId="c87abd91-0307-45f7-aa1a-5efcd49c2510" providerId="ADAL" clId="{08A1C655-D59F-4908-B033-AB51D1D7A4C0}" dt="2023-11-03T16:30:03.686" v="8071" actId="1076"/>
          <ac:spMkLst>
            <pc:docMk/>
            <pc:sldMk cId="671592112" sldId="2147472357"/>
            <ac:spMk id="34" creationId="{FA113A82-9663-8B18-9D8B-F022069AD3D6}"/>
          </ac:spMkLst>
        </pc:spChg>
        <pc:spChg chg="add mod">
          <ac:chgData name="Clara Gaïda" userId="c87abd91-0307-45f7-aa1a-5efcd49c2510" providerId="ADAL" clId="{08A1C655-D59F-4908-B033-AB51D1D7A4C0}" dt="2023-11-03T16:29:59.041" v="8070" actId="1076"/>
          <ac:spMkLst>
            <pc:docMk/>
            <pc:sldMk cId="671592112" sldId="2147472357"/>
            <ac:spMk id="36" creationId="{62DD55D6-B55D-096D-FB28-0EDA6FECD031}"/>
          </ac:spMkLst>
        </pc:spChg>
        <pc:extLst>
          <p:ext xmlns:p="http://schemas.openxmlformats.org/presentationml/2006/main" uri="{D6D511B9-2390-475A-947B-AFAB55BFBCF1}">
            <pc226:cmChg xmlns:pc226="http://schemas.microsoft.com/office/powerpoint/2022/06/main/command" chg="mod">
              <pc226:chgData name="Clara Gaïda" userId="c87abd91-0307-45f7-aa1a-5efcd49c2510" providerId="ADAL" clId="{08A1C655-D59F-4908-B033-AB51D1D7A4C0}" dt="2023-11-03T17:56:55.280" v="8114"/>
              <pc2:cmMkLst xmlns:pc2="http://schemas.microsoft.com/office/powerpoint/2019/9/main/command">
                <pc:docMk/>
                <pc:sldMk cId="671592112" sldId="2147472357"/>
                <pc2:cmMk id="{4A4302FB-2380-43D3-BDF4-828AAC5E10C6}"/>
              </pc2:cmMkLst>
            </pc226:cmChg>
          </p:ext>
        </pc:extLst>
      </pc:sldChg>
      <pc:sldChg chg="addSp delSp modSp mod modCm">
        <pc:chgData name="Clara Gaïda" userId="c87abd91-0307-45f7-aa1a-5efcd49c2510" providerId="ADAL" clId="{08A1C655-D59F-4908-B033-AB51D1D7A4C0}" dt="2023-11-03T16:14:47.538" v="7888" actId="20577"/>
        <pc:sldMkLst>
          <pc:docMk/>
          <pc:sldMk cId="1873885922" sldId="2147472373"/>
        </pc:sldMkLst>
        <pc:spChg chg="mod">
          <ac:chgData name="Clara Gaïda" userId="c87abd91-0307-45f7-aa1a-5efcd49c2510" providerId="ADAL" clId="{08A1C655-D59F-4908-B033-AB51D1D7A4C0}" dt="2023-11-03T16:04:40.082" v="7686" actId="404"/>
          <ac:spMkLst>
            <pc:docMk/>
            <pc:sldMk cId="1873885922" sldId="2147472373"/>
            <ac:spMk id="2" creationId="{F34749FB-8A99-DF2D-DB07-69D34B648512}"/>
          </ac:spMkLst>
        </pc:spChg>
        <pc:spChg chg="mod">
          <ac:chgData name="Clara Gaïda" userId="c87abd91-0307-45f7-aa1a-5efcd49c2510" providerId="ADAL" clId="{08A1C655-D59F-4908-B033-AB51D1D7A4C0}" dt="2023-11-03T16:04:43.138" v="7687" actId="404"/>
          <ac:spMkLst>
            <pc:docMk/>
            <pc:sldMk cId="1873885922" sldId="2147472373"/>
            <ac:spMk id="4" creationId="{9B5715BA-A233-40C0-E739-CB6D62E61527}"/>
          </ac:spMkLst>
        </pc:spChg>
        <pc:spChg chg="add mod">
          <ac:chgData name="Clara Gaïda" userId="c87abd91-0307-45f7-aa1a-5efcd49c2510" providerId="ADAL" clId="{08A1C655-D59F-4908-B033-AB51D1D7A4C0}" dt="2023-11-02T16:57:27.537" v="6381"/>
          <ac:spMkLst>
            <pc:docMk/>
            <pc:sldMk cId="1873885922" sldId="2147472373"/>
            <ac:spMk id="5" creationId="{23F50D33-336F-F6E3-5DF2-31A2BE909455}"/>
          </ac:spMkLst>
        </pc:spChg>
        <pc:spChg chg="mod">
          <ac:chgData name="Clara Gaïda" userId="c87abd91-0307-45f7-aa1a-5efcd49c2510" providerId="ADAL" clId="{08A1C655-D59F-4908-B033-AB51D1D7A4C0}" dt="2023-11-03T16:14:47.538" v="7888" actId="20577"/>
          <ac:spMkLst>
            <pc:docMk/>
            <pc:sldMk cId="1873885922" sldId="2147472373"/>
            <ac:spMk id="6" creationId="{AA9CE44F-85C6-A572-118F-00F43162639F}"/>
          </ac:spMkLst>
        </pc:spChg>
        <pc:spChg chg="mod">
          <ac:chgData name="Clara Gaïda" userId="c87abd91-0307-45f7-aa1a-5efcd49c2510" providerId="ADAL" clId="{08A1C655-D59F-4908-B033-AB51D1D7A4C0}" dt="2023-11-03T15:52:43.465" v="7572" actId="20577"/>
          <ac:spMkLst>
            <pc:docMk/>
            <pc:sldMk cId="1873885922" sldId="2147472373"/>
            <ac:spMk id="7" creationId="{D2938023-1178-8D22-6381-82153421BB00}"/>
          </ac:spMkLst>
        </pc:spChg>
        <pc:spChg chg="mod">
          <ac:chgData name="Clara Gaïda" userId="c87abd91-0307-45f7-aa1a-5efcd49c2510" providerId="ADAL" clId="{08A1C655-D59F-4908-B033-AB51D1D7A4C0}" dt="2023-11-03T15:58:32.139" v="7633" actId="14100"/>
          <ac:spMkLst>
            <pc:docMk/>
            <pc:sldMk cId="1873885922" sldId="2147472373"/>
            <ac:spMk id="10" creationId="{56E5F4E1-ABC2-33AD-1A4B-4EABC4A6E33B}"/>
          </ac:spMkLst>
        </pc:spChg>
        <pc:spChg chg="add mod">
          <ac:chgData name="Clara Gaïda" userId="c87abd91-0307-45f7-aa1a-5efcd49c2510" providerId="ADAL" clId="{08A1C655-D59F-4908-B033-AB51D1D7A4C0}" dt="2023-11-03T16:07:03.589" v="7727" actId="20577"/>
          <ac:spMkLst>
            <pc:docMk/>
            <pc:sldMk cId="1873885922" sldId="2147472373"/>
            <ac:spMk id="12" creationId="{6180F047-E4AD-AFF8-ADE0-4DEC162CBECE}"/>
          </ac:spMkLst>
        </pc:spChg>
        <pc:spChg chg="mod">
          <ac:chgData name="Clara Gaïda" userId="c87abd91-0307-45f7-aa1a-5efcd49c2510" providerId="ADAL" clId="{08A1C655-D59F-4908-B033-AB51D1D7A4C0}" dt="2023-11-03T16:07:00.165" v="7725" actId="1076"/>
          <ac:spMkLst>
            <pc:docMk/>
            <pc:sldMk cId="1873885922" sldId="2147472373"/>
            <ac:spMk id="18" creationId="{94A245A9-AC9A-9076-2B0C-9C7D61227712}"/>
          </ac:spMkLst>
        </pc:spChg>
        <pc:spChg chg="del mod">
          <ac:chgData name="Clara Gaïda" userId="c87abd91-0307-45f7-aa1a-5efcd49c2510" providerId="ADAL" clId="{08A1C655-D59F-4908-B033-AB51D1D7A4C0}" dt="2023-11-03T16:06:50.301" v="7722" actId="478"/>
          <ac:spMkLst>
            <pc:docMk/>
            <pc:sldMk cId="1873885922" sldId="2147472373"/>
            <ac:spMk id="22" creationId="{1D3EC4C8-7ADC-C679-62A2-C3D82ED025C7}"/>
          </ac:spMkLst>
        </pc:spChg>
        <pc:spChg chg="del mod">
          <ac:chgData name="Clara Gaïda" userId="c87abd91-0307-45f7-aa1a-5efcd49c2510" providerId="ADAL" clId="{08A1C655-D59F-4908-B033-AB51D1D7A4C0}" dt="2023-11-03T16:06:49.216" v="7721" actId="478"/>
          <ac:spMkLst>
            <pc:docMk/>
            <pc:sldMk cId="1873885922" sldId="2147472373"/>
            <ac:spMk id="24" creationId="{F699F108-4987-6AB7-754E-F389DF00CF8C}"/>
          </ac:spMkLst>
        </pc:spChg>
        <pc:spChg chg="add mod">
          <ac:chgData name="Clara Gaïda" userId="c87abd91-0307-45f7-aa1a-5efcd49c2510" providerId="ADAL" clId="{08A1C655-D59F-4908-B033-AB51D1D7A4C0}" dt="2023-11-03T16:07:14.454" v="7731" actId="20577"/>
          <ac:spMkLst>
            <pc:docMk/>
            <pc:sldMk cId="1873885922" sldId="2147472373"/>
            <ac:spMk id="28" creationId="{84F71F9F-9B1C-3B4E-8E54-69521B8D06C9}"/>
          </ac:spMkLst>
        </pc:spChg>
        <pc:spChg chg="add del mod">
          <ac:chgData name="Clara Gaïda" userId="c87abd91-0307-45f7-aa1a-5efcd49c2510" providerId="ADAL" clId="{08A1C655-D59F-4908-B033-AB51D1D7A4C0}" dt="2023-11-03T16:07:21.984" v="7733" actId="21"/>
          <ac:spMkLst>
            <pc:docMk/>
            <pc:sldMk cId="1873885922" sldId="2147472373"/>
            <ac:spMk id="29" creationId="{C35E543D-CF33-8779-A6D4-A52E65560C9B}"/>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3T08:41:05.702" v="6419"/>
              <pc2:cmMkLst xmlns:pc2="http://schemas.microsoft.com/office/powerpoint/2019/9/main/command">
                <pc:docMk/>
                <pc:sldMk cId="1873885922" sldId="2147472373"/>
                <pc2:cmMk id="{FD5FBF5A-4BB6-4104-92F0-0511BAB73858}"/>
              </pc2:cmMkLst>
            </pc226:cmChg>
          </p:ext>
        </pc:extLst>
      </pc:sldChg>
      <pc:sldChg chg="addSp delSp modSp mod">
        <pc:chgData name="Clara Gaïda" userId="c87abd91-0307-45f7-aa1a-5efcd49c2510" providerId="ADAL" clId="{08A1C655-D59F-4908-B033-AB51D1D7A4C0}" dt="2023-11-03T16:16:08.163" v="7919" actId="20577"/>
        <pc:sldMkLst>
          <pc:docMk/>
          <pc:sldMk cId="1723311461" sldId="2147472374"/>
        </pc:sldMkLst>
        <pc:spChg chg="add mod">
          <ac:chgData name="Clara Gaïda" userId="c87abd91-0307-45f7-aa1a-5efcd49c2510" providerId="ADAL" clId="{08A1C655-D59F-4908-B033-AB51D1D7A4C0}" dt="2023-11-02T16:57:29.273" v="6382"/>
          <ac:spMkLst>
            <pc:docMk/>
            <pc:sldMk cId="1723311461" sldId="2147472374"/>
            <ac:spMk id="2" creationId="{3A06FC10-7866-4445-A9ED-08CA3723B09A}"/>
          </ac:spMkLst>
        </pc:spChg>
        <pc:spChg chg="add mod">
          <ac:chgData name="Clara Gaïda" userId="c87abd91-0307-45f7-aa1a-5efcd49c2510" providerId="ADAL" clId="{08A1C655-D59F-4908-B033-AB51D1D7A4C0}" dt="2023-11-03T16:07:32.872" v="7738" actId="1076"/>
          <ac:spMkLst>
            <pc:docMk/>
            <pc:sldMk cId="1723311461" sldId="2147472374"/>
            <ac:spMk id="3" creationId="{E41E469E-A215-033E-4D76-27F5CD582BA3}"/>
          </ac:spMkLst>
        </pc:spChg>
        <pc:spChg chg="mod">
          <ac:chgData name="Clara Gaïda" userId="c87abd91-0307-45f7-aa1a-5efcd49c2510" providerId="ADAL" clId="{08A1C655-D59F-4908-B033-AB51D1D7A4C0}" dt="2023-11-03T16:16:08.163" v="7919" actId="20577"/>
          <ac:spMkLst>
            <pc:docMk/>
            <pc:sldMk cId="1723311461" sldId="2147472374"/>
            <ac:spMk id="6" creationId="{AA9CE44F-85C6-A572-118F-00F43162639F}"/>
          </ac:spMkLst>
        </pc:spChg>
        <pc:spChg chg="mod">
          <ac:chgData name="Clara Gaïda" userId="c87abd91-0307-45f7-aa1a-5efcd49c2510" providerId="ADAL" clId="{08A1C655-D59F-4908-B033-AB51D1D7A4C0}" dt="2023-11-03T14:28:00.691" v="7080" actId="1076"/>
          <ac:spMkLst>
            <pc:docMk/>
            <pc:sldMk cId="1723311461" sldId="2147472374"/>
            <ac:spMk id="10" creationId="{56E5F4E1-ABC2-33AD-1A4B-4EABC4A6E33B}"/>
          </ac:spMkLst>
        </pc:spChg>
        <pc:spChg chg="mod">
          <ac:chgData name="Clara Gaïda" userId="c87abd91-0307-45f7-aa1a-5efcd49c2510" providerId="ADAL" clId="{08A1C655-D59F-4908-B033-AB51D1D7A4C0}" dt="2023-11-03T16:13:23.367" v="7882" actId="1037"/>
          <ac:spMkLst>
            <pc:docMk/>
            <pc:sldMk cId="1723311461" sldId="2147472374"/>
            <ac:spMk id="11" creationId="{DC7CBCEB-D139-FD30-AD36-29AC8770BA7D}"/>
          </ac:spMkLst>
        </pc:spChg>
        <pc:spChg chg="add mod">
          <ac:chgData name="Clara Gaïda" userId="c87abd91-0307-45f7-aa1a-5efcd49c2510" providerId="ADAL" clId="{08A1C655-D59F-4908-B033-AB51D1D7A4C0}" dt="2023-11-03T16:13:32.651" v="7884" actId="1076"/>
          <ac:spMkLst>
            <pc:docMk/>
            <pc:sldMk cId="1723311461" sldId="2147472374"/>
            <ac:spMk id="12" creationId="{9BE935B1-2B50-23C3-DD29-21AB80F894C9}"/>
          </ac:spMkLst>
        </pc:spChg>
        <pc:spChg chg="mod">
          <ac:chgData name="Clara Gaïda" userId="c87abd91-0307-45f7-aa1a-5efcd49c2510" providerId="ADAL" clId="{08A1C655-D59F-4908-B033-AB51D1D7A4C0}" dt="2023-11-03T16:13:10.518" v="7880" actId="1076"/>
          <ac:spMkLst>
            <pc:docMk/>
            <pc:sldMk cId="1723311461" sldId="2147472374"/>
            <ac:spMk id="16" creationId="{C7808688-B8FF-4845-01F6-39AA53A2D488}"/>
          </ac:spMkLst>
        </pc:spChg>
        <pc:spChg chg="del mod">
          <ac:chgData name="Clara Gaïda" userId="c87abd91-0307-45f7-aa1a-5efcd49c2510" providerId="ADAL" clId="{08A1C655-D59F-4908-B033-AB51D1D7A4C0}" dt="2023-11-03T16:07:34.455" v="7739" actId="478"/>
          <ac:spMkLst>
            <pc:docMk/>
            <pc:sldMk cId="1723311461" sldId="2147472374"/>
            <ac:spMk id="18" creationId="{94A245A9-AC9A-9076-2B0C-9C7D61227712}"/>
          </ac:spMkLst>
        </pc:spChg>
        <pc:spChg chg="del mod">
          <ac:chgData name="Clara Gaïda" userId="c87abd91-0307-45f7-aa1a-5efcd49c2510" providerId="ADAL" clId="{08A1C655-D59F-4908-B033-AB51D1D7A4C0}" dt="2023-11-03T16:07:25.863" v="7735" actId="478"/>
          <ac:spMkLst>
            <pc:docMk/>
            <pc:sldMk cId="1723311461" sldId="2147472374"/>
            <ac:spMk id="34" creationId="{32D955CE-19B3-AEBF-E451-9D3E84320234}"/>
          </ac:spMkLst>
        </pc:spChg>
        <pc:spChg chg="mod">
          <ac:chgData name="Clara Gaïda" userId="c87abd91-0307-45f7-aa1a-5efcd49c2510" providerId="ADAL" clId="{08A1C655-D59F-4908-B033-AB51D1D7A4C0}" dt="2023-11-03T16:04:46.065" v="7688" actId="404"/>
          <ac:spMkLst>
            <pc:docMk/>
            <pc:sldMk cId="1723311461" sldId="2147472374"/>
            <ac:spMk id="36" creationId="{A2F9F407-56EC-C700-D303-C6F0D384304F}"/>
          </ac:spMkLst>
        </pc:spChg>
      </pc:sldChg>
      <pc:sldChg chg="addSp delSp modSp mod">
        <pc:chgData name="Clara Gaïda" userId="c87abd91-0307-45f7-aa1a-5efcd49c2510" providerId="ADAL" clId="{08A1C655-D59F-4908-B033-AB51D1D7A4C0}" dt="2023-11-03T16:32:16.872" v="8099" actId="1036"/>
        <pc:sldMkLst>
          <pc:docMk/>
          <pc:sldMk cId="1915527993" sldId="2147472376"/>
        </pc:sldMkLst>
        <pc:spChg chg="add mod">
          <ac:chgData name="Clara Gaïda" userId="c87abd91-0307-45f7-aa1a-5efcd49c2510" providerId="ADAL" clId="{08A1C655-D59F-4908-B033-AB51D1D7A4C0}" dt="2023-11-02T16:57:31.138" v="6383"/>
          <ac:spMkLst>
            <pc:docMk/>
            <pc:sldMk cId="1915527993" sldId="2147472376"/>
            <ac:spMk id="2" creationId="{D5A8D8D8-1830-37F4-73FD-BC17B430B5A6}"/>
          </ac:spMkLst>
        </pc:spChg>
        <pc:spChg chg="mod">
          <ac:chgData name="Clara Gaïda" userId="c87abd91-0307-45f7-aa1a-5efcd49c2510" providerId="ADAL" clId="{08A1C655-D59F-4908-B033-AB51D1D7A4C0}" dt="2023-11-03T16:30:47.051" v="8085" actId="1035"/>
          <ac:spMkLst>
            <pc:docMk/>
            <pc:sldMk cId="1915527993" sldId="2147472376"/>
            <ac:spMk id="3" creationId="{C824FAEA-3C34-2A49-16E3-11CDEBE50D48}"/>
          </ac:spMkLst>
        </pc:spChg>
        <pc:spChg chg="mod">
          <ac:chgData name="Clara Gaïda" userId="c87abd91-0307-45f7-aa1a-5efcd49c2510" providerId="ADAL" clId="{08A1C655-D59F-4908-B033-AB51D1D7A4C0}" dt="2023-11-03T16:30:47.051" v="8085" actId="1035"/>
          <ac:spMkLst>
            <pc:docMk/>
            <pc:sldMk cId="1915527993" sldId="2147472376"/>
            <ac:spMk id="4" creationId="{FEDFA1D2-D4CF-7D11-84ED-459EC060D6EC}"/>
          </ac:spMkLst>
        </pc:spChg>
        <pc:spChg chg="mod">
          <ac:chgData name="Clara Gaïda" userId="c87abd91-0307-45f7-aa1a-5efcd49c2510" providerId="ADAL" clId="{08A1C655-D59F-4908-B033-AB51D1D7A4C0}" dt="2023-11-03T16:27:22.939" v="8040" actId="1076"/>
          <ac:spMkLst>
            <pc:docMk/>
            <pc:sldMk cId="1915527993" sldId="2147472376"/>
            <ac:spMk id="6" creationId="{AA9CE44F-85C6-A572-118F-00F43162639F}"/>
          </ac:spMkLst>
        </pc:spChg>
        <pc:spChg chg="mod">
          <ac:chgData name="Clara Gaïda" userId="c87abd91-0307-45f7-aa1a-5efcd49c2510" providerId="ADAL" clId="{08A1C655-D59F-4908-B033-AB51D1D7A4C0}" dt="2023-11-03T16:30:47.051" v="8085" actId="1035"/>
          <ac:spMkLst>
            <pc:docMk/>
            <pc:sldMk cId="1915527993" sldId="2147472376"/>
            <ac:spMk id="7" creationId="{D2938023-1178-8D22-6381-82153421BB00}"/>
          </ac:spMkLst>
        </pc:spChg>
        <pc:spChg chg="add mod">
          <ac:chgData name="Clara Gaïda" userId="c87abd91-0307-45f7-aa1a-5efcd49c2510" providerId="ADAL" clId="{08A1C655-D59F-4908-B033-AB51D1D7A4C0}" dt="2023-11-03T16:32:08.247" v="8096" actId="1036"/>
          <ac:spMkLst>
            <pc:docMk/>
            <pc:sldMk cId="1915527993" sldId="2147472376"/>
            <ac:spMk id="8" creationId="{E4B4A582-FD6C-42B8-89D4-86667652BD01}"/>
          </ac:spMkLst>
        </pc:spChg>
        <pc:spChg chg="mod">
          <ac:chgData name="Clara Gaïda" userId="c87abd91-0307-45f7-aa1a-5efcd49c2510" providerId="ADAL" clId="{08A1C655-D59F-4908-B033-AB51D1D7A4C0}" dt="2023-11-03T16:30:33.439" v="8080" actId="1035"/>
          <ac:spMkLst>
            <pc:docMk/>
            <pc:sldMk cId="1915527993" sldId="2147472376"/>
            <ac:spMk id="10" creationId="{56E5F4E1-ABC2-33AD-1A4B-4EABC4A6E33B}"/>
          </ac:spMkLst>
        </pc:spChg>
        <pc:spChg chg="mod">
          <ac:chgData name="Clara Gaïda" userId="c87abd91-0307-45f7-aa1a-5efcd49c2510" providerId="ADAL" clId="{08A1C655-D59F-4908-B033-AB51D1D7A4C0}" dt="2023-11-03T16:30:47.051" v="8085" actId="1035"/>
          <ac:spMkLst>
            <pc:docMk/>
            <pc:sldMk cId="1915527993" sldId="2147472376"/>
            <ac:spMk id="11" creationId="{DC7CBCEB-D139-FD30-AD36-29AC8770BA7D}"/>
          </ac:spMkLst>
        </pc:spChg>
        <pc:spChg chg="mod">
          <ac:chgData name="Clara Gaïda" userId="c87abd91-0307-45f7-aa1a-5efcd49c2510" providerId="ADAL" clId="{08A1C655-D59F-4908-B033-AB51D1D7A4C0}" dt="2023-11-03T16:31:05.409" v="8092" actId="1036"/>
          <ac:spMkLst>
            <pc:docMk/>
            <pc:sldMk cId="1915527993" sldId="2147472376"/>
            <ac:spMk id="12" creationId="{59A44E2C-5DE2-A44A-FB13-E91C4DDA39A6}"/>
          </ac:spMkLst>
        </pc:spChg>
        <pc:spChg chg="add mod">
          <ac:chgData name="Clara Gaïda" userId="c87abd91-0307-45f7-aa1a-5efcd49c2510" providerId="ADAL" clId="{08A1C655-D59F-4908-B033-AB51D1D7A4C0}" dt="2023-11-03T16:10:57.438" v="7848" actId="1076"/>
          <ac:spMkLst>
            <pc:docMk/>
            <pc:sldMk cId="1915527993" sldId="2147472376"/>
            <ac:spMk id="13" creationId="{E628DD8C-6247-1682-1131-3565199256B5}"/>
          </ac:spMkLst>
        </pc:spChg>
        <pc:spChg chg="mod">
          <ac:chgData name="Clara Gaïda" userId="c87abd91-0307-45f7-aa1a-5efcd49c2510" providerId="ADAL" clId="{08A1C655-D59F-4908-B033-AB51D1D7A4C0}" dt="2023-11-03T16:30:47.051" v="8085" actId="1035"/>
          <ac:spMkLst>
            <pc:docMk/>
            <pc:sldMk cId="1915527993" sldId="2147472376"/>
            <ac:spMk id="14" creationId="{188982F9-614B-127A-B246-0139F302EC0C}"/>
          </ac:spMkLst>
        </pc:spChg>
        <pc:spChg chg="mod">
          <ac:chgData name="Clara Gaïda" userId="c87abd91-0307-45f7-aa1a-5efcd49c2510" providerId="ADAL" clId="{08A1C655-D59F-4908-B033-AB51D1D7A4C0}" dt="2023-11-03T16:28:09.653" v="8047"/>
          <ac:spMkLst>
            <pc:docMk/>
            <pc:sldMk cId="1915527993" sldId="2147472376"/>
            <ac:spMk id="15" creationId="{E263B205-A89F-0956-E300-4852103853C3}"/>
          </ac:spMkLst>
        </pc:spChg>
        <pc:spChg chg="mod">
          <ac:chgData name="Clara Gaïda" userId="c87abd91-0307-45f7-aa1a-5efcd49c2510" providerId="ADAL" clId="{08A1C655-D59F-4908-B033-AB51D1D7A4C0}" dt="2023-11-03T16:30:47.051" v="8085" actId="1035"/>
          <ac:spMkLst>
            <pc:docMk/>
            <pc:sldMk cId="1915527993" sldId="2147472376"/>
            <ac:spMk id="16" creationId="{C7808688-B8FF-4845-01F6-39AA53A2D488}"/>
          </ac:spMkLst>
        </pc:spChg>
        <pc:spChg chg="mod">
          <ac:chgData name="Clara Gaïda" userId="c87abd91-0307-45f7-aa1a-5efcd49c2510" providerId="ADAL" clId="{08A1C655-D59F-4908-B033-AB51D1D7A4C0}" dt="2023-11-03T16:30:47.051" v="8085" actId="1035"/>
          <ac:spMkLst>
            <pc:docMk/>
            <pc:sldMk cId="1915527993" sldId="2147472376"/>
            <ac:spMk id="17" creationId="{D2E4BC2D-2F26-7A36-3DB4-069FE9E112A6}"/>
          </ac:spMkLst>
        </pc:spChg>
        <pc:spChg chg="del mod">
          <ac:chgData name="Clara Gaïda" userId="c87abd91-0307-45f7-aa1a-5efcd49c2510" providerId="ADAL" clId="{08A1C655-D59F-4908-B033-AB51D1D7A4C0}" dt="2023-11-03T16:07:52.905" v="7744" actId="478"/>
          <ac:spMkLst>
            <pc:docMk/>
            <pc:sldMk cId="1915527993" sldId="2147472376"/>
            <ac:spMk id="18" creationId="{94A245A9-AC9A-9076-2B0C-9C7D61227712}"/>
          </ac:spMkLst>
        </pc:spChg>
        <pc:spChg chg="mod">
          <ac:chgData name="Clara Gaïda" userId="c87abd91-0307-45f7-aa1a-5efcd49c2510" providerId="ADAL" clId="{08A1C655-D59F-4908-B033-AB51D1D7A4C0}" dt="2023-11-03T16:30:47.051" v="8085" actId="1035"/>
          <ac:spMkLst>
            <pc:docMk/>
            <pc:sldMk cId="1915527993" sldId="2147472376"/>
            <ac:spMk id="21" creationId="{AB18266F-8E85-D5BC-FB38-BA6CC6A82858}"/>
          </ac:spMkLst>
        </pc:spChg>
        <pc:spChg chg="del">
          <ac:chgData name="Clara Gaïda" userId="c87abd91-0307-45f7-aa1a-5efcd49c2510" providerId="ADAL" clId="{08A1C655-D59F-4908-B033-AB51D1D7A4C0}" dt="2023-11-03T16:08:11.240" v="7753" actId="478"/>
          <ac:spMkLst>
            <pc:docMk/>
            <pc:sldMk cId="1915527993" sldId="2147472376"/>
            <ac:spMk id="22" creationId="{1D3EC4C8-7ADC-C679-62A2-C3D82ED025C7}"/>
          </ac:spMkLst>
        </pc:spChg>
        <pc:spChg chg="mod">
          <ac:chgData name="Clara Gaïda" userId="c87abd91-0307-45f7-aa1a-5efcd49c2510" providerId="ADAL" clId="{08A1C655-D59F-4908-B033-AB51D1D7A4C0}" dt="2023-11-03T16:30:54.153" v="8087" actId="14100"/>
          <ac:spMkLst>
            <pc:docMk/>
            <pc:sldMk cId="1915527993" sldId="2147472376"/>
            <ac:spMk id="23" creationId="{8DC4AD3E-286C-9354-4311-835684BBC77C}"/>
          </ac:spMkLst>
        </pc:spChg>
        <pc:spChg chg="del mod">
          <ac:chgData name="Clara Gaïda" userId="c87abd91-0307-45f7-aa1a-5efcd49c2510" providerId="ADAL" clId="{08A1C655-D59F-4908-B033-AB51D1D7A4C0}" dt="2023-11-03T16:08:03.208" v="7751" actId="478"/>
          <ac:spMkLst>
            <pc:docMk/>
            <pc:sldMk cId="1915527993" sldId="2147472376"/>
            <ac:spMk id="24" creationId="{F699F108-4987-6AB7-754E-F389DF00CF8C}"/>
          </ac:spMkLst>
        </pc:spChg>
        <pc:spChg chg="mod">
          <ac:chgData name="Clara Gaïda" userId="c87abd91-0307-45f7-aa1a-5efcd49c2510" providerId="ADAL" clId="{08A1C655-D59F-4908-B033-AB51D1D7A4C0}" dt="2023-11-03T16:30:47.051" v="8085" actId="1035"/>
          <ac:spMkLst>
            <pc:docMk/>
            <pc:sldMk cId="1915527993" sldId="2147472376"/>
            <ac:spMk id="25" creationId="{E02E3A5A-6D3D-280A-D1A3-2BE94FC46AD8}"/>
          </ac:spMkLst>
        </pc:spChg>
        <pc:spChg chg="mod">
          <ac:chgData name="Clara Gaïda" userId="c87abd91-0307-45f7-aa1a-5efcd49c2510" providerId="ADAL" clId="{08A1C655-D59F-4908-B033-AB51D1D7A4C0}" dt="2023-11-03T16:30:47.051" v="8085" actId="1035"/>
          <ac:spMkLst>
            <pc:docMk/>
            <pc:sldMk cId="1915527993" sldId="2147472376"/>
            <ac:spMk id="26" creationId="{4D430ABA-3F08-25C1-A292-9B7C22689388}"/>
          </ac:spMkLst>
        </pc:spChg>
        <pc:spChg chg="mod">
          <ac:chgData name="Clara Gaïda" userId="c87abd91-0307-45f7-aa1a-5efcd49c2510" providerId="ADAL" clId="{08A1C655-D59F-4908-B033-AB51D1D7A4C0}" dt="2023-11-03T16:30:47.051" v="8085" actId="1035"/>
          <ac:spMkLst>
            <pc:docMk/>
            <pc:sldMk cId="1915527993" sldId="2147472376"/>
            <ac:spMk id="27" creationId="{90064648-A906-FC26-9F77-CD47AA8CEE4C}"/>
          </ac:spMkLst>
        </pc:spChg>
        <pc:spChg chg="mod">
          <ac:chgData name="Clara Gaïda" userId="c87abd91-0307-45f7-aa1a-5efcd49c2510" providerId="ADAL" clId="{08A1C655-D59F-4908-B033-AB51D1D7A4C0}" dt="2023-11-03T16:30:47.051" v="8085" actId="1035"/>
          <ac:spMkLst>
            <pc:docMk/>
            <pc:sldMk cId="1915527993" sldId="2147472376"/>
            <ac:spMk id="28" creationId="{F4BE1371-BA3F-8059-4E03-16E672230ACC}"/>
          </ac:spMkLst>
        </pc:spChg>
        <pc:spChg chg="add mod">
          <ac:chgData name="Clara Gaïda" userId="c87abd91-0307-45f7-aa1a-5efcd49c2510" providerId="ADAL" clId="{08A1C655-D59F-4908-B033-AB51D1D7A4C0}" dt="2023-11-03T16:32:16.872" v="8099" actId="1036"/>
          <ac:spMkLst>
            <pc:docMk/>
            <pc:sldMk cId="1915527993" sldId="2147472376"/>
            <ac:spMk id="29" creationId="{4B98C860-A935-701D-051B-CF6FDA77A631}"/>
          </ac:spMkLst>
        </pc:spChg>
        <pc:picChg chg="mod">
          <ac:chgData name="Clara Gaïda" userId="c87abd91-0307-45f7-aa1a-5efcd49c2510" providerId="ADAL" clId="{08A1C655-D59F-4908-B033-AB51D1D7A4C0}" dt="2023-11-03T16:30:47.051" v="8085" actId="1035"/>
          <ac:picMkLst>
            <pc:docMk/>
            <pc:sldMk cId="1915527993" sldId="2147472376"/>
            <ac:picMk id="5" creationId="{E674E840-1077-DA73-B133-088567962EB5}"/>
          </ac:picMkLst>
        </pc:picChg>
        <pc:picChg chg="mod">
          <ac:chgData name="Clara Gaïda" userId="c87abd91-0307-45f7-aa1a-5efcd49c2510" providerId="ADAL" clId="{08A1C655-D59F-4908-B033-AB51D1D7A4C0}" dt="2023-11-03T16:30:47.051" v="8085" actId="1035"/>
          <ac:picMkLst>
            <pc:docMk/>
            <pc:sldMk cId="1915527993" sldId="2147472376"/>
            <ac:picMk id="9" creationId="{F3457AB0-D299-D934-76FD-DBAD4865E992}"/>
          </ac:picMkLst>
        </pc:picChg>
        <pc:cxnChg chg="mod">
          <ac:chgData name="Clara Gaïda" userId="c87abd91-0307-45f7-aa1a-5efcd49c2510" providerId="ADAL" clId="{08A1C655-D59F-4908-B033-AB51D1D7A4C0}" dt="2023-11-03T16:08:52.541" v="7795" actId="1038"/>
          <ac:cxnSpMkLst>
            <pc:docMk/>
            <pc:sldMk cId="1915527993" sldId="2147472376"/>
            <ac:cxnSpMk id="19" creationId="{E58C2649-35F0-C4AC-F888-493D89C338B9}"/>
          </ac:cxnSpMkLst>
        </pc:cxnChg>
        <pc:cxnChg chg="mod">
          <ac:chgData name="Clara Gaïda" userId="c87abd91-0307-45f7-aa1a-5efcd49c2510" providerId="ADAL" clId="{08A1C655-D59F-4908-B033-AB51D1D7A4C0}" dt="2023-11-03T16:30:59.233" v="8088" actId="1038"/>
          <ac:cxnSpMkLst>
            <pc:docMk/>
            <pc:sldMk cId="1915527993" sldId="2147472376"/>
            <ac:cxnSpMk id="20" creationId="{B2302A42-8D8D-5B5F-8D55-B4A3261D0F19}"/>
          </ac:cxnSpMkLst>
        </pc:cxnChg>
      </pc:sldChg>
      <pc:sldChg chg="addSp delSp modSp add mod modCm">
        <pc:chgData name="Clara Gaïda" userId="c87abd91-0307-45f7-aa1a-5efcd49c2510" providerId="ADAL" clId="{08A1C655-D59F-4908-B033-AB51D1D7A4C0}" dt="2023-11-03T14:56:31.584" v="7187" actId="1036"/>
        <pc:sldMkLst>
          <pc:docMk/>
          <pc:sldMk cId="4011772958" sldId="2147472400"/>
        </pc:sldMkLst>
        <pc:spChg chg="add mod">
          <ac:chgData name="Clara Gaïda" userId="c87abd91-0307-45f7-aa1a-5efcd49c2510" providerId="ADAL" clId="{08A1C655-D59F-4908-B033-AB51D1D7A4C0}" dt="2023-11-02T16:58:49.096" v="6391" actId="20577"/>
          <ac:spMkLst>
            <pc:docMk/>
            <pc:sldMk cId="4011772958" sldId="2147472400"/>
            <ac:spMk id="2" creationId="{FD82B04B-2AE3-98C9-D878-9FDDA9D43079}"/>
          </ac:spMkLst>
        </pc:spChg>
        <pc:spChg chg="mod">
          <ac:chgData name="Clara Gaïda" userId="c87abd91-0307-45f7-aa1a-5efcd49c2510" providerId="ADAL" clId="{08A1C655-D59F-4908-B033-AB51D1D7A4C0}" dt="2023-11-03T14:56:31.584" v="7187" actId="1036"/>
          <ac:spMkLst>
            <pc:docMk/>
            <pc:sldMk cId="4011772958" sldId="2147472400"/>
            <ac:spMk id="3" creationId="{1C045F65-7F2B-C8D8-F463-6CFB47AACA10}"/>
          </ac:spMkLst>
        </pc:spChg>
        <pc:spChg chg="mod">
          <ac:chgData name="Clara Gaïda" userId="c87abd91-0307-45f7-aa1a-5efcd49c2510" providerId="ADAL" clId="{08A1C655-D59F-4908-B033-AB51D1D7A4C0}" dt="2023-11-03T11:03:22.800" v="7064" actId="27107"/>
          <ac:spMkLst>
            <pc:docMk/>
            <pc:sldMk cId="4011772958" sldId="2147472400"/>
            <ac:spMk id="4" creationId="{03AA009E-6C84-3D34-A449-0F0156163579}"/>
          </ac:spMkLst>
        </pc:spChg>
        <pc:spChg chg="add del mod">
          <ac:chgData name="Clara Gaïda" userId="c87abd91-0307-45f7-aa1a-5efcd49c2510" providerId="ADAL" clId="{08A1C655-D59F-4908-B033-AB51D1D7A4C0}" dt="2023-11-02T12:35:51.704" v="5251"/>
          <ac:spMkLst>
            <pc:docMk/>
            <pc:sldMk cId="4011772958" sldId="2147472400"/>
            <ac:spMk id="6" creationId="{BF1F074C-5B1A-EB4F-50BC-345BEBE0CE4E}"/>
          </ac:spMkLst>
        </pc:spChg>
        <pc:spChg chg="add mod">
          <ac:chgData name="Clara Gaïda" userId="c87abd91-0307-45f7-aa1a-5efcd49c2510" providerId="ADAL" clId="{08A1C655-D59F-4908-B033-AB51D1D7A4C0}" dt="2023-11-02T16:57:00.509" v="6371"/>
          <ac:spMkLst>
            <pc:docMk/>
            <pc:sldMk cId="4011772958" sldId="2147472400"/>
            <ac:spMk id="7" creationId="{1B9EE8D6-0DDE-8BCC-2C78-26E640A355AC}"/>
          </ac:spMkLst>
        </pc:spChg>
        <pc:spChg chg="del mod">
          <ac:chgData name="Clara Gaïda" userId="c87abd91-0307-45f7-aa1a-5efcd49c2510" providerId="ADAL" clId="{08A1C655-D59F-4908-B033-AB51D1D7A4C0}" dt="2023-11-02T12:32:14.854" v="5075" actId="478"/>
          <ac:spMkLst>
            <pc:docMk/>
            <pc:sldMk cId="4011772958" sldId="2147472400"/>
            <ac:spMk id="12" creationId="{34343BAC-D377-6083-5CA8-2989E5AED21E}"/>
          </ac:spMkLst>
        </pc:spChg>
        <pc:spChg chg="mod">
          <ac:chgData name="Clara Gaïda" userId="c87abd91-0307-45f7-aa1a-5efcd49c2510" providerId="ADAL" clId="{08A1C655-D59F-4908-B033-AB51D1D7A4C0}" dt="2023-11-02T12:32:55.389" v="5145" actId="1035"/>
          <ac:spMkLst>
            <pc:docMk/>
            <pc:sldMk cId="4011772958" sldId="2147472400"/>
            <ac:spMk id="13" creationId="{23FC0F85-9FEB-0E55-F0E0-B8FA99773993}"/>
          </ac:spMkLst>
        </pc:spChg>
        <pc:spChg chg="mod">
          <ac:chgData name="Clara Gaïda" userId="c87abd91-0307-45f7-aa1a-5efcd49c2510" providerId="ADAL" clId="{08A1C655-D59F-4908-B033-AB51D1D7A4C0}" dt="2023-11-02T12:37:38.686" v="5289" actId="14100"/>
          <ac:spMkLst>
            <pc:docMk/>
            <pc:sldMk cId="4011772958" sldId="2147472400"/>
            <ac:spMk id="24" creationId="{42B689E6-3229-24DD-23F6-368D49D62707}"/>
          </ac:spMkLst>
        </pc:spChg>
        <pc:picChg chg="mod">
          <ac:chgData name="Clara Gaïda" userId="c87abd91-0307-45f7-aa1a-5efcd49c2510" providerId="ADAL" clId="{08A1C655-D59F-4908-B033-AB51D1D7A4C0}" dt="2023-11-02T12:32:34.755" v="5098" actId="1076"/>
          <ac:picMkLst>
            <pc:docMk/>
            <pc:sldMk cId="4011772958" sldId="2147472400"/>
            <ac:picMk id="5" creationId="{35886914-D1B2-687F-7816-B64B3F51C571}"/>
          </ac:picMkLst>
        </pc:picChg>
        <pc:picChg chg="mod">
          <ac:chgData name="Clara Gaïda" userId="c87abd91-0307-45f7-aa1a-5efcd49c2510" providerId="ADAL" clId="{08A1C655-D59F-4908-B033-AB51D1D7A4C0}" dt="2023-11-02T12:32:58.295" v="5146" actId="1076"/>
          <ac:picMkLst>
            <pc:docMk/>
            <pc:sldMk cId="4011772958" sldId="2147472400"/>
            <ac:picMk id="1026" creationId="{43B802D2-070E-805F-13D7-A556EF022D33}"/>
          </ac:picMkLst>
        </pc:picChg>
        <pc:picChg chg="mod">
          <ac:chgData name="Clara Gaïda" userId="c87abd91-0307-45f7-aa1a-5efcd49c2510" providerId="ADAL" clId="{08A1C655-D59F-4908-B033-AB51D1D7A4C0}" dt="2023-11-02T12:37:43.435" v="5290" actId="1076"/>
          <ac:picMkLst>
            <pc:docMk/>
            <pc:sldMk cId="4011772958" sldId="2147472400"/>
            <ac:picMk id="1028" creationId="{76C78B34-A2CE-67FD-CAB9-0E05D3AA3AFC}"/>
          </ac:picMkLst>
        </pc:picChg>
        <pc:cxnChg chg="mod">
          <ac:chgData name="Clara Gaïda" userId="c87abd91-0307-45f7-aa1a-5efcd49c2510" providerId="ADAL" clId="{08A1C655-D59F-4908-B033-AB51D1D7A4C0}" dt="2023-11-02T17:00:33.479" v="6400" actId="1035"/>
          <ac:cxnSpMkLst>
            <pc:docMk/>
            <pc:sldMk cId="4011772958" sldId="2147472400"/>
            <ac:cxnSpMk id="26" creationId="{D10F327E-FDAA-9A34-F3B9-3FEDE1011D02}"/>
          </ac:cxnSpMkLst>
        </pc:cxn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3T14:52:25.362" v="7172"/>
              <pc2:cmMkLst xmlns:pc2="http://schemas.microsoft.com/office/powerpoint/2019/9/main/command">
                <pc:docMk/>
                <pc:sldMk cId="4011772958" sldId="2147472400"/>
                <pc2:cmMk id="{C0F9556D-2733-4D30-BBED-09DD9142DD54}"/>
              </pc2:cmMkLst>
              <pc226:cmRplyChg chg="add">
                <pc226:chgData name="Clara Gaïda" userId="c87abd91-0307-45f7-aa1a-5efcd49c2510" providerId="ADAL" clId="{08A1C655-D59F-4908-B033-AB51D1D7A4C0}" dt="2023-11-03T14:52:24.247" v="7171"/>
                <pc2:cmRplyMkLst xmlns:pc2="http://schemas.microsoft.com/office/powerpoint/2019/9/main/command">
                  <pc:docMk/>
                  <pc:sldMk cId="4011772958" sldId="2147472400"/>
                  <pc2:cmMk id="{C0F9556D-2733-4D30-BBED-09DD9142DD54}"/>
                  <pc2:cmRplyMk id="{CE51C1CA-95F9-44F6-A11B-2B7F896EED59}"/>
                </pc2:cmRplyMkLst>
              </pc226:cmRplyChg>
            </pc226:cmChg>
            <pc226:cmChg xmlns:pc226="http://schemas.microsoft.com/office/powerpoint/2022/06/main/command" chg="mod modRxn">
              <pc226:chgData name="Clara Gaïda" userId="c87abd91-0307-45f7-aa1a-5efcd49c2510" providerId="ADAL" clId="{08A1C655-D59F-4908-B033-AB51D1D7A4C0}" dt="2023-11-02T17:02:47.862" v="6404"/>
              <pc2:cmMkLst xmlns:pc2="http://schemas.microsoft.com/office/powerpoint/2019/9/main/command">
                <pc:docMk/>
                <pc:sldMk cId="4011772958" sldId="2147472400"/>
                <pc2:cmMk id="{151A74E4-C122-4B4A-92A1-7FEC1947D7D1}"/>
              </pc2:cmMkLst>
              <pc226:cmRplyChg chg="add mod">
                <pc226:chgData name="Clara Gaïda" userId="c87abd91-0307-45f7-aa1a-5efcd49c2510" providerId="ADAL" clId="{08A1C655-D59F-4908-B033-AB51D1D7A4C0}" dt="2023-11-02T16:59:22.936" v="6392"/>
                <pc2:cmRplyMkLst xmlns:pc2="http://schemas.microsoft.com/office/powerpoint/2019/9/main/command">
                  <pc:docMk/>
                  <pc:sldMk cId="4011772958" sldId="2147472400"/>
                  <pc2:cmMk id="{151A74E4-C122-4B4A-92A1-7FEC1947D7D1}"/>
                  <pc2:cmRplyMk id="{045CF206-A7FD-4368-87EB-C0D521620521}"/>
                </pc2:cmRplyMkLst>
              </pc226:cmRplyChg>
            </pc226:cmChg>
          </p:ext>
        </pc:extLst>
      </pc:sldChg>
      <pc:sldChg chg="addSp modSp mod modCm">
        <pc:chgData name="Clara Gaïda" userId="c87abd91-0307-45f7-aa1a-5efcd49c2510" providerId="ADAL" clId="{08A1C655-D59F-4908-B033-AB51D1D7A4C0}" dt="2023-11-03T14:27:19.360" v="7072" actId="1076"/>
        <pc:sldMkLst>
          <pc:docMk/>
          <pc:sldMk cId="3771417617" sldId="2147472401"/>
        </pc:sldMkLst>
        <pc:spChg chg="add mod">
          <ac:chgData name="Clara Gaïda" userId="c87abd91-0307-45f7-aa1a-5efcd49c2510" providerId="ADAL" clId="{08A1C655-D59F-4908-B033-AB51D1D7A4C0}" dt="2023-11-02T16:57:09.291" v="6375"/>
          <ac:spMkLst>
            <pc:docMk/>
            <pc:sldMk cId="3771417617" sldId="2147472401"/>
            <ac:spMk id="2" creationId="{BB8592D6-2227-EDF9-D5AD-8DE54AA5F53C}"/>
          </ac:spMkLst>
        </pc:spChg>
        <pc:spChg chg="mod">
          <ac:chgData name="Clara Gaïda" userId="c87abd91-0307-45f7-aa1a-5efcd49c2510" providerId="ADAL" clId="{08A1C655-D59F-4908-B033-AB51D1D7A4C0}" dt="2023-11-03T14:27:19.360" v="7072" actId="1076"/>
          <ac:spMkLst>
            <pc:docMk/>
            <pc:sldMk cId="3771417617" sldId="2147472401"/>
            <ac:spMk id="24" creationId="{3840A63E-DABF-6F3F-58AB-EA2E7AD3F92A}"/>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2T10:51:03.106" v="2274"/>
              <pc2:cmMkLst xmlns:pc2="http://schemas.microsoft.com/office/powerpoint/2019/9/main/command">
                <pc:docMk/>
                <pc:sldMk cId="3771417617" sldId="2147472401"/>
                <pc2:cmMk id="{1FA4134B-3C27-4AAC-8522-ED6297FFE444}"/>
              </pc2:cmMkLst>
            </pc226:cmChg>
          </p:ext>
        </pc:extLst>
      </pc:sldChg>
      <pc:sldChg chg="addSp delSp modSp mod modCm">
        <pc:chgData name="Clara Gaïda" userId="c87abd91-0307-45f7-aa1a-5efcd49c2510" providerId="ADAL" clId="{08A1C655-D59F-4908-B033-AB51D1D7A4C0}" dt="2023-11-03T14:41:30.996" v="7169" actId="1036"/>
        <pc:sldMkLst>
          <pc:docMk/>
          <pc:sldMk cId="4202385790" sldId="2147472402"/>
        </pc:sldMkLst>
        <pc:spChg chg="mod">
          <ac:chgData name="Clara Gaïda" userId="c87abd91-0307-45f7-aa1a-5efcd49c2510" providerId="ADAL" clId="{08A1C655-D59F-4908-B033-AB51D1D7A4C0}" dt="2023-11-03T08:59:24.584" v="6505" actId="1036"/>
          <ac:spMkLst>
            <pc:docMk/>
            <pc:sldMk cId="4202385790" sldId="2147472402"/>
            <ac:spMk id="2" creationId="{7A05A835-C14F-4315-AC49-AA4543EFA975}"/>
          </ac:spMkLst>
        </pc:spChg>
        <pc:spChg chg="mod">
          <ac:chgData name="Clara Gaïda" userId="c87abd91-0307-45f7-aa1a-5efcd49c2510" providerId="ADAL" clId="{08A1C655-D59F-4908-B033-AB51D1D7A4C0}" dt="2023-11-03T08:45:26.736" v="6435" actId="1036"/>
          <ac:spMkLst>
            <pc:docMk/>
            <pc:sldMk cId="4202385790" sldId="2147472402"/>
            <ac:spMk id="3" creationId="{30BE548D-9381-2FF8-91A8-8874688074B0}"/>
          </ac:spMkLst>
        </pc:spChg>
        <pc:spChg chg="add mod ord">
          <ac:chgData name="Clara Gaïda" userId="c87abd91-0307-45f7-aa1a-5efcd49c2510" providerId="ADAL" clId="{08A1C655-D59F-4908-B033-AB51D1D7A4C0}" dt="2023-11-03T08:59:17.270" v="6493" actId="167"/>
          <ac:spMkLst>
            <pc:docMk/>
            <pc:sldMk cId="4202385790" sldId="2147472402"/>
            <ac:spMk id="4" creationId="{B51EF906-642D-6CB6-5512-59889DE00106}"/>
          </ac:spMkLst>
        </pc:spChg>
        <pc:spChg chg="mod">
          <ac:chgData name="Clara Gaïda" userId="c87abd91-0307-45f7-aa1a-5efcd49c2510" providerId="ADAL" clId="{08A1C655-D59F-4908-B033-AB51D1D7A4C0}" dt="2023-11-03T14:27:32.697" v="7074" actId="255"/>
          <ac:spMkLst>
            <pc:docMk/>
            <pc:sldMk cId="4202385790" sldId="2147472402"/>
            <ac:spMk id="5" creationId="{00000000-0000-0000-0000-000000000000}"/>
          </ac:spMkLst>
        </pc:spChg>
        <pc:spChg chg="add mod">
          <ac:chgData name="Clara Gaïda" userId="c87abd91-0307-45f7-aa1a-5efcd49c2510" providerId="ADAL" clId="{08A1C655-D59F-4908-B033-AB51D1D7A4C0}" dt="2023-11-03T14:33:09.968" v="7087" actId="207"/>
          <ac:spMkLst>
            <pc:docMk/>
            <pc:sldMk cId="4202385790" sldId="2147472402"/>
            <ac:spMk id="6" creationId="{648706DD-CFEE-5446-AD7B-2B6683B28938}"/>
          </ac:spMkLst>
        </pc:spChg>
        <pc:spChg chg="mod">
          <ac:chgData name="Clara Gaïda" userId="c87abd91-0307-45f7-aa1a-5efcd49c2510" providerId="ADAL" clId="{08A1C655-D59F-4908-B033-AB51D1D7A4C0}" dt="2023-11-03T08:59:24.584" v="6505" actId="1036"/>
          <ac:spMkLst>
            <pc:docMk/>
            <pc:sldMk cId="4202385790" sldId="2147472402"/>
            <ac:spMk id="8" creationId="{00000000-0000-0000-0000-000000000000}"/>
          </ac:spMkLst>
        </pc:spChg>
        <pc:spChg chg="mod">
          <ac:chgData name="Clara Gaïda" userId="c87abd91-0307-45f7-aa1a-5efcd49c2510" providerId="ADAL" clId="{08A1C655-D59F-4908-B033-AB51D1D7A4C0}" dt="2023-11-03T14:38:26.353" v="7132" actId="1076"/>
          <ac:spMkLst>
            <pc:docMk/>
            <pc:sldMk cId="4202385790" sldId="2147472402"/>
            <ac:spMk id="9"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10" creationId="{A00D3B8C-320F-21DA-5398-ECCDDE614A1D}"/>
          </ac:spMkLst>
        </pc:spChg>
        <pc:spChg chg="mod">
          <ac:chgData name="Clara Gaïda" userId="c87abd91-0307-45f7-aa1a-5efcd49c2510" providerId="ADAL" clId="{08A1C655-D59F-4908-B033-AB51D1D7A4C0}" dt="2023-11-03T14:40:38.066" v="7161" actId="1076"/>
          <ac:spMkLst>
            <pc:docMk/>
            <pc:sldMk cId="4202385790" sldId="2147472402"/>
            <ac:spMk id="11" creationId="{00000000-0000-0000-0000-000000000000}"/>
          </ac:spMkLst>
        </pc:spChg>
        <pc:spChg chg="add del mod">
          <ac:chgData name="Clara Gaïda" userId="c87abd91-0307-45f7-aa1a-5efcd49c2510" providerId="ADAL" clId="{08A1C655-D59F-4908-B033-AB51D1D7A4C0}" dt="2023-11-03T09:27:20.352" v="6972" actId="478"/>
          <ac:spMkLst>
            <pc:docMk/>
            <pc:sldMk cId="4202385790" sldId="2147472402"/>
            <ac:spMk id="12" creationId="{4612FE2C-C729-1CDF-669A-E0BD5210DBB4}"/>
          </ac:spMkLst>
        </pc:spChg>
        <pc:spChg chg="mod">
          <ac:chgData name="Clara Gaïda" userId="c87abd91-0307-45f7-aa1a-5efcd49c2510" providerId="ADAL" clId="{08A1C655-D59F-4908-B033-AB51D1D7A4C0}" dt="2023-11-03T08:59:24.584" v="6505" actId="1036"/>
          <ac:spMkLst>
            <pc:docMk/>
            <pc:sldMk cId="4202385790" sldId="2147472402"/>
            <ac:spMk id="13"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15"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16"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17"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18" creationId="{E834D386-1A0B-6648-1976-896FD896E3C1}"/>
          </ac:spMkLst>
        </pc:spChg>
        <pc:spChg chg="mod">
          <ac:chgData name="Clara Gaïda" userId="c87abd91-0307-45f7-aa1a-5efcd49c2510" providerId="ADAL" clId="{08A1C655-D59F-4908-B033-AB51D1D7A4C0}" dt="2023-11-03T08:59:24.584" v="6505" actId="1036"/>
          <ac:spMkLst>
            <pc:docMk/>
            <pc:sldMk cId="4202385790" sldId="2147472402"/>
            <ac:spMk id="19" creationId="{AED0ED84-562D-283B-FFD8-34EF5F90D2E1}"/>
          </ac:spMkLst>
        </pc:spChg>
        <pc:spChg chg="mod">
          <ac:chgData name="Clara Gaïda" userId="c87abd91-0307-45f7-aa1a-5efcd49c2510" providerId="ADAL" clId="{08A1C655-D59F-4908-B033-AB51D1D7A4C0}" dt="2023-11-03T08:59:24.584" v="6505" actId="1036"/>
          <ac:spMkLst>
            <pc:docMk/>
            <pc:sldMk cId="4202385790" sldId="2147472402"/>
            <ac:spMk id="20"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21"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23" creationId="{C036CB0D-974C-0A76-2B11-04580739289D}"/>
          </ac:spMkLst>
        </pc:spChg>
        <pc:spChg chg="mod">
          <ac:chgData name="Clara Gaïda" userId="c87abd91-0307-45f7-aa1a-5efcd49c2510" providerId="ADAL" clId="{08A1C655-D59F-4908-B033-AB51D1D7A4C0}" dt="2023-11-03T14:33:21.171" v="7088" actId="207"/>
          <ac:spMkLst>
            <pc:docMk/>
            <pc:sldMk cId="4202385790" sldId="2147472402"/>
            <ac:spMk id="24" creationId="{00000000-0000-0000-0000-000000000000}"/>
          </ac:spMkLst>
        </pc:spChg>
        <pc:spChg chg="mod">
          <ac:chgData name="Clara Gaïda" userId="c87abd91-0307-45f7-aa1a-5efcd49c2510" providerId="ADAL" clId="{08A1C655-D59F-4908-B033-AB51D1D7A4C0}" dt="2023-11-03T08:59:24.584" v="6505" actId="1036"/>
          <ac:spMkLst>
            <pc:docMk/>
            <pc:sldMk cId="4202385790" sldId="2147472402"/>
            <ac:spMk id="25" creationId="{22D1D776-6CB3-12DD-55A3-226CB9876D9D}"/>
          </ac:spMkLst>
        </pc:spChg>
        <pc:spChg chg="mod">
          <ac:chgData name="Clara Gaïda" userId="c87abd91-0307-45f7-aa1a-5efcd49c2510" providerId="ADAL" clId="{08A1C655-D59F-4908-B033-AB51D1D7A4C0}" dt="2023-11-03T08:59:24.584" v="6505" actId="1036"/>
          <ac:spMkLst>
            <pc:docMk/>
            <pc:sldMk cId="4202385790" sldId="2147472402"/>
            <ac:spMk id="26" creationId="{D061A14B-BC92-8552-55BD-2C6EBA9AA892}"/>
          </ac:spMkLst>
        </pc:spChg>
        <pc:spChg chg="mod">
          <ac:chgData name="Clara Gaïda" userId="c87abd91-0307-45f7-aa1a-5efcd49c2510" providerId="ADAL" clId="{08A1C655-D59F-4908-B033-AB51D1D7A4C0}" dt="2023-11-03T14:39:42.797" v="7159" actId="1037"/>
          <ac:spMkLst>
            <pc:docMk/>
            <pc:sldMk cId="4202385790" sldId="2147472402"/>
            <ac:spMk id="28" creationId="{93B5AD0B-3773-D577-0630-0E520872B7F3}"/>
          </ac:spMkLst>
        </pc:spChg>
        <pc:spChg chg="mod">
          <ac:chgData name="Clara Gaïda" userId="c87abd91-0307-45f7-aa1a-5efcd49c2510" providerId="ADAL" clId="{08A1C655-D59F-4908-B033-AB51D1D7A4C0}" dt="2023-11-03T14:39:42.797" v="7159" actId="1037"/>
          <ac:spMkLst>
            <pc:docMk/>
            <pc:sldMk cId="4202385790" sldId="2147472402"/>
            <ac:spMk id="29" creationId="{AF66AD54-B7CC-FAA9-BC36-C2B42C53D15F}"/>
          </ac:spMkLst>
        </pc:spChg>
        <pc:spChg chg="mod">
          <ac:chgData name="Clara Gaïda" userId="c87abd91-0307-45f7-aa1a-5efcd49c2510" providerId="ADAL" clId="{08A1C655-D59F-4908-B033-AB51D1D7A4C0}" dt="2023-11-03T14:39:42.797" v="7159" actId="1037"/>
          <ac:spMkLst>
            <pc:docMk/>
            <pc:sldMk cId="4202385790" sldId="2147472402"/>
            <ac:spMk id="30" creationId="{F80CD1FC-139A-F7BF-C4E3-2B40D44A7C24}"/>
          </ac:spMkLst>
        </pc:spChg>
        <pc:spChg chg="mod">
          <ac:chgData name="Clara Gaïda" userId="c87abd91-0307-45f7-aa1a-5efcd49c2510" providerId="ADAL" clId="{08A1C655-D59F-4908-B033-AB51D1D7A4C0}" dt="2023-11-03T14:39:42.797" v="7159" actId="1037"/>
          <ac:spMkLst>
            <pc:docMk/>
            <pc:sldMk cId="4202385790" sldId="2147472402"/>
            <ac:spMk id="31" creationId="{5F7CBCFE-6B12-3B89-AB10-C4658AE747B0}"/>
          </ac:spMkLst>
        </pc:spChg>
        <pc:spChg chg="mod">
          <ac:chgData name="Clara Gaïda" userId="c87abd91-0307-45f7-aa1a-5efcd49c2510" providerId="ADAL" clId="{08A1C655-D59F-4908-B033-AB51D1D7A4C0}" dt="2023-11-03T14:39:42.797" v="7159" actId="1037"/>
          <ac:spMkLst>
            <pc:docMk/>
            <pc:sldMk cId="4202385790" sldId="2147472402"/>
            <ac:spMk id="32" creationId="{44E7CEA5-8813-E588-52BE-10F050BBBABD}"/>
          </ac:spMkLst>
        </pc:spChg>
        <pc:spChg chg="mod">
          <ac:chgData name="Clara Gaïda" userId="c87abd91-0307-45f7-aa1a-5efcd49c2510" providerId="ADAL" clId="{08A1C655-D59F-4908-B033-AB51D1D7A4C0}" dt="2023-11-03T14:39:42.797" v="7159" actId="1037"/>
          <ac:spMkLst>
            <pc:docMk/>
            <pc:sldMk cId="4202385790" sldId="2147472402"/>
            <ac:spMk id="33" creationId="{E560AD09-3673-A292-267B-1B7672D91CA7}"/>
          </ac:spMkLst>
        </pc:spChg>
        <pc:spChg chg="mod">
          <ac:chgData name="Clara Gaïda" userId="c87abd91-0307-45f7-aa1a-5efcd49c2510" providerId="ADAL" clId="{08A1C655-D59F-4908-B033-AB51D1D7A4C0}" dt="2023-11-03T14:39:42.797" v="7159" actId="1037"/>
          <ac:spMkLst>
            <pc:docMk/>
            <pc:sldMk cId="4202385790" sldId="2147472402"/>
            <ac:spMk id="34" creationId="{6F2470B5-00EB-6641-070A-5B40B93DD749}"/>
          </ac:spMkLst>
        </pc:spChg>
        <pc:spChg chg="mod">
          <ac:chgData name="Clara Gaïda" userId="c87abd91-0307-45f7-aa1a-5efcd49c2510" providerId="ADAL" clId="{08A1C655-D59F-4908-B033-AB51D1D7A4C0}" dt="2023-11-03T08:59:24.584" v="6505" actId="1036"/>
          <ac:spMkLst>
            <pc:docMk/>
            <pc:sldMk cId="4202385790" sldId="2147472402"/>
            <ac:spMk id="35" creationId="{514457C7-BBC4-8DB9-ACDB-8BFF2CCD7A6C}"/>
          </ac:spMkLst>
        </pc:spChg>
        <pc:spChg chg="mod">
          <ac:chgData name="Clara Gaïda" userId="c87abd91-0307-45f7-aa1a-5efcd49c2510" providerId="ADAL" clId="{08A1C655-D59F-4908-B033-AB51D1D7A4C0}" dt="2023-11-03T08:59:24.584" v="6505" actId="1036"/>
          <ac:spMkLst>
            <pc:docMk/>
            <pc:sldMk cId="4202385790" sldId="2147472402"/>
            <ac:spMk id="36" creationId="{A17B4DB9-84D5-3FE8-4B54-8F80E6E5EE17}"/>
          </ac:spMkLst>
        </pc:spChg>
        <pc:spChg chg="mod">
          <ac:chgData name="Clara Gaïda" userId="c87abd91-0307-45f7-aa1a-5efcd49c2510" providerId="ADAL" clId="{08A1C655-D59F-4908-B033-AB51D1D7A4C0}" dt="2023-11-03T14:39:36.562" v="7145" actId="1037"/>
          <ac:spMkLst>
            <pc:docMk/>
            <pc:sldMk cId="4202385790" sldId="2147472402"/>
            <ac:spMk id="37" creationId="{BF2A9C1F-FF1D-7322-2CBB-FBA099E3080C}"/>
          </ac:spMkLst>
        </pc:spChg>
        <pc:spChg chg="mod">
          <ac:chgData name="Clara Gaïda" userId="c87abd91-0307-45f7-aa1a-5efcd49c2510" providerId="ADAL" clId="{08A1C655-D59F-4908-B033-AB51D1D7A4C0}" dt="2023-11-03T08:59:24.584" v="6505" actId="1036"/>
          <ac:spMkLst>
            <pc:docMk/>
            <pc:sldMk cId="4202385790" sldId="2147472402"/>
            <ac:spMk id="38" creationId="{40BA306E-2ACB-1F72-2D48-3D748F461C79}"/>
          </ac:spMkLst>
        </pc:spChg>
        <pc:spChg chg="mod">
          <ac:chgData name="Clara Gaïda" userId="c87abd91-0307-45f7-aa1a-5efcd49c2510" providerId="ADAL" clId="{08A1C655-D59F-4908-B033-AB51D1D7A4C0}" dt="2023-11-03T08:59:24.584" v="6505" actId="1036"/>
          <ac:spMkLst>
            <pc:docMk/>
            <pc:sldMk cId="4202385790" sldId="2147472402"/>
            <ac:spMk id="39" creationId="{CC530E3A-BAE0-960D-5C27-C3E1DDDC26DF}"/>
          </ac:spMkLst>
        </pc:spChg>
        <pc:spChg chg="mod">
          <ac:chgData name="Clara Gaïda" userId="c87abd91-0307-45f7-aa1a-5efcd49c2510" providerId="ADAL" clId="{08A1C655-D59F-4908-B033-AB51D1D7A4C0}" dt="2023-11-03T14:38:23.477" v="7131" actId="1076"/>
          <ac:spMkLst>
            <pc:docMk/>
            <pc:sldMk cId="4202385790" sldId="2147472402"/>
            <ac:spMk id="40" creationId="{F2FB14AF-AFDA-C738-14EE-2461FE234A34}"/>
          </ac:spMkLst>
        </pc:spChg>
        <pc:spChg chg="add del mod">
          <ac:chgData name="Clara Gaïda" userId="c87abd91-0307-45f7-aa1a-5efcd49c2510" providerId="ADAL" clId="{08A1C655-D59F-4908-B033-AB51D1D7A4C0}" dt="2023-11-03T14:38:42.231" v="7134" actId="478"/>
          <ac:spMkLst>
            <pc:docMk/>
            <pc:sldMk cId="4202385790" sldId="2147472402"/>
            <ac:spMk id="41" creationId="{17B3F392-003A-22D4-AC19-13469AE85B97}"/>
          </ac:spMkLst>
        </pc:spChg>
        <pc:spChg chg="mod">
          <ac:chgData name="Clara Gaïda" userId="c87abd91-0307-45f7-aa1a-5efcd49c2510" providerId="ADAL" clId="{08A1C655-D59F-4908-B033-AB51D1D7A4C0}" dt="2023-11-03T08:59:24.584" v="6505" actId="1036"/>
          <ac:spMkLst>
            <pc:docMk/>
            <pc:sldMk cId="4202385790" sldId="2147472402"/>
            <ac:spMk id="45" creationId="{BA779AAF-D608-00B5-F232-5EFA3F92B065}"/>
          </ac:spMkLst>
        </pc:spChg>
        <pc:spChg chg="mod">
          <ac:chgData name="Clara Gaïda" userId="c87abd91-0307-45f7-aa1a-5efcd49c2510" providerId="ADAL" clId="{08A1C655-D59F-4908-B033-AB51D1D7A4C0}" dt="2023-11-03T08:59:24.584" v="6505" actId="1036"/>
          <ac:spMkLst>
            <pc:docMk/>
            <pc:sldMk cId="4202385790" sldId="2147472402"/>
            <ac:spMk id="46" creationId="{AD84E48B-112C-5E7D-EBC8-5956EB9049C3}"/>
          </ac:spMkLst>
        </pc:spChg>
        <pc:spChg chg="mod">
          <ac:chgData name="Clara Gaïda" userId="c87abd91-0307-45f7-aa1a-5efcd49c2510" providerId="ADAL" clId="{08A1C655-D59F-4908-B033-AB51D1D7A4C0}" dt="2023-11-03T08:59:24.584" v="6505" actId="1036"/>
          <ac:spMkLst>
            <pc:docMk/>
            <pc:sldMk cId="4202385790" sldId="2147472402"/>
            <ac:spMk id="47" creationId="{DE343B98-5447-E4BF-9D7B-AC68B34D37CA}"/>
          </ac:spMkLst>
        </pc:spChg>
        <pc:spChg chg="mod">
          <ac:chgData name="Clara Gaïda" userId="c87abd91-0307-45f7-aa1a-5efcd49c2510" providerId="ADAL" clId="{08A1C655-D59F-4908-B033-AB51D1D7A4C0}" dt="2023-11-03T08:59:24.584" v="6505" actId="1036"/>
          <ac:spMkLst>
            <pc:docMk/>
            <pc:sldMk cId="4202385790" sldId="2147472402"/>
            <ac:spMk id="48" creationId="{C75FD8BF-9E8B-5B4B-33B1-A54491486DD5}"/>
          </ac:spMkLst>
        </pc:spChg>
        <pc:spChg chg="mod">
          <ac:chgData name="Clara Gaïda" userId="c87abd91-0307-45f7-aa1a-5efcd49c2510" providerId="ADAL" clId="{08A1C655-D59F-4908-B033-AB51D1D7A4C0}" dt="2023-11-03T08:59:24.584" v="6505" actId="1036"/>
          <ac:spMkLst>
            <pc:docMk/>
            <pc:sldMk cId="4202385790" sldId="2147472402"/>
            <ac:spMk id="50" creationId="{9EC97E7E-C2FF-C4A9-10FF-5ED95C08E85F}"/>
          </ac:spMkLst>
        </pc:spChg>
        <pc:spChg chg="mod">
          <ac:chgData name="Clara Gaïda" userId="c87abd91-0307-45f7-aa1a-5efcd49c2510" providerId="ADAL" clId="{08A1C655-D59F-4908-B033-AB51D1D7A4C0}" dt="2023-11-03T14:33:28.636" v="7091" actId="207"/>
          <ac:spMkLst>
            <pc:docMk/>
            <pc:sldMk cId="4202385790" sldId="2147472402"/>
            <ac:spMk id="51" creationId="{C1177FBA-C58E-1B32-D1BF-F163B58413D4}"/>
          </ac:spMkLst>
        </pc:spChg>
        <pc:spChg chg="mod">
          <ac:chgData name="Clara Gaïda" userId="c87abd91-0307-45f7-aa1a-5efcd49c2510" providerId="ADAL" clId="{08A1C655-D59F-4908-B033-AB51D1D7A4C0}" dt="2023-11-03T14:33:31.273" v="7092" actId="207"/>
          <ac:spMkLst>
            <pc:docMk/>
            <pc:sldMk cId="4202385790" sldId="2147472402"/>
            <ac:spMk id="52" creationId="{DF0E801E-FA6B-7FAC-2B77-ADFB1331D163}"/>
          </ac:spMkLst>
        </pc:spChg>
        <pc:spChg chg="mod">
          <ac:chgData name="Clara Gaïda" userId="c87abd91-0307-45f7-aa1a-5efcd49c2510" providerId="ADAL" clId="{08A1C655-D59F-4908-B033-AB51D1D7A4C0}" dt="2023-11-03T14:33:23.086" v="7089" actId="207"/>
          <ac:spMkLst>
            <pc:docMk/>
            <pc:sldMk cId="4202385790" sldId="2147472402"/>
            <ac:spMk id="53" creationId="{AB10AA68-E8A9-E18A-62F8-E6D147410451}"/>
          </ac:spMkLst>
        </pc:spChg>
        <pc:spChg chg="mod">
          <ac:chgData name="Clara Gaïda" userId="c87abd91-0307-45f7-aa1a-5efcd49c2510" providerId="ADAL" clId="{08A1C655-D59F-4908-B033-AB51D1D7A4C0}" dt="2023-11-03T14:33:26.609" v="7090" actId="207"/>
          <ac:spMkLst>
            <pc:docMk/>
            <pc:sldMk cId="4202385790" sldId="2147472402"/>
            <ac:spMk id="54" creationId="{81427380-A3C0-FB17-1338-76659C2F4091}"/>
          </ac:spMkLst>
        </pc:spChg>
        <pc:spChg chg="mod">
          <ac:chgData name="Clara Gaïda" userId="c87abd91-0307-45f7-aa1a-5efcd49c2510" providerId="ADAL" clId="{08A1C655-D59F-4908-B033-AB51D1D7A4C0}" dt="2023-11-03T14:33:38.918" v="7095" actId="207"/>
          <ac:spMkLst>
            <pc:docMk/>
            <pc:sldMk cId="4202385790" sldId="2147472402"/>
            <ac:spMk id="56" creationId="{370AE08C-6657-1869-95C2-129891EC8F6A}"/>
          </ac:spMkLst>
        </pc:spChg>
        <pc:spChg chg="mod">
          <ac:chgData name="Clara Gaïda" userId="c87abd91-0307-45f7-aa1a-5efcd49c2510" providerId="ADAL" clId="{08A1C655-D59F-4908-B033-AB51D1D7A4C0}" dt="2023-11-03T14:35:13.814" v="7102" actId="207"/>
          <ac:spMkLst>
            <pc:docMk/>
            <pc:sldMk cId="4202385790" sldId="2147472402"/>
            <ac:spMk id="57" creationId="{8E466A85-3A09-25A3-F4DC-EC7B2C78D46B}"/>
          </ac:spMkLst>
        </pc:spChg>
        <pc:spChg chg="mod">
          <ac:chgData name="Clara Gaïda" userId="c87abd91-0307-45f7-aa1a-5efcd49c2510" providerId="ADAL" clId="{08A1C655-D59F-4908-B033-AB51D1D7A4C0}" dt="2023-11-03T14:35:05.938" v="7101" actId="207"/>
          <ac:spMkLst>
            <pc:docMk/>
            <pc:sldMk cId="4202385790" sldId="2147472402"/>
            <ac:spMk id="58" creationId="{C116E41C-F49C-5A95-61EA-F0F7F8039AE8}"/>
          </ac:spMkLst>
        </pc:spChg>
        <pc:spChg chg="mod">
          <ac:chgData name="Clara Gaïda" userId="c87abd91-0307-45f7-aa1a-5efcd49c2510" providerId="ADAL" clId="{08A1C655-D59F-4908-B033-AB51D1D7A4C0}" dt="2023-11-03T08:59:24.584" v="6505" actId="1036"/>
          <ac:spMkLst>
            <pc:docMk/>
            <pc:sldMk cId="4202385790" sldId="2147472402"/>
            <ac:spMk id="59" creationId="{9F7CF68E-F847-84C4-55E6-E184D8DB5D66}"/>
          </ac:spMkLst>
        </pc:spChg>
        <pc:spChg chg="mod">
          <ac:chgData name="Clara Gaïda" userId="c87abd91-0307-45f7-aa1a-5efcd49c2510" providerId="ADAL" clId="{08A1C655-D59F-4908-B033-AB51D1D7A4C0}" dt="2023-11-03T14:34:59.634" v="7099" actId="207"/>
          <ac:spMkLst>
            <pc:docMk/>
            <pc:sldMk cId="4202385790" sldId="2147472402"/>
            <ac:spMk id="62" creationId="{9280D631-90E4-3DE6-86D3-6083B3844C8E}"/>
          </ac:spMkLst>
        </pc:spChg>
        <pc:spChg chg="mod">
          <ac:chgData name="Clara Gaïda" userId="c87abd91-0307-45f7-aa1a-5efcd49c2510" providerId="ADAL" clId="{08A1C655-D59F-4908-B033-AB51D1D7A4C0}" dt="2023-11-03T08:59:24.584" v="6505" actId="1036"/>
          <ac:spMkLst>
            <pc:docMk/>
            <pc:sldMk cId="4202385790" sldId="2147472402"/>
            <ac:spMk id="63" creationId="{344478EC-F5E1-EAC9-2E26-72E20BCE9293}"/>
          </ac:spMkLst>
        </pc:spChg>
        <pc:spChg chg="mod">
          <ac:chgData name="Clara Gaïda" userId="c87abd91-0307-45f7-aa1a-5efcd49c2510" providerId="ADAL" clId="{08A1C655-D59F-4908-B033-AB51D1D7A4C0}" dt="2023-11-03T14:35:01.899" v="7100" actId="207"/>
          <ac:spMkLst>
            <pc:docMk/>
            <pc:sldMk cId="4202385790" sldId="2147472402"/>
            <ac:spMk id="64" creationId="{7188844C-3854-17D7-3767-AD8526C44136}"/>
          </ac:spMkLst>
        </pc:spChg>
        <pc:grpChg chg="mod">
          <ac:chgData name="Clara Gaïda" userId="c87abd91-0307-45f7-aa1a-5efcd49c2510" providerId="ADAL" clId="{08A1C655-D59F-4908-B033-AB51D1D7A4C0}" dt="2023-11-03T08:59:24.584" v="6505" actId="1036"/>
          <ac:grpSpMkLst>
            <pc:docMk/>
            <pc:sldMk cId="4202385790" sldId="2147472402"/>
            <ac:grpSpMk id="7" creationId="{D9EF6B1D-E2B8-CADD-E357-613773767BA5}"/>
          </ac:grpSpMkLst>
        </pc:grpChg>
        <pc:grpChg chg="mod">
          <ac:chgData name="Clara Gaïda" userId="c87abd91-0307-45f7-aa1a-5efcd49c2510" providerId="ADAL" clId="{08A1C655-D59F-4908-B033-AB51D1D7A4C0}" dt="2023-11-03T08:59:24.584" v="6505" actId="1036"/>
          <ac:grpSpMkLst>
            <pc:docMk/>
            <pc:sldMk cId="4202385790" sldId="2147472402"/>
            <ac:grpSpMk id="22" creationId="{B504E991-F201-987B-18AD-9C4E4E71743E}"/>
          </ac:grpSpMkLst>
        </pc:grpChg>
        <pc:grpChg chg="mod">
          <ac:chgData name="Clara Gaïda" userId="c87abd91-0307-45f7-aa1a-5efcd49c2510" providerId="ADAL" clId="{08A1C655-D59F-4908-B033-AB51D1D7A4C0}" dt="2023-11-03T14:39:42.797" v="7159" actId="1037"/>
          <ac:grpSpMkLst>
            <pc:docMk/>
            <pc:sldMk cId="4202385790" sldId="2147472402"/>
            <ac:grpSpMk id="27" creationId="{6920B120-F20C-A64B-C67F-AA901BFB87CB}"/>
          </ac:grpSpMkLst>
        </pc:grpChg>
        <pc:picChg chg="add del mod">
          <ac:chgData name="Clara Gaïda" userId="c87abd91-0307-45f7-aa1a-5efcd49c2510" providerId="ADAL" clId="{08A1C655-D59F-4908-B033-AB51D1D7A4C0}" dt="2023-11-03T09:29:56.604" v="7031" actId="478"/>
          <ac:picMkLst>
            <pc:docMk/>
            <pc:sldMk cId="4202385790" sldId="2147472402"/>
            <ac:picMk id="14" creationId="{5047DB2D-8B55-FC60-1AEB-9BC39C066EB1}"/>
          </ac:picMkLst>
        </pc:picChg>
        <pc:picChg chg="add mod">
          <ac:chgData name="Clara Gaïda" userId="c87abd91-0307-45f7-aa1a-5efcd49c2510" providerId="ADAL" clId="{08A1C655-D59F-4908-B033-AB51D1D7A4C0}" dt="2023-11-03T14:41:04.792" v="7164" actId="1076"/>
          <ac:picMkLst>
            <pc:docMk/>
            <pc:sldMk cId="4202385790" sldId="2147472402"/>
            <ac:picMk id="42" creationId="{8407147B-0544-172D-A6B8-8ABFEAC2B882}"/>
          </ac:picMkLst>
        </pc:picChg>
        <pc:picChg chg="add del mod">
          <ac:chgData name="Clara Gaïda" userId="c87abd91-0307-45f7-aa1a-5efcd49c2510" providerId="ADAL" clId="{08A1C655-D59F-4908-B033-AB51D1D7A4C0}" dt="2023-11-03T14:38:02.095" v="7125" actId="478"/>
          <ac:picMkLst>
            <pc:docMk/>
            <pc:sldMk cId="4202385790" sldId="2147472402"/>
            <ac:picMk id="43" creationId="{01F54155-4102-CC03-67BB-3CD4756743A8}"/>
          </ac:picMkLst>
        </pc:picChg>
        <pc:picChg chg="add del mod">
          <ac:chgData name="Clara Gaïda" userId="c87abd91-0307-45f7-aa1a-5efcd49c2510" providerId="ADAL" clId="{08A1C655-D59F-4908-B033-AB51D1D7A4C0}" dt="2023-11-03T14:37:58.986" v="7124" actId="478"/>
          <ac:picMkLst>
            <pc:docMk/>
            <pc:sldMk cId="4202385790" sldId="2147472402"/>
            <ac:picMk id="44" creationId="{D979D392-E185-E867-3312-1089AD4B0E06}"/>
          </ac:picMkLst>
        </pc:picChg>
        <pc:picChg chg="add mod">
          <ac:chgData name="Clara Gaïda" userId="c87abd91-0307-45f7-aa1a-5efcd49c2510" providerId="ADAL" clId="{08A1C655-D59F-4908-B033-AB51D1D7A4C0}" dt="2023-11-03T14:41:30.996" v="7169" actId="1036"/>
          <ac:picMkLst>
            <pc:docMk/>
            <pc:sldMk cId="4202385790" sldId="2147472402"/>
            <ac:picMk id="49" creationId="{DC31E1F2-6B7B-8581-010F-0E2A18477F96}"/>
          </ac:picMkLst>
        </pc:picChg>
        <pc:picChg chg="add mod">
          <ac:chgData name="Clara Gaïda" userId="c87abd91-0307-45f7-aa1a-5efcd49c2510" providerId="ADAL" clId="{08A1C655-D59F-4908-B033-AB51D1D7A4C0}" dt="2023-11-03T14:41:09.662" v="7166" actId="1035"/>
          <ac:picMkLst>
            <pc:docMk/>
            <pc:sldMk cId="4202385790" sldId="2147472402"/>
            <ac:picMk id="55" creationId="{B9565C2F-CB4D-B2D1-F3D7-04870118C905}"/>
          </ac:picMkLst>
        </pc:pic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08A1C655-D59F-4908-B033-AB51D1D7A4C0}" dt="2023-11-03T11:38:12.435" v="7066"/>
              <pc2:cmMkLst xmlns:pc2="http://schemas.microsoft.com/office/powerpoint/2019/9/main/command">
                <pc:docMk/>
                <pc:sldMk cId="4202385790" sldId="2147472402"/>
                <pc2:cmMk id="{56833B61-2D68-4AB1-92DA-6FBB3721122E}"/>
              </pc2:cmMkLst>
              <pc226:cmRplyChg chg="mod modRxn">
                <pc226:chgData name="Clara Gaïda" userId="c87abd91-0307-45f7-aa1a-5efcd49c2510" providerId="ADAL" clId="{08A1C655-D59F-4908-B033-AB51D1D7A4C0}" dt="2023-11-03T11:38:12.435" v="7066"/>
                <pc2:cmRplyMkLst xmlns:pc2="http://schemas.microsoft.com/office/powerpoint/2019/9/main/command">
                  <pc:docMk/>
                  <pc:sldMk cId="4202385790" sldId="2147472402"/>
                  <pc2:cmMk id="{56833B61-2D68-4AB1-92DA-6FBB3721122E}"/>
                  <pc2:cmRplyMk id="{EABFC414-7AF7-4AC7-BE48-522594127D94}"/>
                </pc2:cmRplyMkLst>
              </pc226:cmRplyChg>
            </pc226:cmChg>
            <pc226:cmChg xmlns:pc226="http://schemas.microsoft.com/office/powerpoint/2022/06/main/command" chg="mod modRxn">
              <pc226:chgData name="Clara Gaïda" userId="c87abd91-0307-45f7-aa1a-5efcd49c2510" providerId="ADAL" clId="{08A1C655-D59F-4908-B033-AB51D1D7A4C0}" dt="2023-11-03T14:36:13.843" v="7103"/>
              <pc2:cmMkLst xmlns:pc2="http://schemas.microsoft.com/office/powerpoint/2019/9/main/command">
                <pc:docMk/>
                <pc:sldMk cId="4202385790" sldId="2147472402"/>
                <pc2:cmMk id="{E6A287BB-474F-47F9-AD25-59E001C0958F}"/>
              </pc2:cmMkLst>
              <pc226:cmRplyChg chg="add">
                <pc226:chgData name="Clara Gaïda" userId="c87abd91-0307-45f7-aa1a-5efcd49c2510" providerId="ADAL" clId="{08A1C655-D59F-4908-B033-AB51D1D7A4C0}" dt="2023-11-03T14:36:13.843" v="7103"/>
                <pc2:cmRplyMkLst xmlns:pc2="http://schemas.microsoft.com/office/powerpoint/2019/9/main/command">
                  <pc:docMk/>
                  <pc:sldMk cId="4202385790" sldId="2147472402"/>
                  <pc2:cmMk id="{E6A287BB-474F-47F9-AD25-59E001C0958F}"/>
                  <pc2:cmRplyMk id="{A9FCD03A-53D9-4B20-8509-5E96BB90418B}"/>
                </pc2:cmRplyMkLst>
              </pc226:cmRplyChg>
              <pc226:cmRplyChg chg="add">
                <pc226:chgData name="Clara Gaïda" userId="c87abd91-0307-45f7-aa1a-5efcd49c2510" providerId="ADAL" clId="{08A1C655-D59F-4908-B033-AB51D1D7A4C0}" dt="2023-11-03T11:51:45.251" v="7067"/>
                <pc2:cmRplyMkLst xmlns:pc2="http://schemas.microsoft.com/office/powerpoint/2019/9/main/command">
                  <pc:docMk/>
                  <pc:sldMk cId="4202385790" sldId="2147472402"/>
                  <pc2:cmMk id="{E6A287BB-474F-47F9-AD25-59E001C0958F}"/>
                  <pc2:cmRplyMk id="{77E06F4B-B577-4ECF-8F58-A749194F3CAB}"/>
                </pc2:cmRplyMkLst>
              </pc226:cmRplyChg>
            </pc226:cmChg>
          </p:ext>
        </pc:extLst>
      </pc:sldChg>
      <pc:sldChg chg="addSp modSp">
        <pc:chgData name="Clara Gaïda" userId="c87abd91-0307-45f7-aa1a-5efcd49c2510" providerId="ADAL" clId="{08A1C655-D59F-4908-B033-AB51D1D7A4C0}" dt="2023-11-02T16:57:26.031" v="6380"/>
        <pc:sldMkLst>
          <pc:docMk/>
          <pc:sldMk cId="254904277" sldId="2147472403"/>
        </pc:sldMkLst>
        <pc:spChg chg="add mod">
          <ac:chgData name="Clara Gaïda" userId="c87abd91-0307-45f7-aa1a-5efcd49c2510" providerId="ADAL" clId="{08A1C655-D59F-4908-B033-AB51D1D7A4C0}" dt="2023-11-02T16:57:26.031" v="6380"/>
          <ac:spMkLst>
            <pc:docMk/>
            <pc:sldMk cId="254904277" sldId="2147472403"/>
            <ac:spMk id="2" creationId="{183FF0B7-9E62-2FF7-00CF-8502712259B5}"/>
          </ac:spMkLst>
        </pc:spChg>
      </pc:sldChg>
      <pc:sldChg chg="addSp modSp mod">
        <pc:chgData name="Clara Gaïda" userId="c87abd91-0307-45f7-aa1a-5efcd49c2510" providerId="ADAL" clId="{08A1C655-D59F-4908-B033-AB51D1D7A4C0}" dt="2023-11-03T14:27:03.479" v="7069" actId="255"/>
        <pc:sldMkLst>
          <pc:docMk/>
          <pc:sldMk cId="2687099085" sldId="2147472406"/>
        </pc:sldMkLst>
        <pc:spChg chg="mod">
          <ac:chgData name="Clara Gaïda" userId="c87abd91-0307-45f7-aa1a-5efcd49c2510" providerId="ADAL" clId="{08A1C655-D59F-4908-B033-AB51D1D7A4C0}" dt="2023-11-03T14:27:03.479" v="7069" actId="255"/>
          <ac:spMkLst>
            <pc:docMk/>
            <pc:sldMk cId="2687099085" sldId="2147472406"/>
            <ac:spMk id="2" creationId="{CCE2921F-D974-90B9-397C-AB4B6EF69136}"/>
          </ac:spMkLst>
        </pc:spChg>
        <pc:spChg chg="add mod">
          <ac:chgData name="Clara Gaïda" userId="c87abd91-0307-45f7-aa1a-5efcd49c2510" providerId="ADAL" clId="{08A1C655-D59F-4908-B033-AB51D1D7A4C0}" dt="2023-11-02T16:57:05.490" v="6373"/>
          <ac:spMkLst>
            <pc:docMk/>
            <pc:sldMk cId="2687099085" sldId="2147472406"/>
            <ac:spMk id="7" creationId="{35C9C748-A4D2-24DA-C29D-1AFAE1B4ADFA}"/>
          </ac:spMkLst>
        </pc:spChg>
      </pc:sldChg>
      <pc:sldChg chg="addSp delSp modSp mod addCm delCm modCm modNotesTx">
        <pc:chgData name="Clara Gaïda" userId="c87abd91-0307-45f7-aa1a-5efcd49c2510" providerId="ADAL" clId="{08A1C655-D59F-4908-B033-AB51D1D7A4C0}" dt="2023-11-03T17:58:06.245" v="8115" actId="14100"/>
        <pc:sldMkLst>
          <pc:docMk/>
          <pc:sldMk cId="1904051077" sldId="2147472408"/>
        </pc:sldMkLst>
        <pc:spChg chg="mod">
          <ac:chgData name="Clara Gaïda" userId="c87abd91-0307-45f7-aa1a-5efcd49c2510" providerId="ADAL" clId="{08A1C655-D59F-4908-B033-AB51D1D7A4C0}" dt="2023-11-03T14:56:37.855" v="7191" actId="1035"/>
          <ac:spMkLst>
            <pc:docMk/>
            <pc:sldMk cId="1904051077" sldId="2147472408"/>
            <ac:spMk id="2" creationId="{33528D7F-A943-DF6A-E2D1-02AD7D4CF885}"/>
          </ac:spMkLst>
        </pc:spChg>
        <pc:spChg chg="add del mod">
          <ac:chgData name="Clara Gaïda" userId="c87abd91-0307-45f7-aa1a-5efcd49c2510" providerId="ADAL" clId="{08A1C655-D59F-4908-B033-AB51D1D7A4C0}" dt="2023-11-02T10:34:37.734" v="2006" actId="21"/>
          <ac:spMkLst>
            <pc:docMk/>
            <pc:sldMk cId="1904051077" sldId="2147472408"/>
            <ac:spMk id="3" creationId="{FA36A1BF-FE2C-39F1-388F-7D0CCA68F0BB}"/>
          </ac:spMkLst>
        </pc:spChg>
        <pc:spChg chg="add mod">
          <ac:chgData name="Clara Gaïda" userId="c87abd91-0307-45f7-aa1a-5efcd49c2510" providerId="ADAL" clId="{08A1C655-D59F-4908-B033-AB51D1D7A4C0}" dt="2023-11-02T16:57:03.930" v="6372"/>
          <ac:spMkLst>
            <pc:docMk/>
            <pc:sldMk cId="1904051077" sldId="2147472408"/>
            <ac:spMk id="3" creationId="{FBB46AEE-39B2-A207-62BD-38CB9842474E}"/>
          </ac:spMkLst>
        </pc:spChg>
        <pc:spChg chg="mod">
          <ac:chgData name="Clara Gaïda" userId="c87abd91-0307-45f7-aa1a-5efcd49c2510" providerId="ADAL" clId="{08A1C655-D59F-4908-B033-AB51D1D7A4C0}" dt="2023-11-03T17:58:06.245" v="8115" actId="14100"/>
          <ac:spMkLst>
            <pc:docMk/>
            <pc:sldMk cId="1904051077" sldId="2147472408"/>
            <ac:spMk id="4" creationId="{9671DFF2-FC3A-84BE-7F84-0C2798E85805}"/>
          </ac:spMkLst>
        </pc:spChg>
        <pc:spChg chg="del">
          <ac:chgData name="Clara Gaïda" userId="c87abd91-0307-45f7-aa1a-5efcd49c2510" providerId="ADAL" clId="{08A1C655-D59F-4908-B033-AB51D1D7A4C0}" dt="2023-11-02T09:21:20.480" v="917" actId="478"/>
          <ac:spMkLst>
            <pc:docMk/>
            <pc:sldMk cId="1904051077" sldId="2147472408"/>
            <ac:spMk id="5" creationId="{6A3CD3F3-BAE0-FD28-56F4-BE5E353D9B9C}"/>
          </ac:spMkLst>
        </pc:spChg>
        <pc:spChg chg="add del mod">
          <ac:chgData name="Clara Gaïda" userId="c87abd91-0307-45f7-aa1a-5efcd49c2510" providerId="ADAL" clId="{08A1C655-D59F-4908-B033-AB51D1D7A4C0}" dt="2023-11-02T10:05:02.805" v="1387" actId="478"/>
          <ac:spMkLst>
            <pc:docMk/>
            <pc:sldMk cId="1904051077" sldId="2147472408"/>
            <ac:spMk id="6" creationId="{FFF6BC07-8F00-B134-73E6-3E0A378DBB65}"/>
          </ac:spMkLst>
        </pc:spChg>
        <pc:spChg chg="del">
          <ac:chgData name="Clara Gaïda" userId="c87abd91-0307-45f7-aa1a-5efcd49c2510" providerId="ADAL" clId="{08A1C655-D59F-4908-B033-AB51D1D7A4C0}" dt="2023-11-02T09:20:58.299" v="895" actId="478"/>
          <ac:spMkLst>
            <pc:docMk/>
            <pc:sldMk cId="1904051077" sldId="2147472408"/>
            <ac:spMk id="7" creationId="{435C9272-0321-2EE2-6D5F-81AE489A21B5}"/>
          </ac:spMkLst>
        </pc:spChg>
        <pc:spChg chg="add del mod">
          <ac:chgData name="Clara Gaïda" userId="c87abd91-0307-45f7-aa1a-5efcd49c2510" providerId="ADAL" clId="{08A1C655-D59F-4908-B033-AB51D1D7A4C0}" dt="2023-11-02T10:15:10.825" v="1729" actId="478"/>
          <ac:spMkLst>
            <pc:docMk/>
            <pc:sldMk cId="1904051077" sldId="2147472408"/>
            <ac:spMk id="9" creationId="{8E3E30A1-0F74-D137-4D2D-9B271C8F0317}"/>
          </ac:spMkLst>
        </pc:spChg>
        <pc:spChg chg="del">
          <ac:chgData name="Clara Gaïda" userId="c87abd91-0307-45f7-aa1a-5efcd49c2510" providerId="ADAL" clId="{08A1C655-D59F-4908-B033-AB51D1D7A4C0}" dt="2023-11-02T09:20:57.402" v="894" actId="478"/>
          <ac:spMkLst>
            <pc:docMk/>
            <pc:sldMk cId="1904051077" sldId="2147472408"/>
            <ac:spMk id="11" creationId="{0DA1CFC6-2BBA-CB0A-CB4F-29A866678FD5}"/>
          </ac:spMkLst>
        </pc:spChg>
        <pc:spChg chg="del mod">
          <ac:chgData name="Clara Gaïda" userId="c87abd91-0307-45f7-aa1a-5efcd49c2510" providerId="ADAL" clId="{08A1C655-D59F-4908-B033-AB51D1D7A4C0}" dt="2023-11-02T10:02:06.088" v="1332" actId="478"/>
          <ac:spMkLst>
            <pc:docMk/>
            <pc:sldMk cId="1904051077" sldId="2147472408"/>
            <ac:spMk id="12" creationId="{5F24DA7D-EE35-8D32-A5E0-3E0115E73F99}"/>
          </ac:spMkLst>
        </pc:spChg>
        <pc:spChg chg="del">
          <ac:chgData name="Clara Gaïda" userId="c87abd91-0307-45f7-aa1a-5efcd49c2510" providerId="ADAL" clId="{08A1C655-D59F-4908-B033-AB51D1D7A4C0}" dt="2023-11-02T09:20:56.583" v="893" actId="478"/>
          <ac:spMkLst>
            <pc:docMk/>
            <pc:sldMk cId="1904051077" sldId="2147472408"/>
            <ac:spMk id="13" creationId="{EC09A3A3-4A1E-9FEF-A8F4-D693BF290135}"/>
          </ac:spMkLst>
        </pc:spChg>
        <pc:spChg chg="mod">
          <ac:chgData name="Clara Gaïda" userId="c87abd91-0307-45f7-aa1a-5efcd49c2510" providerId="ADAL" clId="{08A1C655-D59F-4908-B033-AB51D1D7A4C0}" dt="2023-11-02T11:49:14.586" v="4347" actId="1076"/>
          <ac:spMkLst>
            <pc:docMk/>
            <pc:sldMk cId="1904051077" sldId="2147472408"/>
            <ac:spMk id="14" creationId="{8B3517B1-2A54-DC60-475D-9D3BBAA675E6}"/>
          </ac:spMkLst>
        </pc:spChg>
        <pc:spChg chg="add del mod">
          <ac:chgData name="Clara Gaïda" userId="c87abd91-0307-45f7-aa1a-5efcd49c2510" providerId="ADAL" clId="{08A1C655-D59F-4908-B033-AB51D1D7A4C0}" dt="2023-11-02T10:07:06.791" v="1431" actId="478"/>
          <ac:spMkLst>
            <pc:docMk/>
            <pc:sldMk cId="1904051077" sldId="2147472408"/>
            <ac:spMk id="16" creationId="{47DF43ED-565F-07CF-FF9C-3006F2DDE68A}"/>
          </ac:spMkLst>
        </pc:spChg>
        <pc:spChg chg="add del mod topLvl">
          <ac:chgData name="Clara Gaïda" userId="c87abd91-0307-45f7-aa1a-5efcd49c2510" providerId="ADAL" clId="{08A1C655-D59F-4908-B033-AB51D1D7A4C0}" dt="2023-11-02T11:20:53.773" v="3322" actId="21"/>
          <ac:spMkLst>
            <pc:docMk/>
            <pc:sldMk cId="1904051077" sldId="2147472408"/>
            <ac:spMk id="17" creationId="{1E44BDA3-C071-8CAD-DE09-B2964181A46B}"/>
          </ac:spMkLst>
        </pc:spChg>
        <pc:spChg chg="add del mod">
          <ac:chgData name="Clara Gaïda" userId="c87abd91-0307-45f7-aa1a-5efcd49c2510" providerId="ADAL" clId="{08A1C655-D59F-4908-B033-AB51D1D7A4C0}" dt="2023-11-02T10:12:16.658" v="1704" actId="478"/>
          <ac:spMkLst>
            <pc:docMk/>
            <pc:sldMk cId="1904051077" sldId="2147472408"/>
            <ac:spMk id="18" creationId="{916A578F-5D2C-3226-F893-5920F9D233DC}"/>
          </ac:spMkLst>
        </pc:spChg>
        <pc:spChg chg="add del mod">
          <ac:chgData name="Clara Gaïda" userId="c87abd91-0307-45f7-aa1a-5efcd49c2510" providerId="ADAL" clId="{08A1C655-D59F-4908-B033-AB51D1D7A4C0}" dt="2023-11-02T10:12:18.789" v="1705" actId="478"/>
          <ac:spMkLst>
            <pc:docMk/>
            <pc:sldMk cId="1904051077" sldId="2147472408"/>
            <ac:spMk id="19" creationId="{4BEE2ACA-1F0B-098D-DD75-491A778FBF12}"/>
          </ac:spMkLst>
        </pc:spChg>
        <pc:spChg chg="add del mod topLvl">
          <ac:chgData name="Clara Gaïda" userId="c87abd91-0307-45f7-aa1a-5efcd49c2510" providerId="ADAL" clId="{08A1C655-D59F-4908-B033-AB51D1D7A4C0}" dt="2023-11-02T10:12:22.391" v="1706" actId="478"/>
          <ac:spMkLst>
            <pc:docMk/>
            <pc:sldMk cId="1904051077" sldId="2147472408"/>
            <ac:spMk id="20" creationId="{A865E2A1-3082-2274-8F8E-FA7AD77BD094}"/>
          </ac:spMkLst>
        </pc:spChg>
        <pc:spChg chg="add mod">
          <ac:chgData name="Clara Gaïda" userId="c87abd91-0307-45f7-aa1a-5efcd49c2510" providerId="ADAL" clId="{08A1C655-D59F-4908-B033-AB51D1D7A4C0}" dt="2023-11-02T11:40:59.139" v="3877" actId="20577"/>
          <ac:spMkLst>
            <pc:docMk/>
            <pc:sldMk cId="1904051077" sldId="2147472408"/>
            <ac:spMk id="21" creationId="{E63A9DC5-535B-A449-5553-1FD696FA8817}"/>
          </ac:spMkLst>
        </pc:spChg>
        <pc:spChg chg="add del mod">
          <ac:chgData name="Clara Gaïda" userId="c87abd91-0307-45f7-aa1a-5efcd49c2510" providerId="ADAL" clId="{08A1C655-D59F-4908-B033-AB51D1D7A4C0}" dt="2023-11-02T11:22:21.988" v="3343" actId="478"/>
          <ac:spMkLst>
            <pc:docMk/>
            <pc:sldMk cId="1904051077" sldId="2147472408"/>
            <ac:spMk id="22" creationId="{62133AC3-AF42-FBFD-5B31-AD15669A9A00}"/>
          </ac:spMkLst>
        </pc:spChg>
        <pc:spChg chg="add del mod">
          <ac:chgData name="Clara Gaïda" userId="c87abd91-0307-45f7-aa1a-5efcd49c2510" providerId="ADAL" clId="{08A1C655-D59F-4908-B033-AB51D1D7A4C0}" dt="2023-11-02T11:22:21.290" v="3342" actId="478"/>
          <ac:spMkLst>
            <pc:docMk/>
            <pc:sldMk cId="1904051077" sldId="2147472408"/>
            <ac:spMk id="23" creationId="{AABFF0ED-9385-2E47-D7AF-2EFF1645AC54}"/>
          </ac:spMkLst>
        </pc:spChg>
        <pc:spChg chg="add del mod">
          <ac:chgData name="Clara Gaïda" userId="c87abd91-0307-45f7-aa1a-5efcd49c2510" providerId="ADAL" clId="{08A1C655-D59F-4908-B033-AB51D1D7A4C0}" dt="2023-11-02T11:22:23.641" v="3344" actId="478"/>
          <ac:spMkLst>
            <pc:docMk/>
            <pc:sldMk cId="1904051077" sldId="2147472408"/>
            <ac:spMk id="24" creationId="{6D8A3D29-38FB-5385-D619-6FA0C9BD34B7}"/>
          </ac:spMkLst>
        </pc:spChg>
        <pc:spChg chg="add del mod">
          <ac:chgData name="Clara Gaïda" userId="c87abd91-0307-45f7-aa1a-5efcd49c2510" providerId="ADAL" clId="{08A1C655-D59F-4908-B033-AB51D1D7A4C0}" dt="2023-11-02T11:22:24.229" v="3345" actId="478"/>
          <ac:spMkLst>
            <pc:docMk/>
            <pc:sldMk cId="1904051077" sldId="2147472408"/>
            <ac:spMk id="25" creationId="{58207806-562E-6C92-0148-7D5444E51DF7}"/>
          </ac:spMkLst>
        </pc:spChg>
        <pc:spChg chg="add del mod">
          <ac:chgData name="Clara Gaïda" userId="c87abd91-0307-45f7-aa1a-5efcd49c2510" providerId="ADAL" clId="{08A1C655-D59F-4908-B033-AB51D1D7A4C0}" dt="2023-11-02T10:23:00.478" v="1850"/>
          <ac:spMkLst>
            <pc:docMk/>
            <pc:sldMk cId="1904051077" sldId="2147472408"/>
            <ac:spMk id="26" creationId="{3D7CDAB3-BB95-0AB7-EEFF-25162A22E742}"/>
          </ac:spMkLst>
        </pc:spChg>
        <pc:spChg chg="add del mod">
          <ac:chgData name="Clara Gaïda" userId="c87abd91-0307-45f7-aa1a-5efcd49c2510" providerId="ADAL" clId="{08A1C655-D59F-4908-B033-AB51D1D7A4C0}" dt="2023-11-02T11:18:05.125" v="3287"/>
          <ac:spMkLst>
            <pc:docMk/>
            <pc:sldMk cId="1904051077" sldId="2147472408"/>
            <ac:spMk id="27" creationId="{1AB69B76-3391-4BC0-0C63-9FFE9A525D19}"/>
          </ac:spMkLst>
        </pc:spChg>
        <pc:spChg chg="add del mod">
          <ac:chgData name="Clara Gaïda" userId="c87abd91-0307-45f7-aa1a-5efcd49c2510" providerId="ADAL" clId="{08A1C655-D59F-4908-B033-AB51D1D7A4C0}" dt="2023-11-02T11:18:05.126" v="3289"/>
          <ac:spMkLst>
            <pc:docMk/>
            <pc:sldMk cId="1904051077" sldId="2147472408"/>
            <ac:spMk id="28" creationId="{5096D651-246B-3872-8B89-02FA66651998}"/>
          </ac:spMkLst>
        </pc:spChg>
        <pc:spChg chg="add del mod">
          <ac:chgData name="Clara Gaïda" userId="c87abd91-0307-45f7-aa1a-5efcd49c2510" providerId="ADAL" clId="{08A1C655-D59F-4908-B033-AB51D1D7A4C0}" dt="2023-11-02T11:18:05.124" v="3285" actId="478"/>
          <ac:spMkLst>
            <pc:docMk/>
            <pc:sldMk cId="1904051077" sldId="2147472408"/>
            <ac:spMk id="29" creationId="{F817922A-531E-4D65-2BEC-F214D93544A5}"/>
          </ac:spMkLst>
        </pc:spChg>
        <pc:spChg chg="add del mod">
          <ac:chgData name="Clara Gaïda" userId="c87abd91-0307-45f7-aa1a-5efcd49c2510" providerId="ADAL" clId="{08A1C655-D59F-4908-B033-AB51D1D7A4C0}" dt="2023-11-02T10:25:27.624" v="1965"/>
          <ac:spMkLst>
            <pc:docMk/>
            <pc:sldMk cId="1904051077" sldId="2147472408"/>
            <ac:spMk id="30" creationId="{953EE912-7528-0D83-C0FC-91F4546FC958}"/>
          </ac:spMkLst>
        </pc:spChg>
        <pc:spChg chg="add del mod">
          <ac:chgData name="Clara Gaïda" userId="c87abd91-0307-45f7-aa1a-5efcd49c2510" providerId="ADAL" clId="{08A1C655-D59F-4908-B033-AB51D1D7A4C0}" dt="2023-11-02T10:25:38.507" v="1967" actId="478"/>
          <ac:spMkLst>
            <pc:docMk/>
            <pc:sldMk cId="1904051077" sldId="2147472408"/>
            <ac:spMk id="31" creationId="{85FA57B7-3A02-DE31-EFFF-75ADE27E1E27}"/>
          </ac:spMkLst>
        </pc:spChg>
        <pc:spChg chg="add del mod">
          <ac:chgData name="Clara Gaïda" userId="c87abd91-0307-45f7-aa1a-5efcd49c2510" providerId="ADAL" clId="{08A1C655-D59F-4908-B033-AB51D1D7A4C0}" dt="2023-11-02T10:25:45.022" v="1969"/>
          <ac:spMkLst>
            <pc:docMk/>
            <pc:sldMk cId="1904051077" sldId="2147472408"/>
            <ac:spMk id="32" creationId="{753815E2-0331-C83B-5097-16DA3142EFC5}"/>
          </ac:spMkLst>
        </pc:spChg>
        <pc:spChg chg="add del mod">
          <ac:chgData name="Clara Gaïda" userId="c87abd91-0307-45f7-aa1a-5efcd49c2510" providerId="ADAL" clId="{08A1C655-D59F-4908-B033-AB51D1D7A4C0}" dt="2023-11-02T10:25:47.683" v="1972"/>
          <ac:spMkLst>
            <pc:docMk/>
            <pc:sldMk cId="1904051077" sldId="2147472408"/>
            <ac:spMk id="33" creationId="{BD5D1677-3759-DD5E-AF64-58CDE759F80F}"/>
          </ac:spMkLst>
        </pc:spChg>
        <pc:spChg chg="add del mod">
          <ac:chgData name="Clara Gaïda" userId="c87abd91-0307-45f7-aa1a-5efcd49c2510" providerId="ADAL" clId="{08A1C655-D59F-4908-B033-AB51D1D7A4C0}" dt="2023-11-02T11:16:11.775" v="3263" actId="478"/>
          <ac:spMkLst>
            <pc:docMk/>
            <pc:sldMk cId="1904051077" sldId="2147472408"/>
            <ac:spMk id="35" creationId="{F8549CA9-AE0A-FD12-D348-30819BA758AA}"/>
          </ac:spMkLst>
        </pc:spChg>
        <pc:spChg chg="add del mod">
          <ac:chgData name="Clara Gaïda" userId="c87abd91-0307-45f7-aa1a-5efcd49c2510" providerId="ADAL" clId="{08A1C655-D59F-4908-B033-AB51D1D7A4C0}" dt="2023-11-02T10:30:29.107" v="1984" actId="478"/>
          <ac:spMkLst>
            <pc:docMk/>
            <pc:sldMk cId="1904051077" sldId="2147472408"/>
            <ac:spMk id="37" creationId="{337F74B3-0BB5-AC09-1864-99097A8AF0E5}"/>
          </ac:spMkLst>
        </pc:spChg>
        <pc:spChg chg="add del">
          <ac:chgData name="Clara Gaïda" userId="c87abd91-0307-45f7-aa1a-5efcd49c2510" providerId="ADAL" clId="{08A1C655-D59F-4908-B033-AB51D1D7A4C0}" dt="2023-11-02T10:30:40.107" v="1986" actId="22"/>
          <ac:spMkLst>
            <pc:docMk/>
            <pc:sldMk cId="1904051077" sldId="2147472408"/>
            <ac:spMk id="39" creationId="{923BAB83-DE1E-6EF2-3334-CB4568188EB9}"/>
          </ac:spMkLst>
        </pc:spChg>
        <pc:spChg chg="add del mod">
          <ac:chgData name="Clara Gaïda" userId="c87abd91-0307-45f7-aa1a-5efcd49c2510" providerId="ADAL" clId="{08A1C655-D59F-4908-B033-AB51D1D7A4C0}" dt="2023-11-02T11:18:05.128" v="3291"/>
          <ac:spMkLst>
            <pc:docMk/>
            <pc:sldMk cId="1904051077" sldId="2147472408"/>
            <ac:spMk id="41" creationId="{803E0D07-808E-A15B-E196-66EDDA540D1C}"/>
          </ac:spMkLst>
        </pc:spChg>
        <pc:spChg chg="add del mod">
          <ac:chgData name="Clara Gaïda" userId="c87abd91-0307-45f7-aa1a-5efcd49c2510" providerId="ADAL" clId="{08A1C655-D59F-4908-B033-AB51D1D7A4C0}" dt="2023-11-02T10:34:56.906" v="2008" actId="21"/>
          <ac:spMkLst>
            <pc:docMk/>
            <pc:sldMk cId="1904051077" sldId="2147472408"/>
            <ac:spMk id="42" creationId="{BD525284-D6E5-8802-A425-B80893CBD71E}"/>
          </ac:spMkLst>
        </pc:spChg>
        <pc:spChg chg="add del mod">
          <ac:chgData name="Clara Gaïda" userId="c87abd91-0307-45f7-aa1a-5efcd49c2510" providerId="ADAL" clId="{08A1C655-D59F-4908-B033-AB51D1D7A4C0}" dt="2023-11-02T10:35:02.204" v="2010"/>
          <ac:spMkLst>
            <pc:docMk/>
            <pc:sldMk cId="1904051077" sldId="2147472408"/>
            <ac:spMk id="43" creationId="{ABE111E9-0D42-1D26-FBA9-4B89B2C63EC4}"/>
          </ac:spMkLst>
        </pc:spChg>
        <pc:spChg chg="add del mod">
          <ac:chgData name="Clara Gaïda" userId="c87abd91-0307-45f7-aa1a-5efcd49c2510" providerId="ADAL" clId="{08A1C655-D59F-4908-B033-AB51D1D7A4C0}" dt="2023-11-02T11:42:07.307" v="3933" actId="478"/>
          <ac:spMkLst>
            <pc:docMk/>
            <pc:sldMk cId="1904051077" sldId="2147472408"/>
            <ac:spMk id="44" creationId="{59518428-2762-2573-91A1-272A5AA09762}"/>
          </ac:spMkLst>
        </pc:spChg>
        <pc:spChg chg="add del mod">
          <ac:chgData name="Clara Gaïda" userId="c87abd91-0307-45f7-aa1a-5efcd49c2510" providerId="ADAL" clId="{08A1C655-D59F-4908-B033-AB51D1D7A4C0}" dt="2023-11-02T11:16:22.678" v="3269" actId="478"/>
          <ac:spMkLst>
            <pc:docMk/>
            <pc:sldMk cId="1904051077" sldId="2147472408"/>
            <ac:spMk id="45" creationId="{503B1582-EE2C-8754-97E0-8A9A40B96BE5}"/>
          </ac:spMkLst>
        </pc:spChg>
        <pc:spChg chg="add del mod">
          <ac:chgData name="Clara Gaïda" userId="c87abd91-0307-45f7-aa1a-5efcd49c2510" providerId="ADAL" clId="{08A1C655-D59F-4908-B033-AB51D1D7A4C0}" dt="2023-11-02T11:18:08.635" v="3294" actId="478"/>
          <ac:spMkLst>
            <pc:docMk/>
            <pc:sldMk cId="1904051077" sldId="2147472408"/>
            <ac:spMk id="46" creationId="{3BBD6320-F448-F8F6-DF86-09B9A3C6C76C}"/>
          </ac:spMkLst>
        </pc:spChg>
        <pc:spChg chg="add del mod">
          <ac:chgData name="Clara Gaïda" userId="c87abd91-0307-45f7-aa1a-5efcd49c2510" providerId="ADAL" clId="{08A1C655-D59F-4908-B033-AB51D1D7A4C0}" dt="2023-11-02T11:20:57.823" v="3324"/>
          <ac:spMkLst>
            <pc:docMk/>
            <pc:sldMk cId="1904051077" sldId="2147472408"/>
            <ac:spMk id="48" creationId="{39274968-2819-7C9B-76E7-D1164FFBE447}"/>
          </ac:spMkLst>
        </pc:spChg>
        <pc:spChg chg="mod">
          <ac:chgData name="Clara Gaïda" userId="c87abd91-0307-45f7-aa1a-5efcd49c2510" providerId="ADAL" clId="{08A1C655-D59F-4908-B033-AB51D1D7A4C0}" dt="2023-11-02T15:10:30.141" v="6246" actId="14100"/>
          <ac:spMkLst>
            <pc:docMk/>
            <pc:sldMk cId="1904051077" sldId="2147472408"/>
            <ac:spMk id="58" creationId="{96F6965E-56EF-65D1-CDDE-65823A21D139}"/>
          </ac:spMkLst>
        </pc:spChg>
        <pc:spChg chg="mod">
          <ac:chgData name="Clara Gaïda" userId="c87abd91-0307-45f7-aa1a-5efcd49c2510" providerId="ADAL" clId="{08A1C655-D59F-4908-B033-AB51D1D7A4C0}" dt="2023-11-02T13:38:22.075" v="5783" actId="1076"/>
          <ac:spMkLst>
            <pc:docMk/>
            <pc:sldMk cId="1904051077" sldId="2147472408"/>
            <ac:spMk id="59" creationId="{26EC1A98-FC20-DFAF-B146-CFF2E025CE3B}"/>
          </ac:spMkLst>
        </pc:spChg>
        <pc:spChg chg="add mod">
          <ac:chgData name="Clara Gaïda" userId="c87abd91-0307-45f7-aa1a-5efcd49c2510" providerId="ADAL" clId="{08A1C655-D59F-4908-B033-AB51D1D7A4C0}" dt="2023-11-02T11:30:20.184" v="3506" actId="1076"/>
          <ac:spMkLst>
            <pc:docMk/>
            <pc:sldMk cId="1904051077" sldId="2147472408"/>
            <ac:spMk id="60" creationId="{E1560FA4-8C36-A900-2277-8B4CDCF14754}"/>
          </ac:spMkLst>
        </pc:spChg>
        <pc:spChg chg="add mod">
          <ac:chgData name="Clara Gaïda" userId="c87abd91-0307-45f7-aa1a-5efcd49c2510" providerId="ADAL" clId="{08A1C655-D59F-4908-B033-AB51D1D7A4C0}" dt="2023-11-02T11:30:41.244" v="3511" actId="1076"/>
          <ac:spMkLst>
            <pc:docMk/>
            <pc:sldMk cId="1904051077" sldId="2147472408"/>
            <ac:spMk id="62" creationId="{FECD69B2-7FB8-055D-E969-1753F9EDEF54}"/>
          </ac:spMkLst>
        </pc:spChg>
        <pc:spChg chg="add mod">
          <ac:chgData name="Clara Gaïda" userId="c87abd91-0307-45f7-aa1a-5efcd49c2510" providerId="ADAL" clId="{08A1C655-D59F-4908-B033-AB51D1D7A4C0}" dt="2023-11-02T11:30:35.021" v="3510" actId="1076"/>
          <ac:spMkLst>
            <pc:docMk/>
            <pc:sldMk cId="1904051077" sldId="2147472408"/>
            <ac:spMk id="63" creationId="{B92A1262-B1CD-A5B0-0253-C4D56DB53FC6}"/>
          </ac:spMkLst>
        </pc:spChg>
        <pc:spChg chg="add del mod">
          <ac:chgData name="Clara Gaïda" userId="c87abd91-0307-45f7-aa1a-5efcd49c2510" providerId="ADAL" clId="{08A1C655-D59F-4908-B033-AB51D1D7A4C0}" dt="2023-11-02T11:30:45.561" v="3513"/>
          <ac:spMkLst>
            <pc:docMk/>
            <pc:sldMk cId="1904051077" sldId="2147472408"/>
            <ac:spMk id="64" creationId="{0A9F6602-5575-313C-0426-C780DFC6796A}"/>
          </ac:spMkLst>
        </pc:spChg>
        <pc:spChg chg="add mod">
          <ac:chgData name="Clara Gaïda" userId="c87abd91-0307-45f7-aa1a-5efcd49c2510" providerId="ADAL" clId="{08A1C655-D59F-4908-B033-AB51D1D7A4C0}" dt="2023-11-02T11:47:51.295" v="4324" actId="1076"/>
          <ac:spMkLst>
            <pc:docMk/>
            <pc:sldMk cId="1904051077" sldId="2147472408"/>
            <ac:spMk id="69" creationId="{1DC08081-70A8-6178-E940-72DFA7187BD8}"/>
          </ac:spMkLst>
        </pc:spChg>
        <pc:spChg chg="add mod">
          <ac:chgData name="Clara Gaïda" userId="c87abd91-0307-45f7-aa1a-5efcd49c2510" providerId="ADAL" clId="{08A1C655-D59F-4908-B033-AB51D1D7A4C0}" dt="2023-11-02T11:47:55.307" v="4325" actId="1076"/>
          <ac:spMkLst>
            <pc:docMk/>
            <pc:sldMk cId="1904051077" sldId="2147472408"/>
            <ac:spMk id="70" creationId="{46F20B64-97EC-E821-1CF7-2106B1629C11}"/>
          </ac:spMkLst>
        </pc:spChg>
        <pc:spChg chg="add mod">
          <ac:chgData name="Clara Gaïda" userId="c87abd91-0307-45f7-aa1a-5efcd49c2510" providerId="ADAL" clId="{08A1C655-D59F-4908-B033-AB51D1D7A4C0}" dt="2023-11-02T11:38:10.702" v="3843" actId="1076"/>
          <ac:spMkLst>
            <pc:docMk/>
            <pc:sldMk cId="1904051077" sldId="2147472408"/>
            <ac:spMk id="71" creationId="{1AD512E2-346E-ABD9-D639-BAE89B8368F0}"/>
          </ac:spMkLst>
        </pc:spChg>
        <pc:spChg chg="add mod">
          <ac:chgData name="Clara Gaïda" userId="c87abd91-0307-45f7-aa1a-5efcd49c2510" providerId="ADAL" clId="{08A1C655-D59F-4908-B033-AB51D1D7A4C0}" dt="2023-11-02T11:38:12.808" v="3844" actId="1076"/>
          <ac:spMkLst>
            <pc:docMk/>
            <pc:sldMk cId="1904051077" sldId="2147472408"/>
            <ac:spMk id="72" creationId="{58E2DF7F-C09A-57BA-08E4-0A2F381BFDC8}"/>
          </ac:spMkLst>
        </pc:spChg>
        <pc:spChg chg="add mod">
          <ac:chgData name="Clara Gaïda" userId="c87abd91-0307-45f7-aa1a-5efcd49c2510" providerId="ADAL" clId="{08A1C655-D59F-4908-B033-AB51D1D7A4C0}" dt="2023-11-02T14:52:59.838" v="6203" actId="14100"/>
          <ac:spMkLst>
            <pc:docMk/>
            <pc:sldMk cId="1904051077" sldId="2147472408"/>
            <ac:spMk id="73" creationId="{F8D6BA49-5A6D-B0BE-3E68-D6DE255BA65A}"/>
          </ac:spMkLst>
        </pc:spChg>
        <pc:spChg chg="add del mod">
          <ac:chgData name="Clara Gaïda" userId="c87abd91-0307-45f7-aa1a-5efcd49c2510" providerId="ADAL" clId="{08A1C655-D59F-4908-B033-AB51D1D7A4C0}" dt="2023-11-02T11:46:48.166" v="4099"/>
          <ac:spMkLst>
            <pc:docMk/>
            <pc:sldMk cId="1904051077" sldId="2147472408"/>
            <ac:spMk id="75" creationId="{ACE18B53-4759-DA02-5BB0-9C08CBBF84C0}"/>
          </ac:spMkLst>
        </pc:spChg>
        <pc:spChg chg="add mod">
          <ac:chgData name="Clara Gaïda" userId="c87abd91-0307-45f7-aa1a-5efcd49c2510" providerId="ADAL" clId="{08A1C655-D59F-4908-B033-AB51D1D7A4C0}" dt="2023-11-02T14:53:55.686" v="6225" actId="1076"/>
          <ac:spMkLst>
            <pc:docMk/>
            <pc:sldMk cId="1904051077" sldId="2147472408"/>
            <ac:spMk id="81" creationId="{16B72888-75F2-3F2F-C672-12287F1AFD99}"/>
          </ac:spMkLst>
        </pc:spChg>
        <pc:spChg chg="add mod">
          <ac:chgData name="Clara Gaïda" userId="c87abd91-0307-45f7-aa1a-5efcd49c2510" providerId="ADAL" clId="{08A1C655-D59F-4908-B033-AB51D1D7A4C0}" dt="2023-11-03T09:11:26.240" v="6720" actId="1076"/>
          <ac:spMkLst>
            <pc:docMk/>
            <pc:sldMk cId="1904051077" sldId="2147472408"/>
            <ac:spMk id="83" creationId="{AC706BA6-CD8C-A287-D638-59C82AB79CB7}"/>
          </ac:spMkLst>
        </pc:spChg>
        <pc:spChg chg="add mod">
          <ac:chgData name="Clara Gaïda" userId="c87abd91-0307-45f7-aa1a-5efcd49c2510" providerId="ADAL" clId="{08A1C655-D59F-4908-B033-AB51D1D7A4C0}" dt="2023-11-03T09:11:45.294" v="6722" actId="1076"/>
          <ac:spMkLst>
            <pc:docMk/>
            <pc:sldMk cId="1904051077" sldId="2147472408"/>
            <ac:spMk id="85" creationId="{DE558605-B41C-7EA3-6988-7A2E0332B247}"/>
          </ac:spMkLst>
        </pc:spChg>
        <pc:spChg chg="add mod">
          <ac:chgData name="Clara Gaïda" userId="c87abd91-0307-45f7-aa1a-5efcd49c2510" providerId="ADAL" clId="{08A1C655-D59F-4908-B033-AB51D1D7A4C0}" dt="2023-11-02T15:05:17.728" v="6238" actId="1076"/>
          <ac:spMkLst>
            <pc:docMk/>
            <pc:sldMk cId="1904051077" sldId="2147472408"/>
            <ac:spMk id="87" creationId="{C899F86B-0CAB-FF48-6140-9164B5DB5F1D}"/>
          </ac:spMkLst>
        </pc:spChg>
        <pc:spChg chg="add mod">
          <ac:chgData name="Clara Gaïda" userId="c87abd91-0307-45f7-aa1a-5efcd49c2510" providerId="ADAL" clId="{08A1C655-D59F-4908-B033-AB51D1D7A4C0}" dt="2023-11-02T14:53:45.768" v="6222" actId="1036"/>
          <ac:spMkLst>
            <pc:docMk/>
            <pc:sldMk cId="1904051077" sldId="2147472408"/>
            <ac:spMk id="89" creationId="{4FD67913-628C-B0EF-1196-29A758F035E7}"/>
          </ac:spMkLst>
        </pc:spChg>
        <pc:spChg chg="add mod">
          <ac:chgData name="Clara Gaïda" userId="c87abd91-0307-45f7-aa1a-5efcd49c2510" providerId="ADAL" clId="{08A1C655-D59F-4908-B033-AB51D1D7A4C0}" dt="2023-11-02T14:49:34.894" v="6198" actId="1076"/>
          <ac:spMkLst>
            <pc:docMk/>
            <pc:sldMk cId="1904051077" sldId="2147472408"/>
            <ac:spMk id="91" creationId="{52C95F2F-1DE6-3723-1CEC-F29570147E26}"/>
          </ac:spMkLst>
        </pc:spChg>
        <pc:spChg chg="add mod">
          <ac:chgData name="Clara Gaïda" userId="c87abd91-0307-45f7-aa1a-5efcd49c2510" providerId="ADAL" clId="{08A1C655-D59F-4908-B033-AB51D1D7A4C0}" dt="2023-11-02T14:49:34.894" v="6198" actId="1076"/>
          <ac:spMkLst>
            <pc:docMk/>
            <pc:sldMk cId="1904051077" sldId="2147472408"/>
            <ac:spMk id="92" creationId="{89FAF525-7DB5-15F3-64D8-6FEB0016E1A8}"/>
          </ac:spMkLst>
        </pc:spChg>
        <pc:spChg chg="add mod">
          <ac:chgData name="Clara Gaïda" userId="c87abd91-0307-45f7-aa1a-5efcd49c2510" providerId="ADAL" clId="{08A1C655-D59F-4908-B033-AB51D1D7A4C0}" dt="2023-11-02T14:49:34.894" v="6198" actId="1076"/>
          <ac:spMkLst>
            <pc:docMk/>
            <pc:sldMk cId="1904051077" sldId="2147472408"/>
            <ac:spMk id="93" creationId="{012EB151-CE3E-2A14-2972-C70C4934FDA5}"/>
          </ac:spMkLst>
        </pc:spChg>
        <pc:spChg chg="add mod">
          <ac:chgData name="Clara Gaïda" userId="c87abd91-0307-45f7-aa1a-5efcd49c2510" providerId="ADAL" clId="{08A1C655-D59F-4908-B033-AB51D1D7A4C0}" dt="2023-11-02T14:49:34.894" v="6198" actId="1076"/>
          <ac:spMkLst>
            <pc:docMk/>
            <pc:sldMk cId="1904051077" sldId="2147472408"/>
            <ac:spMk id="94" creationId="{04051C13-5555-79EF-4669-B8820CFF3452}"/>
          </ac:spMkLst>
        </pc:spChg>
        <pc:spChg chg="add mod">
          <ac:chgData name="Clara Gaïda" userId="c87abd91-0307-45f7-aa1a-5efcd49c2510" providerId="ADAL" clId="{08A1C655-D59F-4908-B033-AB51D1D7A4C0}" dt="2023-11-02T14:49:34.894" v="6198" actId="1076"/>
          <ac:spMkLst>
            <pc:docMk/>
            <pc:sldMk cId="1904051077" sldId="2147472408"/>
            <ac:spMk id="95" creationId="{0C761CB6-9377-7CB0-46A9-FA3D3601378B}"/>
          </ac:spMkLst>
        </pc:spChg>
        <pc:spChg chg="add mod">
          <ac:chgData name="Clara Gaïda" userId="c87abd91-0307-45f7-aa1a-5efcd49c2510" providerId="ADAL" clId="{08A1C655-D59F-4908-B033-AB51D1D7A4C0}" dt="2023-11-02T14:49:34.894" v="6198" actId="1076"/>
          <ac:spMkLst>
            <pc:docMk/>
            <pc:sldMk cId="1904051077" sldId="2147472408"/>
            <ac:spMk id="96" creationId="{DAE27C57-55E5-EEE5-1D8A-D36D0E0D6FC2}"/>
          </ac:spMkLst>
        </pc:spChg>
        <pc:spChg chg="add mod">
          <ac:chgData name="Clara Gaïda" userId="c87abd91-0307-45f7-aa1a-5efcd49c2510" providerId="ADAL" clId="{08A1C655-D59F-4908-B033-AB51D1D7A4C0}" dt="2023-11-02T14:49:34.894" v="6198" actId="1076"/>
          <ac:spMkLst>
            <pc:docMk/>
            <pc:sldMk cId="1904051077" sldId="2147472408"/>
            <ac:spMk id="97" creationId="{9A4C4D2E-D129-E034-99C9-B2B99FC4B7F9}"/>
          </ac:spMkLst>
        </pc:spChg>
        <pc:spChg chg="add mod">
          <ac:chgData name="Clara Gaïda" userId="c87abd91-0307-45f7-aa1a-5efcd49c2510" providerId="ADAL" clId="{08A1C655-D59F-4908-B033-AB51D1D7A4C0}" dt="2023-11-02T14:49:34.894" v="6198" actId="1076"/>
          <ac:spMkLst>
            <pc:docMk/>
            <pc:sldMk cId="1904051077" sldId="2147472408"/>
            <ac:spMk id="98" creationId="{FF7CC825-5E5B-38CC-BBDE-0BE35885DB9B}"/>
          </ac:spMkLst>
        </pc:spChg>
        <pc:spChg chg="add mod">
          <ac:chgData name="Clara Gaïda" userId="c87abd91-0307-45f7-aa1a-5efcd49c2510" providerId="ADAL" clId="{08A1C655-D59F-4908-B033-AB51D1D7A4C0}" dt="2023-11-02T14:49:34.894" v="6198" actId="1076"/>
          <ac:spMkLst>
            <pc:docMk/>
            <pc:sldMk cId="1904051077" sldId="2147472408"/>
            <ac:spMk id="99" creationId="{A6487D10-CB1C-AF05-80E8-655CCD241257}"/>
          </ac:spMkLst>
        </pc:spChg>
        <pc:spChg chg="add mod">
          <ac:chgData name="Clara Gaïda" userId="c87abd91-0307-45f7-aa1a-5efcd49c2510" providerId="ADAL" clId="{08A1C655-D59F-4908-B033-AB51D1D7A4C0}" dt="2023-11-02T14:49:34.894" v="6198" actId="1076"/>
          <ac:spMkLst>
            <pc:docMk/>
            <pc:sldMk cId="1904051077" sldId="2147472408"/>
            <ac:spMk id="100" creationId="{B8141337-8CC6-8AB4-B9D3-EC35E7C57328}"/>
          </ac:spMkLst>
        </pc:spChg>
        <pc:grpChg chg="add del mod">
          <ac:chgData name="Clara Gaïda" userId="c87abd91-0307-45f7-aa1a-5efcd49c2510" providerId="ADAL" clId="{08A1C655-D59F-4908-B033-AB51D1D7A4C0}" dt="2023-11-02T10:12:22.391" v="1706" actId="478"/>
          <ac:grpSpMkLst>
            <pc:docMk/>
            <pc:sldMk cId="1904051077" sldId="2147472408"/>
            <ac:grpSpMk id="15" creationId="{773CA4B1-AA87-C932-20A7-4FF7EEFD2ADC}"/>
          </ac:grpSpMkLst>
        </pc:grpChg>
        <pc:grpChg chg="add mod">
          <ac:chgData name="Clara Gaïda" userId="c87abd91-0307-45f7-aa1a-5efcd49c2510" providerId="ADAL" clId="{08A1C655-D59F-4908-B033-AB51D1D7A4C0}" dt="2023-11-02T13:38:22.075" v="5783" actId="1076"/>
          <ac:grpSpMkLst>
            <pc:docMk/>
            <pc:sldMk cId="1904051077" sldId="2147472408"/>
            <ac:grpSpMk id="55" creationId="{4844644D-1A3A-F03D-CCCF-94F6E44A8F40}"/>
          </ac:grpSpMkLst>
        </pc:grpChg>
        <pc:grpChg chg="mod">
          <ac:chgData name="Clara Gaïda" userId="c87abd91-0307-45f7-aa1a-5efcd49c2510" providerId="ADAL" clId="{08A1C655-D59F-4908-B033-AB51D1D7A4C0}" dt="2023-11-02T13:38:22.075" v="5783" actId="1076"/>
          <ac:grpSpMkLst>
            <pc:docMk/>
            <pc:sldMk cId="1904051077" sldId="2147472408"/>
            <ac:grpSpMk id="57" creationId="{11AE1934-F445-C61C-E8CC-6548C7726D3A}"/>
          </ac:grpSpMkLst>
        </pc:grpChg>
        <pc:grpChg chg="add mod">
          <ac:chgData name="Clara Gaïda" userId="c87abd91-0307-45f7-aa1a-5efcd49c2510" providerId="ADAL" clId="{08A1C655-D59F-4908-B033-AB51D1D7A4C0}" dt="2023-11-02T14:49:34.894" v="6198" actId="1076"/>
          <ac:grpSpMkLst>
            <pc:docMk/>
            <pc:sldMk cId="1904051077" sldId="2147472408"/>
            <ac:grpSpMk id="90" creationId="{FA645C04-3484-8EFD-8619-B5067F4D40B4}"/>
          </ac:grpSpMkLst>
        </pc:grpChg>
        <pc:graphicFrameChg chg="del">
          <ac:chgData name="Clara Gaïda" userId="c87abd91-0307-45f7-aa1a-5efcd49c2510" providerId="ADAL" clId="{08A1C655-D59F-4908-B033-AB51D1D7A4C0}" dt="2023-11-02T17:16:09.333" v="6411" actId="478"/>
          <ac:graphicFrameMkLst>
            <pc:docMk/>
            <pc:sldMk cId="1904051077" sldId="2147472408"/>
            <ac:graphicFrameMk id="5" creationId="{D0C60774-7295-7820-C555-9B51AE021DB6}"/>
          </ac:graphicFrameMkLst>
        </pc:graphicFrameChg>
        <pc:graphicFrameChg chg="mod modGraphic">
          <ac:chgData name="Clara Gaïda" userId="c87abd91-0307-45f7-aa1a-5efcd49c2510" providerId="ADAL" clId="{08A1C655-D59F-4908-B033-AB51D1D7A4C0}" dt="2023-11-02T11:46:41.907" v="4097" actId="14100"/>
          <ac:graphicFrameMkLst>
            <pc:docMk/>
            <pc:sldMk cId="1904051077" sldId="2147472408"/>
            <ac:graphicFrameMk id="10" creationId="{8B3DABF3-9A13-76D6-DB9E-AC0B21BF3FBA}"/>
          </ac:graphicFrameMkLst>
        </pc:graphicFrameChg>
        <pc:graphicFrameChg chg="add del mod modGraphic">
          <ac:chgData name="Clara Gaïda" userId="c87abd91-0307-45f7-aa1a-5efcd49c2510" providerId="ADAL" clId="{08A1C655-D59F-4908-B033-AB51D1D7A4C0}" dt="2023-11-02T13:33:42.971" v="5667" actId="478"/>
          <ac:graphicFrameMkLst>
            <pc:docMk/>
            <pc:sldMk cId="1904051077" sldId="2147472408"/>
            <ac:graphicFrameMk id="47" creationId="{10F9C705-F563-8F85-4EB6-818635243782}"/>
          </ac:graphicFrameMkLst>
        </pc:graphicFrameChg>
        <pc:graphicFrameChg chg="add del mod">
          <ac:chgData name="Clara Gaïda" userId="c87abd91-0307-45f7-aa1a-5efcd49c2510" providerId="ADAL" clId="{08A1C655-D59F-4908-B033-AB51D1D7A4C0}" dt="2023-11-02T11:46:06.848" v="4093" actId="21"/>
          <ac:graphicFrameMkLst>
            <pc:docMk/>
            <pc:sldMk cId="1904051077" sldId="2147472408"/>
            <ac:graphicFrameMk id="74" creationId="{7A05E67F-5E5A-3350-2C93-8C6C3F25CAC9}"/>
          </ac:graphicFrameMkLst>
        </pc:graphicFrameChg>
        <pc:picChg chg="del mod">
          <ac:chgData name="Clara Gaïda" userId="c87abd91-0307-45f7-aa1a-5efcd49c2510" providerId="ADAL" clId="{08A1C655-D59F-4908-B033-AB51D1D7A4C0}" dt="2023-11-02T09:20:17.538" v="880" actId="478"/>
          <ac:picMkLst>
            <pc:docMk/>
            <pc:sldMk cId="1904051077" sldId="2147472408"/>
            <ac:picMk id="8" creationId="{7DBB9DDE-B438-797C-7E11-4AF09B987777}"/>
          </ac:picMkLst>
        </pc:picChg>
        <pc:picChg chg="add del">
          <ac:chgData name="Clara Gaïda" userId="c87abd91-0307-45f7-aa1a-5efcd49c2510" providerId="ADAL" clId="{08A1C655-D59F-4908-B033-AB51D1D7A4C0}" dt="2023-11-02T11:21:02.855" v="3326" actId="21"/>
          <ac:picMkLst>
            <pc:docMk/>
            <pc:sldMk cId="1904051077" sldId="2147472408"/>
            <ac:picMk id="49" creationId="{2B688820-E12A-3A8D-B380-C8B5B8A4F195}"/>
          </ac:picMkLst>
        </pc:picChg>
        <pc:picChg chg="add del mod">
          <ac:chgData name="Clara Gaïda" userId="c87abd91-0307-45f7-aa1a-5efcd49c2510" providerId="ADAL" clId="{08A1C655-D59F-4908-B033-AB51D1D7A4C0}" dt="2023-11-02T11:25:35.278" v="3444" actId="478"/>
          <ac:picMkLst>
            <pc:docMk/>
            <pc:sldMk cId="1904051077" sldId="2147472408"/>
            <ac:picMk id="50" creationId="{4284E572-B1F4-8A4E-269B-165A783B5A99}"/>
          </ac:picMkLst>
        </pc:picChg>
        <pc:picChg chg="add del mod">
          <ac:chgData name="Clara Gaïda" userId="c87abd91-0307-45f7-aa1a-5efcd49c2510" providerId="ADAL" clId="{08A1C655-D59F-4908-B033-AB51D1D7A4C0}" dt="2023-11-02T11:25:36.178" v="3445" actId="478"/>
          <ac:picMkLst>
            <pc:docMk/>
            <pc:sldMk cId="1904051077" sldId="2147472408"/>
            <ac:picMk id="51" creationId="{891D8D92-B2DC-B569-E374-38A03DF4A401}"/>
          </ac:picMkLst>
        </pc:picChg>
        <pc:picChg chg="add del mod">
          <ac:chgData name="Clara Gaïda" userId="c87abd91-0307-45f7-aa1a-5efcd49c2510" providerId="ADAL" clId="{08A1C655-D59F-4908-B033-AB51D1D7A4C0}" dt="2023-11-02T11:25:36.821" v="3446" actId="478"/>
          <ac:picMkLst>
            <pc:docMk/>
            <pc:sldMk cId="1904051077" sldId="2147472408"/>
            <ac:picMk id="52" creationId="{8CFF717C-6E98-DB10-B5AF-28ECEA325B85}"/>
          </ac:picMkLst>
        </pc:picChg>
        <pc:picChg chg="add del mod">
          <ac:chgData name="Clara Gaïda" userId="c87abd91-0307-45f7-aa1a-5efcd49c2510" providerId="ADAL" clId="{08A1C655-D59F-4908-B033-AB51D1D7A4C0}" dt="2023-11-02T11:25:37.535" v="3447" actId="478"/>
          <ac:picMkLst>
            <pc:docMk/>
            <pc:sldMk cId="1904051077" sldId="2147472408"/>
            <ac:picMk id="53" creationId="{9620EE78-9705-8163-7811-D8A8CC8F90AE}"/>
          </ac:picMkLst>
        </pc:picChg>
        <pc:picChg chg="add del mod">
          <ac:chgData name="Clara Gaïda" userId="c87abd91-0307-45f7-aa1a-5efcd49c2510" providerId="ADAL" clId="{08A1C655-D59F-4908-B033-AB51D1D7A4C0}" dt="2023-11-02T11:25:38.202" v="3448" actId="478"/>
          <ac:picMkLst>
            <pc:docMk/>
            <pc:sldMk cId="1904051077" sldId="2147472408"/>
            <ac:picMk id="54" creationId="{79DD4881-024A-B796-75DF-E2E319D04283}"/>
          </ac:picMkLst>
        </pc:picChg>
        <pc:picChg chg="add mod">
          <ac:chgData name="Clara Gaïda" userId="c87abd91-0307-45f7-aa1a-5efcd49c2510" providerId="ADAL" clId="{08A1C655-D59F-4908-B033-AB51D1D7A4C0}" dt="2023-11-02T11:30:59.915" v="3520" actId="1037"/>
          <ac:picMkLst>
            <pc:docMk/>
            <pc:sldMk cId="1904051077" sldId="2147472408"/>
            <ac:picMk id="61" creationId="{A819731D-FDB8-93CE-454E-46E4EF17FB63}"/>
          </ac:picMkLst>
        </pc:picChg>
        <pc:picChg chg="add mod">
          <ac:chgData name="Clara Gaïda" userId="c87abd91-0307-45f7-aa1a-5efcd49c2510" providerId="ADAL" clId="{08A1C655-D59F-4908-B033-AB51D1D7A4C0}" dt="2023-11-02T11:31:22.833" v="3531" actId="1037"/>
          <ac:picMkLst>
            <pc:docMk/>
            <pc:sldMk cId="1904051077" sldId="2147472408"/>
            <ac:picMk id="65" creationId="{C7D9F2C3-D90B-63BB-713E-0D7BCA7B2CC5}"/>
          </ac:picMkLst>
        </pc:picChg>
        <pc:picChg chg="add del mod">
          <ac:chgData name="Clara Gaïda" userId="c87abd91-0307-45f7-aa1a-5efcd49c2510" providerId="ADAL" clId="{08A1C655-D59F-4908-B033-AB51D1D7A4C0}" dt="2023-11-02T11:31:06.248" v="3523"/>
          <ac:picMkLst>
            <pc:docMk/>
            <pc:sldMk cId="1904051077" sldId="2147472408"/>
            <ac:picMk id="66" creationId="{DE1BC57D-D68F-5D9B-A99A-105BBA122FFF}"/>
          </ac:picMkLst>
        </pc:picChg>
        <pc:picChg chg="add mod">
          <ac:chgData name="Clara Gaïda" userId="c87abd91-0307-45f7-aa1a-5efcd49c2510" providerId="ADAL" clId="{08A1C655-D59F-4908-B033-AB51D1D7A4C0}" dt="2023-11-02T11:31:32.674" v="3537" actId="1036"/>
          <ac:picMkLst>
            <pc:docMk/>
            <pc:sldMk cId="1904051077" sldId="2147472408"/>
            <ac:picMk id="67" creationId="{2545C47C-3FE4-7C11-7632-285C349B6A4C}"/>
          </ac:picMkLst>
        </pc:picChg>
        <pc:picChg chg="add del mod">
          <ac:chgData name="Clara Gaïda" userId="c87abd91-0307-45f7-aa1a-5efcd49c2510" providerId="ADAL" clId="{08A1C655-D59F-4908-B033-AB51D1D7A4C0}" dt="2023-11-02T18:02:01.638" v="6417" actId="478"/>
          <ac:picMkLst>
            <pc:docMk/>
            <pc:sldMk cId="1904051077" sldId="2147472408"/>
            <ac:picMk id="68" creationId="{5327C28B-7B77-B916-DB00-6E495311B487}"/>
          </ac:picMkLst>
        </pc:picChg>
        <pc:picChg chg="add mod">
          <ac:chgData name="Clara Gaïda" userId="c87abd91-0307-45f7-aa1a-5efcd49c2510" providerId="ADAL" clId="{08A1C655-D59F-4908-B033-AB51D1D7A4C0}" dt="2023-11-02T11:47:11.365" v="4317" actId="1036"/>
          <ac:picMkLst>
            <pc:docMk/>
            <pc:sldMk cId="1904051077" sldId="2147472408"/>
            <ac:picMk id="76" creationId="{AFB63FDD-8412-4E67-F248-7FB0214BDFD6}"/>
          </ac:picMkLst>
        </pc:picChg>
        <pc:picChg chg="add mod">
          <ac:chgData name="Clara Gaïda" userId="c87abd91-0307-45f7-aa1a-5efcd49c2510" providerId="ADAL" clId="{08A1C655-D59F-4908-B033-AB51D1D7A4C0}" dt="2023-11-02T11:47:18.311" v="4319" actId="1076"/>
          <ac:picMkLst>
            <pc:docMk/>
            <pc:sldMk cId="1904051077" sldId="2147472408"/>
            <ac:picMk id="77" creationId="{87B378BC-8168-B4F8-9B24-6DB720B08243}"/>
          </ac:picMkLst>
        </pc:picChg>
        <pc:picChg chg="add mod">
          <ac:chgData name="Clara Gaïda" userId="c87abd91-0307-45f7-aa1a-5efcd49c2510" providerId="ADAL" clId="{08A1C655-D59F-4908-B033-AB51D1D7A4C0}" dt="2023-11-02T11:47:28.739" v="4321" actId="1076"/>
          <ac:picMkLst>
            <pc:docMk/>
            <pc:sldMk cId="1904051077" sldId="2147472408"/>
            <ac:picMk id="78" creationId="{19759D2F-289D-ED2E-9BAA-212B3ED4E2FF}"/>
          </ac:picMkLst>
        </pc:picChg>
        <pc:picChg chg="add mod">
          <ac:chgData name="Clara Gaïda" userId="c87abd91-0307-45f7-aa1a-5efcd49c2510" providerId="ADAL" clId="{08A1C655-D59F-4908-B033-AB51D1D7A4C0}" dt="2023-11-02T11:47:40.347" v="4323" actId="1076"/>
          <ac:picMkLst>
            <pc:docMk/>
            <pc:sldMk cId="1904051077" sldId="2147472408"/>
            <ac:picMk id="79" creationId="{B36D3D7D-E766-9D13-A0B0-BB3EC2A2E888}"/>
          </ac:picMkLst>
        </pc:picChg>
        <pc:picChg chg="add mod">
          <ac:chgData name="Clara Gaïda" userId="c87abd91-0307-45f7-aa1a-5efcd49c2510" providerId="ADAL" clId="{08A1C655-D59F-4908-B033-AB51D1D7A4C0}" dt="2023-11-02T14:53:29.751" v="6220" actId="1035"/>
          <ac:picMkLst>
            <pc:docMk/>
            <pc:sldMk cId="1904051077" sldId="2147472408"/>
            <ac:picMk id="102" creationId="{BCE9ADC0-4BA9-0720-0239-4DAEE43A77C2}"/>
          </ac:picMkLst>
        </pc:picChg>
        <pc:picChg chg="add del mod">
          <ac:chgData name="Clara Gaïda" userId="c87abd91-0307-45f7-aa1a-5efcd49c2510" providerId="ADAL" clId="{08A1C655-D59F-4908-B033-AB51D1D7A4C0}" dt="2023-11-02T13:40:37.225" v="5798" actId="478"/>
          <ac:picMkLst>
            <pc:docMk/>
            <pc:sldMk cId="1904051077" sldId="2147472408"/>
            <ac:picMk id="104" creationId="{E9FAA9A3-42E8-4C2B-2CC5-ABD8F5DFDA80}"/>
          </ac:picMkLst>
        </pc:picChg>
        <pc:picChg chg="add mod">
          <ac:chgData name="Clara Gaïda" userId="c87abd91-0307-45f7-aa1a-5efcd49c2510" providerId="ADAL" clId="{08A1C655-D59F-4908-B033-AB51D1D7A4C0}" dt="2023-11-03T09:11:37.810" v="6721" actId="1076"/>
          <ac:picMkLst>
            <pc:docMk/>
            <pc:sldMk cId="1904051077" sldId="2147472408"/>
            <ac:picMk id="106" creationId="{76AADCF0-57D1-AD2C-CB4D-D696161BBE23}"/>
          </ac:picMkLst>
        </pc:picChg>
        <pc:picChg chg="add mod">
          <ac:chgData name="Clara Gaïda" userId="c87abd91-0307-45f7-aa1a-5efcd49c2510" providerId="ADAL" clId="{08A1C655-D59F-4908-B033-AB51D1D7A4C0}" dt="2023-11-02T15:05:20.528" v="6239" actId="1076"/>
          <ac:picMkLst>
            <pc:docMk/>
            <pc:sldMk cId="1904051077" sldId="2147472408"/>
            <ac:picMk id="108" creationId="{724864C4-CBAF-96E2-4BAC-C1E1F127409D}"/>
          </ac:picMkLst>
        </pc:picChg>
        <pc:picChg chg="add mod">
          <ac:chgData name="Clara Gaïda" userId="c87abd91-0307-45f7-aa1a-5efcd49c2510" providerId="ADAL" clId="{08A1C655-D59F-4908-B033-AB51D1D7A4C0}" dt="2023-11-03T09:11:20.320" v="6719" actId="1076"/>
          <ac:picMkLst>
            <pc:docMk/>
            <pc:sldMk cId="1904051077" sldId="2147472408"/>
            <ac:picMk id="110" creationId="{32993563-1E96-4D30-FA23-2D1181DF1C54}"/>
          </ac:picMkLst>
        </pc:picChg>
        <pc:cxnChg chg="mod">
          <ac:chgData name="Clara Gaïda" userId="c87abd91-0307-45f7-aa1a-5efcd49c2510" providerId="ADAL" clId="{08A1C655-D59F-4908-B033-AB51D1D7A4C0}" dt="2023-11-02T13:38:22.075" v="5783" actId="1076"/>
          <ac:cxnSpMkLst>
            <pc:docMk/>
            <pc:sldMk cId="1904051077" sldId="2147472408"/>
            <ac:cxnSpMk id="56" creationId="{0FB34621-1208-1676-4AA4-D42E40E63A57}"/>
          </ac:cxnSpMkLst>
        </pc:cxnChg>
        <pc:extLst>
          <p:ext xmlns:p="http://schemas.openxmlformats.org/presentationml/2006/main" uri="{D6D511B9-2390-475A-947B-AFAB55BFBCF1}">
            <pc226:cmChg xmlns:pc226="http://schemas.microsoft.com/office/powerpoint/2022/06/main/command" chg="add del">
              <pc226:chgData name="Clara Gaïda" userId="c87abd91-0307-45f7-aa1a-5efcd49c2510" providerId="ADAL" clId="{08A1C655-D59F-4908-B033-AB51D1D7A4C0}" dt="2023-11-02T11:34:01.715" v="3563"/>
              <pc2:cmMkLst xmlns:pc2="http://schemas.microsoft.com/office/powerpoint/2019/9/main/command">
                <pc:docMk/>
                <pc:sldMk cId="1904051077" sldId="2147472408"/>
                <pc2:cmMk id="{DB558B21-54F2-46A3-8B88-B1CF440AA645}"/>
              </pc2:cmMkLst>
            </pc226:cmChg>
            <pc226:cmChg xmlns:pc226="http://schemas.microsoft.com/office/powerpoint/2022/06/main/command" chg="add del">
              <pc226:chgData name="Clara Gaïda" userId="c87abd91-0307-45f7-aa1a-5efcd49c2510" providerId="ADAL" clId="{08A1C655-D59F-4908-B033-AB51D1D7A4C0}" dt="2023-11-02T12:10:02.898" v="4920"/>
              <pc2:cmMkLst xmlns:pc2="http://schemas.microsoft.com/office/powerpoint/2019/9/main/command">
                <pc:docMk/>
                <pc:sldMk cId="1904051077" sldId="2147472408"/>
                <pc2:cmMk id="{6EE7F1C1-4957-4E5E-BA54-35481885C725}"/>
              </pc2:cmMkLst>
            </pc226:cmChg>
            <pc226:cmChg xmlns:pc226="http://schemas.microsoft.com/office/powerpoint/2022/06/main/command" chg="add del mod">
              <pc226:chgData name="Clara Gaïda" userId="c87abd91-0307-45f7-aa1a-5efcd49c2510" providerId="ADAL" clId="{08A1C655-D59F-4908-B033-AB51D1D7A4C0}" dt="2023-11-02T11:20:00.936" v="3309"/>
              <pc2:cmMkLst xmlns:pc2="http://schemas.microsoft.com/office/powerpoint/2019/9/main/command">
                <pc:docMk/>
                <pc:sldMk cId="1904051077" sldId="2147472408"/>
                <pc2:cmMk id="{1E3F71D0-68F2-4C34-B50F-B155FFF88AD8}"/>
              </pc2:cmMkLst>
            </pc226:cmChg>
          </p:ext>
        </pc:extLst>
      </pc:sldChg>
      <pc:sldChg chg="modSp add del mod ord modShow modCm">
        <pc:chgData name="Clara Gaïda" userId="c87abd91-0307-45f7-aa1a-5efcd49c2510" providerId="ADAL" clId="{08A1C655-D59F-4908-B033-AB51D1D7A4C0}" dt="2023-11-03T14:59:45.463" v="7258" actId="1035"/>
        <pc:sldMkLst>
          <pc:docMk/>
          <pc:sldMk cId="1631448211" sldId="2147472409"/>
        </pc:sldMkLst>
        <pc:spChg chg="mod">
          <ac:chgData name="Clara Gaïda" userId="c87abd91-0307-45f7-aa1a-5efcd49c2510" providerId="ADAL" clId="{08A1C655-D59F-4908-B033-AB51D1D7A4C0}" dt="2023-11-03T14:56:26.280" v="7186" actId="1036"/>
          <ac:spMkLst>
            <pc:docMk/>
            <pc:sldMk cId="1631448211" sldId="2147472409"/>
            <ac:spMk id="3" creationId="{1C045F65-7F2B-C8D8-F463-6CFB47AACA10}"/>
          </ac:spMkLst>
        </pc:spChg>
        <pc:spChg chg="mod">
          <ac:chgData name="Clara Gaïda" userId="c87abd91-0307-45f7-aa1a-5efcd49c2510" providerId="ADAL" clId="{08A1C655-D59F-4908-B033-AB51D1D7A4C0}" dt="2023-11-03T14:59:23.981" v="7241" actId="1035"/>
          <ac:spMkLst>
            <pc:docMk/>
            <pc:sldMk cId="1631448211" sldId="2147472409"/>
            <ac:spMk id="7" creationId="{253C15E6-89BD-270A-8550-4F6E1EE12397}"/>
          </ac:spMkLst>
        </pc:spChg>
        <pc:spChg chg="mod">
          <ac:chgData name="Clara Gaïda" userId="c87abd91-0307-45f7-aa1a-5efcd49c2510" providerId="ADAL" clId="{08A1C655-D59F-4908-B033-AB51D1D7A4C0}" dt="2023-11-03T14:59:14.351" v="7235" actId="1035"/>
          <ac:spMkLst>
            <pc:docMk/>
            <pc:sldMk cId="1631448211" sldId="2147472409"/>
            <ac:spMk id="10" creationId="{ED4AEB76-F25A-8C38-469D-75019F0CB90D}"/>
          </ac:spMkLst>
        </pc:spChg>
        <pc:spChg chg="mod">
          <ac:chgData name="Clara Gaïda" userId="c87abd91-0307-45f7-aa1a-5efcd49c2510" providerId="ADAL" clId="{08A1C655-D59F-4908-B033-AB51D1D7A4C0}" dt="2023-11-03T14:59:05.595" v="7221" actId="1036"/>
          <ac:spMkLst>
            <pc:docMk/>
            <pc:sldMk cId="1631448211" sldId="2147472409"/>
            <ac:spMk id="16" creationId="{8FF4511D-0DA9-438C-E50A-8EE964CE0848}"/>
          </ac:spMkLst>
        </pc:spChg>
        <pc:spChg chg="mod">
          <ac:chgData name="Clara Gaïda" userId="c87abd91-0307-45f7-aa1a-5efcd49c2510" providerId="ADAL" clId="{08A1C655-D59F-4908-B033-AB51D1D7A4C0}" dt="2023-11-02T12:31:35.844" v="5070" actId="207"/>
          <ac:spMkLst>
            <pc:docMk/>
            <pc:sldMk cId="1631448211" sldId="2147472409"/>
            <ac:spMk id="17" creationId="{C31FE4F4-BBF5-FBC0-7957-10C77AC88488}"/>
          </ac:spMkLst>
        </pc:spChg>
        <pc:spChg chg="mod">
          <ac:chgData name="Clara Gaïda" userId="c87abd91-0307-45f7-aa1a-5efcd49c2510" providerId="ADAL" clId="{08A1C655-D59F-4908-B033-AB51D1D7A4C0}" dt="2023-11-03T14:59:42.889" v="7256" actId="1035"/>
          <ac:spMkLst>
            <pc:docMk/>
            <pc:sldMk cId="1631448211" sldId="2147472409"/>
            <ac:spMk id="18" creationId="{E4B830C5-12F1-B0F0-47BE-6F0E6ABD92A0}"/>
          </ac:spMkLst>
        </pc:spChg>
        <pc:spChg chg="mod">
          <ac:chgData name="Clara Gaïda" userId="c87abd91-0307-45f7-aa1a-5efcd49c2510" providerId="ADAL" clId="{08A1C655-D59F-4908-B033-AB51D1D7A4C0}" dt="2023-11-03T14:59:08.644" v="7227" actId="1036"/>
          <ac:spMkLst>
            <pc:docMk/>
            <pc:sldMk cId="1631448211" sldId="2147472409"/>
            <ac:spMk id="19" creationId="{9562001B-87B7-16BB-C2AB-4448D3D014B6}"/>
          </ac:spMkLst>
        </pc:spChg>
        <pc:spChg chg="mod">
          <ac:chgData name="Clara Gaïda" userId="c87abd91-0307-45f7-aa1a-5efcd49c2510" providerId="ADAL" clId="{08A1C655-D59F-4908-B033-AB51D1D7A4C0}" dt="2023-11-03T14:59:45.463" v="7258" actId="1035"/>
          <ac:spMkLst>
            <pc:docMk/>
            <pc:sldMk cId="1631448211" sldId="2147472409"/>
            <ac:spMk id="20" creationId="{15DB5CED-CA66-343C-06D2-6537CB3C5B8B}"/>
          </ac:spMkLst>
        </pc:spChg>
        <pc:spChg chg="mod">
          <ac:chgData name="Clara Gaïda" userId="c87abd91-0307-45f7-aa1a-5efcd49c2510" providerId="ADAL" clId="{08A1C655-D59F-4908-B033-AB51D1D7A4C0}" dt="2023-11-02T12:30:54.453" v="5063" actId="207"/>
          <ac:spMkLst>
            <pc:docMk/>
            <pc:sldMk cId="1631448211" sldId="2147472409"/>
            <ac:spMk id="21" creationId="{3335235C-EEFA-21EA-BDC6-856688823185}"/>
          </ac:spMkLst>
        </pc:spChg>
        <pc:picChg chg="mod">
          <ac:chgData name="Clara Gaïda" userId="c87abd91-0307-45f7-aa1a-5efcd49c2510" providerId="ADAL" clId="{08A1C655-D59F-4908-B033-AB51D1D7A4C0}" dt="2023-11-03T14:58:59.865" v="7215" actId="1076"/>
          <ac:picMkLst>
            <pc:docMk/>
            <pc:sldMk cId="1631448211" sldId="2147472409"/>
            <ac:picMk id="5" creationId="{35886914-D1B2-687F-7816-B64B3F51C571}"/>
          </ac:picMkLst>
        </pc:picChg>
        <pc:extLst>
          <p:ext xmlns:p="http://schemas.openxmlformats.org/presentationml/2006/main" uri="{D6D511B9-2390-475A-947B-AFAB55BFBCF1}">
            <pc226:cmChg xmlns:pc226="http://schemas.microsoft.com/office/powerpoint/2022/06/main/command" chg="mod">
              <pc226:chgData name="Clara Gaïda" userId="c87abd91-0307-45f7-aa1a-5efcd49c2510" providerId="ADAL" clId="{08A1C655-D59F-4908-B033-AB51D1D7A4C0}" dt="2023-11-02T13:27:16.152" v="5497"/>
              <pc2:cmMkLst xmlns:pc2="http://schemas.microsoft.com/office/powerpoint/2019/9/main/command">
                <pc:docMk/>
                <pc:sldMk cId="1631448211" sldId="2147472409"/>
                <pc2:cmMk id="{4DCED865-2BB0-4F40-8675-2A7B240D85CE}"/>
              </pc2:cmMkLst>
              <pc226:cmRplyChg chg="add">
                <pc226:chgData name="Clara Gaïda" userId="c87abd91-0307-45f7-aa1a-5efcd49c2510" providerId="ADAL" clId="{08A1C655-D59F-4908-B033-AB51D1D7A4C0}" dt="2023-11-02T13:27:16.152" v="5497"/>
                <pc2:cmRplyMkLst xmlns:pc2="http://schemas.microsoft.com/office/powerpoint/2019/9/main/command">
                  <pc:docMk/>
                  <pc:sldMk cId="1631448211" sldId="2147472409"/>
                  <pc2:cmMk id="{4DCED865-2BB0-4F40-8675-2A7B240D85CE}"/>
                  <pc2:cmRplyMk id="{0E10A3C7-60A0-44A5-B94E-E14ADCF293AE}"/>
                </pc2:cmRplyMkLst>
              </pc226:cmRplyChg>
            </pc226:cmChg>
            <pc226:cmChg xmlns:pc226="http://schemas.microsoft.com/office/powerpoint/2022/06/main/command" chg="mod">
              <pc226:chgData name="Clara Gaïda" userId="c87abd91-0307-45f7-aa1a-5efcd49c2510" providerId="ADAL" clId="{08A1C655-D59F-4908-B033-AB51D1D7A4C0}" dt="2023-11-02T09:31:03.937" v="1120" actId="20577"/>
              <pc2:cmMkLst xmlns:pc2="http://schemas.microsoft.com/office/powerpoint/2019/9/main/command">
                <pc:docMk/>
                <pc:sldMk cId="1631448211" sldId="2147472409"/>
                <pc2:cmMk id="{2DB3A6E3-D071-48C7-A006-24CD72CDCA9F}"/>
              </pc2:cmMkLst>
            </pc226:cmChg>
          </p:ext>
        </pc:extLst>
      </pc:sldChg>
      <pc:sldChg chg="addSp modSp mod modCm">
        <pc:chgData name="Clara Gaïda" userId="c87abd91-0307-45f7-aa1a-5efcd49c2510" providerId="ADAL" clId="{08A1C655-D59F-4908-B033-AB51D1D7A4C0}" dt="2023-11-03T14:27:42.456" v="7076" actId="1076"/>
        <pc:sldMkLst>
          <pc:docMk/>
          <pc:sldMk cId="2092108615" sldId="2147472412"/>
        </pc:sldMkLst>
        <pc:spChg chg="add mod">
          <ac:chgData name="Clara Gaïda" userId="c87abd91-0307-45f7-aa1a-5efcd49c2510" providerId="ADAL" clId="{08A1C655-D59F-4908-B033-AB51D1D7A4C0}" dt="2023-11-02T16:57:17.287" v="6378"/>
          <ac:spMkLst>
            <pc:docMk/>
            <pc:sldMk cId="2092108615" sldId="2147472412"/>
            <ac:spMk id="2" creationId="{1BC0925C-4AF3-7057-9830-2316AC22417E}"/>
          </ac:spMkLst>
        </pc:spChg>
        <pc:spChg chg="mod">
          <ac:chgData name="Clara Gaïda" userId="c87abd91-0307-45f7-aa1a-5efcd49c2510" providerId="ADAL" clId="{08A1C655-D59F-4908-B033-AB51D1D7A4C0}" dt="2023-11-03T14:27:42.456" v="7076" actId="1076"/>
          <ac:spMkLst>
            <pc:docMk/>
            <pc:sldMk cId="2092108615" sldId="2147472412"/>
            <ac:spMk id="10" creationId="{56E5F4E1-ABC2-33AD-1A4B-4EABC4A6E33B}"/>
          </ac:spMkLst>
        </pc:spChg>
        <pc:spChg chg="mod">
          <ac:chgData name="Clara Gaïda" userId="c87abd91-0307-45f7-aa1a-5efcd49c2510" providerId="ADAL" clId="{08A1C655-D59F-4908-B033-AB51D1D7A4C0}" dt="2023-11-02T08:59:30.080" v="216"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Clara Gaïda" userId="c87abd91-0307-45f7-aa1a-5efcd49c2510" providerId="ADAL" clId="{08A1C655-D59F-4908-B033-AB51D1D7A4C0}" dt="2023-11-02T08:59:30.080" v="216" actId="20577"/>
              <pc2:cmMkLst xmlns:pc2="http://schemas.microsoft.com/office/powerpoint/2019/9/main/command">
                <pc:docMk/>
                <pc:sldMk cId="2092108615" sldId="2147472412"/>
                <pc2:cmMk id="{B0F785FD-4277-4F34-9C9C-2C756AC1FB3E}"/>
              </pc2:cmMkLst>
            </pc226:cmChg>
          </p:ext>
        </pc:extLst>
      </pc:sldChg>
      <pc:sldChg chg="addSp modSp mod addCm delCm modCm">
        <pc:chgData name="Clara Gaïda" userId="c87abd91-0307-45f7-aa1a-5efcd49c2510" providerId="ADAL" clId="{08A1C655-D59F-4908-B033-AB51D1D7A4C0}" dt="2023-11-03T15:41:06.099" v="7565" actId="20577"/>
        <pc:sldMkLst>
          <pc:docMk/>
          <pc:sldMk cId="1734010299" sldId="2147472414"/>
        </pc:sldMkLst>
        <pc:spChg chg="add mod">
          <ac:chgData name="Clara Gaïda" userId="c87abd91-0307-45f7-aa1a-5efcd49c2510" providerId="ADAL" clId="{08A1C655-D59F-4908-B033-AB51D1D7A4C0}" dt="2023-11-02T16:57:07.457" v="6374"/>
          <ac:spMkLst>
            <pc:docMk/>
            <pc:sldMk cId="1734010299" sldId="2147472414"/>
            <ac:spMk id="2" creationId="{35E68E64-D487-D0D0-02F2-3AED97B1CF72}"/>
          </ac:spMkLst>
        </pc:spChg>
        <pc:spChg chg="mod">
          <ac:chgData name="Clara Gaïda" userId="c87abd91-0307-45f7-aa1a-5efcd49c2510" providerId="ADAL" clId="{08A1C655-D59F-4908-B033-AB51D1D7A4C0}" dt="2023-11-03T14:53:37.620" v="7176" actId="207"/>
          <ac:spMkLst>
            <pc:docMk/>
            <pc:sldMk cId="1734010299" sldId="2147472414"/>
            <ac:spMk id="3" creationId="{F8AC0405-0B01-E220-FAD4-2C90BCB255B2}"/>
          </ac:spMkLst>
        </pc:spChg>
        <pc:spChg chg="mod">
          <ac:chgData name="Clara Gaïda" userId="c87abd91-0307-45f7-aa1a-5efcd49c2510" providerId="ADAL" clId="{08A1C655-D59F-4908-B033-AB51D1D7A4C0}" dt="2023-11-03T08:43:42.229" v="6421" actId="14100"/>
          <ac:spMkLst>
            <pc:docMk/>
            <pc:sldMk cId="1734010299" sldId="2147472414"/>
            <ac:spMk id="4" creationId="{251185BA-E60D-FB0F-0069-B666888AD795}"/>
          </ac:spMkLst>
        </pc:spChg>
        <pc:spChg chg="mod">
          <ac:chgData name="Clara Gaïda" userId="c87abd91-0307-45f7-aa1a-5efcd49c2510" providerId="ADAL" clId="{08A1C655-D59F-4908-B033-AB51D1D7A4C0}" dt="2023-11-03T15:31:20.501" v="7290" actId="1035"/>
          <ac:spMkLst>
            <pc:docMk/>
            <pc:sldMk cId="1734010299" sldId="2147472414"/>
            <ac:spMk id="8" creationId="{EED6DD3D-23F9-6418-B8E5-522F207C2766}"/>
          </ac:spMkLst>
        </pc:spChg>
        <pc:spChg chg="mod">
          <ac:chgData name="Clara Gaïda" userId="c87abd91-0307-45f7-aa1a-5efcd49c2510" providerId="ADAL" clId="{08A1C655-D59F-4908-B033-AB51D1D7A4C0}" dt="2023-11-03T15:31:20.501" v="7290" actId="1035"/>
          <ac:spMkLst>
            <pc:docMk/>
            <pc:sldMk cId="1734010299" sldId="2147472414"/>
            <ac:spMk id="9" creationId="{32FE1A33-0C43-EF42-8775-4316023EDDE6}"/>
          </ac:spMkLst>
        </pc:spChg>
        <pc:spChg chg="mod">
          <ac:chgData name="Clara Gaïda" userId="c87abd91-0307-45f7-aa1a-5efcd49c2510" providerId="ADAL" clId="{08A1C655-D59F-4908-B033-AB51D1D7A4C0}" dt="2023-11-03T15:31:20.501" v="7290" actId="1035"/>
          <ac:spMkLst>
            <pc:docMk/>
            <pc:sldMk cId="1734010299" sldId="2147472414"/>
            <ac:spMk id="10" creationId="{90BDDE69-9ABD-FB45-D788-2B6668002D00}"/>
          </ac:spMkLst>
        </pc:spChg>
        <pc:spChg chg="mod">
          <ac:chgData name="Clara Gaïda" userId="c87abd91-0307-45f7-aa1a-5efcd49c2510" providerId="ADAL" clId="{08A1C655-D59F-4908-B033-AB51D1D7A4C0}" dt="2023-11-03T15:34:19.909" v="7497" actId="1036"/>
          <ac:spMkLst>
            <pc:docMk/>
            <pc:sldMk cId="1734010299" sldId="2147472414"/>
            <ac:spMk id="11" creationId="{63F656CF-9FEA-AFD1-3C9D-A40167F6D8D1}"/>
          </ac:spMkLst>
        </pc:spChg>
        <pc:spChg chg="mod">
          <ac:chgData name="Clara Gaïda" userId="c87abd91-0307-45f7-aa1a-5efcd49c2510" providerId="ADAL" clId="{08A1C655-D59F-4908-B033-AB51D1D7A4C0}" dt="2023-11-03T15:33:39.597" v="7429" actId="1036"/>
          <ac:spMkLst>
            <pc:docMk/>
            <pc:sldMk cId="1734010299" sldId="2147472414"/>
            <ac:spMk id="12" creationId="{8B93DFE3-21EF-5327-350B-6D243FC0FB7E}"/>
          </ac:spMkLst>
        </pc:spChg>
        <pc:spChg chg="mod">
          <ac:chgData name="Clara Gaïda" userId="c87abd91-0307-45f7-aa1a-5efcd49c2510" providerId="ADAL" clId="{08A1C655-D59F-4908-B033-AB51D1D7A4C0}" dt="2023-11-03T15:33:14.897" v="7396" actId="1076"/>
          <ac:spMkLst>
            <pc:docMk/>
            <pc:sldMk cId="1734010299" sldId="2147472414"/>
            <ac:spMk id="13" creationId="{4FEC3F8D-0CC4-CF97-4127-1A21BDC2DEDC}"/>
          </ac:spMkLst>
        </pc:spChg>
        <pc:spChg chg="mod">
          <ac:chgData name="Clara Gaïda" userId="c87abd91-0307-45f7-aa1a-5efcd49c2510" providerId="ADAL" clId="{08A1C655-D59F-4908-B033-AB51D1D7A4C0}" dt="2023-11-03T15:34:07.992" v="7461" actId="14100"/>
          <ac:spMkLst>
            <pc:docMk/>
            <pc:sldMk cId="1734010299" sldId="2147472414"/>
            <ac:spMk id="14" creationId="{24CD4AB4-3AEF-2372-2E0F-19357747ADAA}"/>
          </ac:spMkLst>
        </pc:spChg>
        <pc:spChg chg="mod">
          <ac:chgData name="Clara Gaïda" userId="c87abd91-0307-45f7-aa1a-5efcd49c2510" providerId="ADAL" clId="{08A1C655-D59F-4908-B033-AB51D1D7A4C0}" dt="2023-11-03T15:41:06.099" v="7565" actId="20577"/>
          <ac:spMkLst>
            <pc:docMk/>
            <pc:sldMk cId="1734010299" sldId="2147472414"/>
            <ac:spMk id="15" creationId="{AC26C3AB-CE97-FF9C-C3E2-243D029C73E1}"/>
          </ac:spMkLst>
        </pc:spChg>
        <pc:spChg chg="mod">
          <ac:chgData name="Clara Gaïda" userId="c87abd91-0307-45f7-aa1a-5efcd49c2510" providerId="ADAL" clId="{08A1C655-D59F-4908-B033-AB51D1D7A4C0}" dt="2023-11-03T15:34:07.992" v="7461" actId="14100"/>
          <ac:spMkLst>
            <pc:docMk/>
            <pc:sldMk cId="1734010299" sldId="2147472414"/>
            <ac:spMk id="17" creationId="{04376AFE-FA09-15F7-0F1F-0C444CED7314}"/>
          </ac:spMkLst>
        </pc:spChg>
        <pc:spChg chg="mod">
          <ac:chgData name="Clara Gaïda" userId="c87abd91-0307-45f7-aa1a-5efcd49c2510" providerId="ADAL" clId="{08A1C655-D59F-4908-B033-AB51D1D7A4C0}" dt="2023-11-03T15:31:20.501" v="7290" actId="1035"/>
          <ac:spMkLst>
            <pc:docMk/>
            <pc:sldMk cId="1734010299" sldId="2147472414"/>
            <ac:spMk id="21" creationId="{06809394-88CA-3ED6-A03E-47BB09D50822}"/>
          </ac:spMkLst>
        </pc:spChg>
        <pc:spChg chg="mod">
          <ac:chgData name="Clara Gaïda" userId="c87abd91-0307-45f7-aa1a-5efcd49c2510" providerId="ADAL" clId="{08A1C655-D59F-4908-B033-AB51D1D7A4C0}" dt="2023-11-03T15:33:10.468" v="7395" actId="14100"/>
          <ac:spMkLst>
            <pc:docMk/>
            <pc:sldMk cId="1734010299" sldId="2147472414"/>
            <ac:spMk id="32" creationId="{853111BD-77F1-F763-79E1-BE9DBC32B773}"/>
          </ac:spMkLst>
        </pc:spChg>
        <pc:spChg chg="mod">
          <ac:chgData name="Clara Gaïda" userId="c87abd91-0307-45f7-aa1a-5efcd49c2510" providerId="ADAL" clId="{08A1C655-D59F-4908-B033-AB51D1D7A4C0}" dt="2023-11-03T15:36:10.310" v="7509"/>
          <ac:spMkLst>
            <pc:docMk/>
            <pc:sldMk cId="1734010299" sldId="2147472414"/>
            <ac:spMk id="46" creationId="{CC7D6853-E56A-9F8C-C482-0202E9075BA9}"/>
          </ac:spMkLst>
        </pc:spChg>
        <pc:spChg chg="mod">
          <ac:chgData name="Clara Gaïda" userId="c87abd91-0307-45f7-aa1a-5efcd49c2510" providerId="ADAL" clId="{08A1C655-D59F-4908-B033-AB51D1D7A4C0}" dt="2023-11-03T15:33:39.597" v="7429" actId="1036"/>
          <ac:spMkLst>
            <pc:docMk/>
            <pc:sldMk cId="1734010299" sldId="2147472414"/>
            <ac:spMk id="56" creationId="{832FAC65-9053-07EB-F6B3-A62BB28F6A97}"/>
          </ac:spMkLst>
        </pc:spChg>
        <pc:spChg chg="mod">
          <ac:chgData name="Clara Gaïda" userId="c87abd91-0307-45f7-aa1a-5efcd49c2510" providerId="ADAL" clId="{08A1C655-D59F-4908-B033-AB51D1D7A4C0}" dt="2023-11-03T15:34:19.909" v="7497" actId="1036"/>
          <ac:spMkLst>
            <pc:docMk/>
            <pc:sldMk cId="1734010299" sldId="2147472414"/>
            <ac:spMk id="61" creationId="{F90A6EDB-620B-7EBA-1F07-58DA39166B7A}"/>
          </ac:spMkLst>
        </pc:spChg>
        <pc:spChg chg="mod">
          <ac:chgData name="Clara Gaïda" userId="c87abd91-0307-45f7-aa1a-5efcd49c2510" providerId="ADAL" clId="{08A1C655-D59F-4908-B033-AB51D1D7A4C0}" dt="2023-11-03T15:31:20.501" v="7290" actId="1035"/>
          <ac:spMkLst>
            <pc:docMk/>
            <pc:sldMk cId="1734010299" sldId="2147472414"/>
            <ac:spMk id="68" creationId="{1E886247-EF0B-A374-792C-A7CA99F2F1D4}"/>
          </ac:spMkLst>
        </pc:spChg>
        <pc:spChg chg="mod">
          <ac:chgData name="Clara Gaïda" userId="c87abd91-0307-45f7-aa1a-5efcd49c2510" providerId="ADAL" clId="{08A1C655-D59F-4908-B033-AB51D1D7A4C0}" dt="2023-11-03T14:27:09.661" v="7070" actId="255"/>
          <ac:spMkLst>
            <pc:docMk/>
            <pc:sldMk cId="1734010299" sldId="2147472414"/>
            <ac:spMk id="107" creationId="{340A5FF2-DC25-CE4C-A4AE-216D488E5649}"/>
          </ac:spMkLst>
        </pc:spChg>
        <pc:picChg chg="mod">
          <ac:chgData name="Clara Gaïda" userId="c87abd91-0307-45f7-aa1a-5efcd49c2510" providerId="ADAL" clId="{08A1C655-D59F-4908-B033-AB51D1D7A4C0}" dt="2023-11-03T15:35:04.145" v="7503" actId="1076"/>
          <ac:picMkLst>
            <pc:docMk/>
            <pc:sldMk cId="1734010299" sldId="2147472414"/>
            <ac:picMk id="20" creationId="{8CB2A988-E6A3-597B-A550-CE8C3DFE5DFA}"/>
          </ac:picMkLst>
        </pc:picChg>
        <pc:picChg chg="mod">
          <ac:chgData name="Clara Gaïda" userId="c87abd91-0307-45f7-aa1a-5efcd49c2510" providerId="ADAL" clId="{08A1C655-D59F-4908-B033-AB51D1D7A4C0}" dt="2023-11-03T15:35:11.458" v="7506" actId="1076"/>
          <ac:picMkLst>
            <pc:docMk/>
            <pc:sldMk cId="1734010299" sldId="2147472414"/>
            <ac:picMk id="23" creationId="{A252A909-E2A6-85D4-DF94-F146CA8A795F}"/>
          </ac:picMkLst>
        </pc:pic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3T14:53:43.140" v="7177"/>
              <pc2:cmMkLst xmlns:pc2="http://schemas.microsoft.com/office/powerpoint/2019/9/main/command">
                <pc:docMk/>
                <pc:sldMk cId="1734010299" sldId="2147472414"/>
                <pc2:cmMk id="{948CB23B-523B-45A0-91F9-371C3EAB6F40}"/>
              </pc2:cmMkLst>
            </pc226:cmChg>
            <pc226:cmChg xmlns:pc226="http://schemas.microsoft.com/office/powerpoint/2022/06/main/command" chg="add del">
              <pc226:chgData name="Clara Gaïda" userId="c87abd91-0307-45f7-aa1a-5efcd49c2510" providerId="ADAL" clId="{08A1C655-D59F-4908-B033-AB51D1D7A4C0}" dt="2023-11-02T15:10:16.619" v="6243"/>
              <pc2:cmMkLst xmlns:pc2="http://schemas.microsoft.com/office/powerpoint/2019/9/main/command">
                <pc:docMk/>
                <pc:sldMk cId="1734010299" sldId="2147472414"/>
                <pc2:cmMk id="{957C864D-DE54-4904-B904-319492607258}"/>
              </pc2:cmMkLst>
            </pc226:cmChg>
            <pc226:cmChg xmlns:pc226="http://schemas.microsoft.com/office/powerpoint/2022/06/main/command" chg="add del mod">
              <pc226:chgData name="Clara Gaïda" userId="c87abd91-0307-45f7-aa1a-5efcd49c2510" providerId="ADAL" clId="{08A1C655-D59F-4908-B033-AB51D1D7A4C0}" dt="2023-11-02T17:07:48.737" v="6410" actId="20577"/>
              <pc2:cmMkLst xmlns:pc2="http://schemas.microsoft.com/office/powerpoint/2019/9/main/command">
                <pc:docMk/>
                <pc:sldMk cId="1734010299" sldId="2147472414"/>
                <pc2:cmMk id="{4952E3C1-D21D-4962-BEBB-E6FAA193EDCF}"/>
              </pc2:cmMkLst>
            </pc226:cmChg>
          </p:ext>
        </pc:extLst>
      </pc:sldChg>
      <pc:sldChg chg="addSp modSp del mod ord modShow modCm">
        <pc:chgData name="Clara Gaïda" userId="c87abd91-0307-45f7-aa1a-5efcd49c2510" providerId="ADAL" clId="{08A1C655-D59F-4908-B033-AB51D1D7A4C0}" dt="2023-11-03T09:09:11.998" v="6716" actId="47"/>
        <pc:sldMkLst>
          <pc:docMk/>
          <pc:sldMk cId="3982589737" sldId="2147472417"/>
        </pc:sldMkLst>
        <pc:spChg chg="mod">
          <ac:chgData name="Clara Gaïda" userId="c87abd91-0307-45f7-aa1a-5efcd49c2510" providerId="ADAL" clId="{08A1C655-D59F-4908-B033-AB51D1D7A4C0}" dt="2023-11-02T12:35:32.917" v="5243"/>
          <ac:spMkLst>
            <pc:docMk/>
            <pc:sldMk cId="3982589737" sldId="2147472417"/>
            <ac:spMk id="5" creationId="{44E15BB1-44A3-57B5-CA2E-42352C3A1552}"/>
          </ac:spMkLst>
        </pc:spChg>
        <pc:spChg chg="add mod">
          <ac:chgData name="Clara Gaïda" userId="c87abd91-0307-45f7-aa1a-5efcd49c2510" providerId="ADAL" clId="{08A1C655-D59F-4908-B033-AB51D1D7A4C0}" dt="2023-11-02T16:57:23.526" v="6379"/>
          <ac:spMkLst>
            <pc:docMk/>
            <pc:sldMk cId="3982589737" sldId="2147472417"/>
            <ac:spMk id="7" creationId="{F5B6A596-E82B-FEB2-A207-3EB100B10DF8}"/>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08A1C655-D59F-4908-B033-AB51D1D7A4C0}" dt="2023-11-02T16:05:21.521" v="6271"/>
              <pc2:cmMkLst xmlns:pc2="http://schemas.microsoft.com/office/powerpoint/2019/9/main/command">
                <pc:docMk/>
                <pc:sldMk cId="3982589737" sldId="2147472417"/>
                <pc2:cmMk id="{DA22BC21-9535-486A-8ACD-52D13A7AA89F}"/>
              </pc2:cmMkLst>
              <pc226:cmRplyChg chg="add mod">
                <pc226:chgData name="Clara Gaïda" userId="c87abd91-0307-45f7-aa1a-5efcd49c2510" providerId="ADAL" clId="{08A1C655-D59F-4908-B033-AB51D1D7A4C0}" dt="2023-11-02T16:05:21.521" v="6271"/>
                <pc2:cmRplyMkLst xmlns:pc2="http://schemas.microsoft.com/office/powerpoint/2019/9/main/command">
                  <pc:docMk/>
                  <pc:sldMk cId="3982589737" sldId="2147472417"/>
                  <pc2:cmMk id="{DA22BC21-9535-486A-8ACD-52D13A7AA89F}"/>
                  <pc2:cmRplyMk id="{0740D793-6792-4C24-9F0E-CAB9108123B9}"/>
                </pc2:cmRplyMkLst>
              </pc226:cmRplyChg>
            </pc226:cmChg>
          </p:ext>
        </pc:extLst>
      </pc:sldChg>
      <pc:sldChg chg="modSp add mod">
        <pc:chgData name="Clara Gaïda" userId="c87abd91-0307-45f7-aa1a-5efcd49c2510" providerId="ADAL" clId="{08A1C655-D59F-4908-B033-AB51D1D7A4C0}" dt="2023-11-03T14:55:13.164" v="7178" actId="20577"/>
        <pc:sldMkLst>
          <pc:docMk/>
          <pc:sldMk cId="1827075937" sldId="2147472418"/>
        </pc:sldMkLst>
        <pc:spChg chg="mod">
          <ac:chgData name="Clara Gaïda" userId="c87abd91-0307-45f7-aa1a-5efcd49c2510" providerId="ADAL" clId="{08A1C655-D59F-4908-B033-AB51D1D7A4C0}" dt="2023-11-03T14:55:13.164" v="7178" actId="20577"/>
          <ac:spMkLst>
            <pc:docMk/>
            <pc:sldMk cId="1827075937" sldId="2147472418"/>
            <ac:spMk id="5" creationId="{44E15BB1-44A3-57B5-CA2E-42352C3A1552}"/>
          </ac:spMkLst>
        </pc:spChg>
      </pc:sldChg>
      <pc:sldChg chg="modSp del mod modCm">
        <pc:chgData name="Clara Gaïda" userId="c87abd91-0307-45f7-aa1a-5efcd49c2510" providerId="ADAL" clId="{08A1C655-D59F-4908-B033-AB51D1D7A4C0}" dt="2023-11-02T12:05:34.214" v="4919" actId="47"/>
        <pc:sldMkLst>
          <pc:docMk/>
          <pc:sldMk cId="3526105795" sldId="2147472418"/>
        </pc:sldMkLst>
        <pc:spChg chg="mod">
          <ac:chgData name="Clara Gaïda" userId="c87abd91-0307-45f7-aa1a-5efcd49c2510" providerId="ADAL" clId="{08A1C655-D59F-4908-B033-AB51D1D7A4C0}" dt="2023-11-02T09:38:00.390" v="1124" actId="1076"/>
          <ac:spMkLst>
            <pc:docMk/>
            <pc:sldMk cId="3526105795" sldId="2147472418"/>
            <ac:spMk id="4" creationId="{45FB1AA6-91D6-4E81-6177-BAAAD7553DCB}"/>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08A1C655-D59F-4908-B033-AB51D1D7A4C0}" dt="2023-11-02T09:17:37.885" v="877"/>
              <pc2:cmMkLst xmlns:pc2="http://schemas.microsoft.com/office/powerpoint/2019/9/main/command">
                <pc:docMk/>
                <pc:sldMk cId="3526105795" sldId="2147472418"/>
                <pc2:cmMk id="{95A4AD59-64B3-43E1-88AB-4E25FA334880}"/>
              </pc2:cmMkLst>
            </pc226:cmChg>
          </p:ext>
        </pc:extLst>
      </pc:sldChg>
      <pc:sldChg chg="addSp delSp modSp add mod">
        <pc:chgData name="Clara Gaïda" userId="c87abd91-0307-45f7-aa1a-5efcd49c2510" providerId="ADAL" clId="{08A1C655-D59F-4908-B033-AB51D1D7A4C0}" dt="2023-11-03T14:27:26.258" v="7073" actId="255"/>
        <pc:sldMkLst>
          <pc:docMk/>
          <pc:sldMk cId="4104889234" sldId="2147472419"/>
        </pc:sldMkLst>
        <pc:spChg chg="mod">
          <ac:chgData name="Clara Gaïda" userId="c87abd91-0307-45f7-aa1a-5efcd49c2510" providerId="ADAL" clId="{08A1C655-D59F-4908-B033-AB51D1D7A4C0}" dt="2023-11-03T14:27:26.258" v="7073" actId="255"/>
          <ac:spMkLst>
            <pc:docMk/>
            <pc:sldMk cId="4104889234" sldId="2147472419"/>
            <ac:spMk id="2" creationId="{29268834-48A0-D016-85AF-26E0D79B7318}"/>
          </ac:spMkLst>
        </pc:spChg>
        <pc:spChg chg="del">
          <ac:chgData name="Clara Gaïda" userId="c87abd91-0307-45f7-aa1a-5efcd49c2510" providerId="ADAL" clId="{08A1C655-D59F-4908-B033-AB51D1D7A4C0}" dt="2023-11-02T10:55:49.360" v="2335" actId="478"/>
          <ac:spMkLst>
            <pc:docMk/>
            <pc:sldMk cId="4104889234" sldId="2147472419"/>
            <ac:spMk id="4" creationId="{57F98903-0AA2-E430-9179-ADEA48057366}"/>
          </ac:spMkLst>
        </pc:spChg>
        <pc:spChg chg="del">
          <ac:chgData name="Clara Gaïda" userId="c87abd91-0307-45f7-aa1a-5efcd49c2510" providerId="ADAL" clId="{08A1C655-D59F-4908-B033-AB51D1D7A4C0}" dt="2023-11-02T10:55:49.360" v="2335" actId="478"/>
          <ac:spMkLst>
            <pc:docMk/>
            <pc:sldMk cId="4104889234" sldId="2147472419"/>
            <ac:spMk id="6" creationId="{DA55C948-66C6-0A31-AA24-3E17A5D39B84}"/>
          </ac:spMkLst>
        </pc:spChg>
        <pc:spChg chg="mod">
          <ac:chgData name="Clara Gaïda" userId="c87abd91-0307-45f7-aa1a-5efcd49c2510" providerId="ADAL" clId="{08A1C655-D59F-4908-B033-AB51D1D7A4C0}" dt="2023-11-02T10:53:02.182" v="2278"/>
          <ac:spMkLst>
            <pc:docMk/>
            <pc:sldMk cId="4104889234" sldId="2147472419"/>
            <ac:spMk id="7" creationId="{AF648C2B-B6B0-D03E-0599-C007FD98C27B}"/>
          </ac:spMkLst>
        </pc:spChg>
        <pc:spChg chg="del">
          <ac:chgData name="Clara Gaïda" userId="c87abd91-0307-45f7-aa1a-5efcd49c2510" providerId="ADAL" clId="{08A1C655-D59F-4908-B033-AB51D1D7A4C0}" dt="2023-11-02T10:55:49.360" v="2335" actId="478"/>
          <ac:spMkLst>
            <pc:docMk/>
            <pc:sldMk cId="4104889234" sldId="2147472419"/>
            <ac:spMk id="8" creationId="{A389C491-34E5-5D01-67A9-0CADB2120266}"/>
          </ac:spMkLst>
        </pc:spChg>
        <pc:spChg chg="mod">
          <ac:chgData name="Clara Gaïda" userId="c87abd91-0307-45f7-aa1a-5efcd49c2510" providerId="ADAL" clId="{08A1C655-D59F-4908-B033-AB51D1D7A4C0}" dt="2023-11-02T10:53:02.182" v="2278"/>
          <ac:spMkLst>
            <pc:docMk/>
            <pc:sldMk cId="4104889234" sldId="2147472419"/>
            <ac:spMk id="9" creationId="{09E6B452-BD5E-F84D-B4F1-717A16978D49}"/>
          </ac:spMkLst>
        </pc:spChg>
        <pc:spChg chg="del">
          <ac:chgData name="Clara Gaïda" userId="c87abd91-0307-45f7-aa1a-5efcd49c2510" providerId="ADAL" clId="{08A1C655-D59F-4908-B033-AB51D1D7A4C0}" dt="2023-11-02T10:55:49.360" v="2335" actId="478"/>
          <ac:spMkLst>
            <pc:docMk/>
            <pc:sldMk cId="4104889234" sldId="2147472419"/>
            <ac:spMk id="10" creationId="{48DE0A87-435D-77BE-6490-CA57698B6194}"/>
          </ac:spMkLst>
        </pc:spChg>
        <pc:spChg chg="del">
          <ac:chgData name="Clara Gaïda" userId="c87abd91-0307-45f7-aa1a-5efcd49c2510" providerId="ADAL" clId="{08A1C655-D59F-4908-B033-AB51D1D7A4C0}" dt="2023-11-02T10:55:49.360" v="2335" actId="478"/>
          <ac:spMkLst>
            <pc:docMk/>
            <pc:sldMk cId="4104889234" sldId="2147472419"/>
            <ac:spMk id="11" creationId="{076B0332-C2ED-624C-BAEA-CA2BC3DB0705}"/>
          </ac:spMkLst>
        </pc:spChg>
        <pc:spChg chg="del">
          <ac:chgData name="Clara Gaïda" userId="c87abd91-0307-45f7-aa1a-5efcd49c2510" providerId="ADAL" clId="{08A1C655-D59F-4908-B033-AB51D1D7A4C0}" dt="2023-11-02T10:55:49.360" v="2335" actId="478"/>
          <ac:spMkLst>
            <pc:docMk/>
            <pc:sldMk cId="4104889234" sldId="2147472419"/>
            <ac:spMk id="12" creationId="{92C5C108-C417-73F9-20E1-D08D8FF6279D}"/>
          </ac:spMkLst>
        </pc:spChg>
        <pc:spChg chg="del">
          <ac:chgData name="Clara Gaïda" userId="c87abd91-0307-45f7-aa1a-5efcd49c2510" providerId="ADAL" clId="{08A1C655-D59F-4908-B033-AB51D1D7A4C0}" dt="2023-11-02T10:55:49.360" v="2335" actId="478"/>
          <ac:spMkLst>
            <pc:docMk/>
            <pc:sldMk cId="4104889234" sldId="2147472419"/>
            <ac:spMk id="13" creationId="{F3B6C598-3E37-E288-F3A0-C06E7D73AE30}"/>
          </ac:spMkLst>
        </pc:spChg>
        <pc:spChg chg="del">
          <ac:chgData name="Clara Gaïda" userId="c87abd91-0307-45f7-aa1a-5efcd49c2510" providerId="ADAL" clId="{08A1C655-D59F-4908-B033-AB51D1D7A4C0}" dt="2023-11-02T10:55:49.360" v="2335" actId="478"/>
          <ac:spMkLst>
            <pc:docMk/>
            <pc:sldMk cId="4104889234" sldId="2147472419"/>
            <ac:spMk id="14" creationId="{7A34328D-5F99-D599-594F-5A19B76EDC8C}"/>
          </ac:spMkLst>
        </pc:spChg>
        <pc:spChg chg="del">
          <ac:chgData name="Clara Gaïda" userId="c87abd91-0307-45f7-aa1a-5efcd49c2510" providerId="ADAL" clId="{08A1C655-D59F-4908-B033-AB51D1D7A4C0}" dt="2023-11-02T10:55:49.360" v="2335" actId="478"/>
          <ac:spMkLst>
            <pc:docMk/>
            <pc:sldMk cId="4104889234" sldId="2147472419"/>
            <ac:spMk id="15" creationId="{5DE2385C-E448-9CE3-C402-CEDD4553A35E}"/>
          </ac:spMkLst>
        </pc:spChg>
        <pc:spChg chg="del">
          <ac:chgData name="Clara Gaïda" userId="c87abd91-0307-45f7-aa1a-5efcd49c2510" providerId="ADAL" clId="{08A1C655-D59F-4908-B033-AB51D1D7A4C0}" dt="2023-11-02T10:55:49.360" v="2335" actId="478"/>
          <ac:spMkLst>
            <pc:docMk/>
            <pc:sldMk cId="4104889234" sldId="2147472419"/>
            <ac:spMk id="16" creationId="{8B461F5A-06D9-ABEC-6019-2E4C093A3F29}"/>
          </ac:spMkLst>
        </pc:spChg>
        <pc:spChg chg="mod">
          <ac:chgData name="Clara Gaïda" userId="c87abd91-0307-45f7-aa1a-5efcd49c2510" providerId="ADAL" clId="{08A1C655-D59F-4908-B033-AB51D1D7A4C0}" dt="2023-11-02T10:53:02.182" v="2278"/>
          <ac:spMkLst>
            <pc:docMk/>
            <pc:sldMk cId="4104889234" sldId="2147472419"/>
            <ac:spMk id="17" creationId="{85B50819-DC5D-8446-6A87-31B22B2F3551}"/>
          </ac:spMkLst>
        </pc:spChg>
        <pc:spChg chg="del">
          <ac:chgData name="Clara Gaïda" userId="c87abd91-0307-45f7-aa1a-5efcd49c2510" providerId="ADAL" clId="{08A1C655-D59F-4908-B033-AB51D1D7A4C0}" dt="2023-11-02T10:55:49.360" v="2335" actId="478"/>
          <ac:spMkLst>
            <pc:docMk/>
            <pc:sldMk cId="4104889234" sldId="2147472419"/>
            <ac:spMk id="18" creationId="{582077D2-AD71-127E-9F3B-96FFCEE767F2}"/>
          </ac:spMkLst>
        </pc:spChg>
        <pc:spChg chg="del">
          <ac:chgData name="Clara Gaïda" userId="c87abd91-0307-45f7-aa1a-5efcd49c2510" providerId="ADAL" clId="{08A1C655-D59F-4908-B033-AB51D1D7A4C0}" dt="2023-11-02T10:55:49.360" v="2335" actId="478"/>
          <ac:spMkLst>
            <pc:docMk/>
            <pc:sldMk cId="4104889234" sldId="2147472419"/>
            <ac:spMk id="19" creationId="{6448FB41-C83A-0A28-C0D1-638DD30C788B}"/>
          </ac:spMkLst>
        </pc:spChg>
        <pc:spChg chg="del">
          <ac:chgData name="Clara Gaïda" userId="c87abd91-0307-45f7-aa1a-5efcd49c2510" providerId="ADAL" clId="{08A1C655-D59F-4908-B033-AB51D1D7A4C0}" dt="2023-11-02T10:55:49.360" v="2335" actId="478"/>
          <ac:spMkLst>
            <pc:docMk/>
            <pc:sldMk cId="4104889234" sldId="2147472419"/>
            <ac:spMk id="20" creationId="{1203C314-F443-5094-7989-1AC5148698A6}"/>
          </ac:spMkLst>
        </pc:spChg>
        <pc:spChg chg="del">
          <ac:chgData name="Clara Gaïda" userId="c87abd91-0307-45f7-aa1a-5efcd49c2510" providerId="ADAL" clId="{08A1C655-D59F-4908-B033-AB51D1D7A4C0}" dt="2023-11-02T10:55:49.360" v="2335" actId="478"/>
          <ac:spMkLst>
            <pc:docMk/>
            <pc:sldMk cId="4104889234" sldId="2147472419"/>
            <ac:spMk id="21" creationId="{95D4E94C-5A4C-B835-5F50-0AF2D1BC1F95}"/>
          </ac:spMkLst>
        </pc:spChg>
        <pc:spChg chg="del">
          <ac:chgData name="Clara Gaïda" userId="c87abd91-0307-45f7-aa1a-5efcd49c2510" providerId="ADAL" clId="{08A1C655-D59F-4908-B033-AB51D1D7A4C0}" dt="2023-11-02T10:55:49.360" v="2335" actId="478"/>
          <ac:spMkLst>
            <pc:docMk/>
            <pc:sldMk cId="4104889234" sldId="2147472419"/>
            <ac:spMk id="22" creationId="{E582E34B-5EBA-A8FA-F84B-20D62A7702A0}"/>
          </ac:spMkLst>
        </pc:spChg>
        <pc:spChg chg="mod">
          <ac:chgData name="Clara Gaïda" userId="c87abd91-0307-45f7-aa1a-5efcd49c2510" providerId="ADAL" clId="{08A1C655-D59F-4908-B033-AB51D1D7A4C0}" dt="2023-11-02T11:51:54.805" v="4363" actId="1076"/>
          <ac:spMkLst>
            <pc:docMk/>
            <pc:sldMk cId="4104889234" sldId="2147472419"/>
            <ac:spMk id="23" creationId="{8E1E5969-FAC8-0578-9BD0-B1A29E72E4E2}"/>
          </ac:spMkLst>
        </pc:spChg>
        <pc:spChg chg="mod">
          <ac:chgData name="Clara Gaïda" userId="c87abd91-0307-45f7-aa1a-5efcd49c2510" providerId="ADAL" clId="{08A1C655-D59F-4908-B033-AB51D1D7A4C0}" dt="2023-11-02T10:53:02.182" v="2278"/>
          <ac:spMkLst>
            <pc:docMk/>
            <pc:sldMk cId="4104889234" sldId="2147472419"/>
            <ac:spMk id="25" creationId="{CFF2DF7C-CF90-7B6B-CB09-7F73060263E8}"/>
          </ac:spMkLst>
        </pc:spChg>
        <pc:spChg chg="add mod">
          <ac:chgData name="Clara Gaïda" userId="c87abd91-0307-45f7-aa1a-5efcd49c2510" providerId="ADAL" clId="{08A1C655-D59F-4908-B033-AB51D1D7A4C0}" dt="2023-11-02T11:01:08.726" v="2399" actId="1076"/>
          <ac:spMkLst>
            <pc:docMk/>
            <pc:sldMk cId="4104889234" sldId="2147472419"/>
            <ac:spMk id="26" creationId="{B4A249F3-224A-F8B4-4E97-3E58D8CD44D5}"/>
          </ac:spMkLst>
        </pc:spChg>
        <pc:spChg chg="add del mod">
          <ac:chgData name="Clara Gaïda" userId="c87abd91-0307-45f7-aa1a-5efcd49c2510" providerId="ADAL" clId="{08A1C655-D59F-4908-B033-AB51D1D7A4C0}" dt="2023-11-02T11:02:54.297" v="2522" actId="478"/>
          <ac:spMkLst>
            <pc:docMk/>
            <pc:sldMk cId="4104889234" sldId="2147472419"/>
            <ac:spMk id="29" creationId="{953B2988-48E1-4F9F-197D-354F58A6CD40}"/>
          </ac:spMkLst>
        </pc:spChg>
        <pc:spChg chg="add mod">
          <ac:chgData name="Clara Gaïda" userId="c87abd91-0307-45f7-aa1a-5efcd49c2510" providerId="ADAL" clId="{08A1C655-D59F-4908-B033-AB51D1D7A4C0}" dt="2023-11-02T11:52:30.169" v="4433" actId="1076"/>
          <ac:spMkLst>
            <pc:docMk/>
            <pc:sldMk cId="4104889234" sldId="2147472419"/>
            <ac:spMk id="31" creationId="{6E5FBE0A-2E01-9947-50EC-C7DAAD7B9AD8}"/>
          </ac:spMkLst>
        </pc:spChg>
        <pc:spChg chg="del">
          <ac:chgData name="Clara Gaïda" userId="c87abd91-0307-45f7-aa1a-5efcd49c2510" providerId="ADAL" clId="{08A1C655-D59F-4908-B033-AB51D1D7A4C0}" dt="2023-11-02T10:55:49.360" v="2335" actId="478"/>
          <ac:spMkLst>
            <pc:docMk/>
            <pc:sldMk cId="4104889234" sldId="2147472419"/>
            <ac:spMk id="32" creationId="{AA58D7C8-D4FF-D1C1-DFE9-D53A7F1D769C}"/>
          </ac:spMkLst>
        </pc:spChg>
        <pc:spChg chg="del">
          <ac:chgData name="Clara Gaïda" userId="c87abd91-0307-45f7-aa1a-5efcd49c2510" providerId="ADAL" clId="{08A1C655-D59F-4908-B033-AB51D1D7A4C0}" dt="2023-11-02T10:55:49.360" v="2335" actId="478"/>
          <ac:spMkLst>
            <pc:docMk/>
            <pc:sldMk cId="4104889234" sldId="2147472419"/>
            <ac:spMk id="33" creationId="{200F8479-26A3-EB73-9F20-CE0C7B4F7C78}"/>
          </ac:spMkLst>
        </pc:spChg>
        <pc:spChg chg="del">
          <ac:chgData name="Clara Gaïda" userId="c87abd91-0307-45f7-aa1a-5efcd49c2510" providerId="ADAL" clId="{08A1C655-D59F-4908-B033-AB51D1D7A4C0}" dt="2023-11-02T10:55:49.360" v="2335" actId="478"/>
          <ac:spMkLst>
            <pc:docMk/>
            <pc:sldMk cId="4104889234" sldId="2147472419"/>
            <ac:spMk id="34" creationId="{A6990F10-61FC-AB20-94A8-6C45432DC858}"/>
          </ac:spMkLst>
        </pc:spChg>
        <pc:spChg chg="add mod">
          <ac:chgData name="Clara Gaïda" userId="c87abd91-0307-45f7-aa1a-5efcd49c2510" providerId="ADAL" clId="{08A1C655-D59F-4908-B033-AB51D1D7A4C0}" dt="2023-11-02T11:55:09.506" v="4800" actId="1076"/>
          <ac:spMkLst>
            <pc:docMk/>
            <pc:sldMk cId="4104889234" sldId="2147472419"/>
            <ac:spMk id="35" creationId="{0A95D5D5-E394-2A5B-FAF8-9620AE550FA0}"/>
          </ac:spMkLst>
        </pc:spChg>
        <pc:spChg chg="del">
          <ac:chgData name="Clara Gaïda" userId="c87abd91-0307-45f7-aa1a-5efcd49c2510" providerId="ADAL" clId="{08A1C655-D59F-4908-B033-AB51D1D7A4C0}" dt="2023-11-02T10:55:49.360" v="2335" actId="478"/>
          <ac:spMkLst>
            <pc:docMk/>
            <pc:sldMk cId="4104889234" sldId="2147472419"/>
            <ac:spMk id="37" creationId="{DFA48EF9-EF3E-0DA2-A000-6528B17ABACB}"/>
          </ac:spMkLst>
        </pc:spChg>
        <pc:spChg chg="add mod">
          <ac:chgData name="Clara Gaïda" userId="c87abd91-0307-45f7-aa1a-5efcd49c2510" providerId="ADAL" clId="{08A1C655-D59F-4908-B033-AB51D1D7A4C0}" dt="2023-11-02T11:54:34.892" v="4680" actId="1035"/>
          <ac:spMkLst>
            <pc:docMk/>
            <pc:sldMk cId="4104889234" sldId="2147472419"/>
            <ac:spMk id="38" creationId="{9FF89439-30C4-815E-9B52-A7FFFC9216B2}"/>
          </ac:spMkLst>
        </pc:spChg>
        <pc:spChg chg="del">
          <ac:chgData name="Clara Gaïda" userId="c87abd91-0307-45f7-aa1a-5efcd49c2510" providerId="ADAL" clId="{08A1C655-D59F-4908-B033-AB51D1D7A4C0}" dt="2023-11-02T10:55:53.667" v="2337" actId="478"/>
          <ac:spMkLst>
            <pc:docMk/>
            <pc:sldMk cId="4104889234" sldId="2147472419"/>
            <ac:spMk id="39" creationId="{83BB0533-6422-3921-2A0B-8423D08A46B3}"/>
          </ac:spMkLst>
        </pc:spChg>
        <pc:spChg chg="del">
          <ac:chgData name="Clara Gaïda" userId="c87abd91-0307-45f7-aa1a-5efcd49c2510" providerId="ADAL" clId="{08A1C655-D59F-4908-B033-AB51D1D7A4C0}" dt="2023-11-02T10:55:49.360" v="2335" actId="478"/>
          <ac:spMkLst>
            <pc:docMk/>
            <pc:sldMk cId="4104889234" sldId="2147472419"/>
            <ac:spMk id="40" creationId="{C8AFE6B9-FE12-5051-9159-9346660DB32E}"/>
          </ac:spMkLst>
        </pc:spChg>
        <pc:spChg chg="add mod">
          <ac:chgData name="Clara Gaïda" userId="c87abd91-0307-45f7-aa1a-5efcd49c2510" providerId="ADAL" clId="{08A1C655-D59F-4908-B033-AB51D1D7A4C0}" dt="2023-11-02T11:54:48.532" v="4734" actId="1035"/>
          <ac:spMkLst>
            <pc:docMk/>
            <pc:sldMk cId="4104889234" sldId="2147472419"/>
            <ac:spMk id="42" creationId="{4FD4ABB3-0B1A-3C47-13CF-FBD696B4AFE9}"/>
          </ac:spMkLst>
        </pc:spChg>
        <pc:spChg chg="add mod">
          <ac:chgData name="Clara Gaïda" userId="c87abd91-0307-45f7-aa1a-5efcd49c2510" providerId="ADAL" clId="{08A1C655-D59F-4908-B033-AB51D1D7A4C0}" dt="2023-11-02T11:55:16.218" v="4801" actId="1076"/>
          <ac:spMkLst>
            <pc:docMk/>
            <pc:sldMk cId="4104889234" sldId="2147472419"/>
            <ac:spMk id="44" creationId="{7E7E634D-3E92-6900-B5B3-169D596CAECB}"/>
          </ac:spMkLst>
        </pc:spChg>
        <pc:spChg chg="del mod">
          <ac:chgData name="Clara Gaïda" userId="c87abd91-0307-45f7-aa1a-5efcd49c2510" providerId="ADAL" clId="{08A1C655-D59F-4908-B033-AB51D1D7A4C0}" dt="2023-11-02T11:55:00.495" v="4799" actId="478"/>
          <ac:spMkLst>
            <pc:docMk/>
            <pc:sldMk cId="4104889234" sldId="2147472419"/>
            <ac:spMk id="46" creationId="{21C58B1A-0713-8878-0828-2D3583E3F0DD}"/>
          </ac:spMkLst>
        </pc:spChg>
        <pc:spChg chg="add mod">
          <ac:chgData name="Clara Gaïda" userId="c87abd91-0307-45f7-aa1a-5efcd49c2510" providerId="ADAL" clId="{08A1C655-D59F-4908-B033-AB51D1D7A4C0}" dt="2023-11-02T16:57:13.313" v="6376"/>
          <ac:spMkLst>
            <pc:docMk/>
            <pc:sldMk cId="4104889234" sldId="2147472419"/>
            <ac:spMk id="48" creationId="{95EDC456-1BA7-C897-B7BB-FA2B7B616AA4}"/>
          </ac:spMkLst>
        </pc:spChg>
        <pc:spChg chg="mod">
          <ac:chgData name="Clara Gaïda" userId="c87abd91-0307-45f7-aa1a-5efcd49c2510" providerId="ADAL" clId="{08A1C655-D59F-4908-B033-AB51D1D7A4C0}" dt="2023-11-02T11:59:14.474" v="4916" actId="1036"/>
          <ac:spMkLst>
            <pc:docMk/>
            <pc:sldMk cId="4104889234" sldId="2147472419"/>
            <ac:spMk id="51" creationId="{B8351465-090C-7252-B93B-D352FB4D8D5C}"/>
          </ac:spMkLst>
        </pc:spChg>
        <pc:spChg chg="del">
          <ac:chgData name="Clara Gaïda" userId="c87abd91-0307-45f7-aa1a-5efcd49c2510" providerId="ADAL" clId="{08A1C655-D59F-4908-B033-AB51D1D7A4C0}" dt="2023-11-02T10:55:49.360" v="2335" actId="478"/>
          <ac:spMkLst>
            <pc:docMk/>
            <pc:sldMk cId="4104889234" sldId="2147472419"/>
            <ac:spMk id="55" creationId="{33B285A1-F2E2-37EE-F0F6-87FC6D0D63DD}"/>
          </ac:spMkLst>
        </pc:spChg>
        <pc:spChg chg="del">
          <ac:chgData name="Clara Gaïda" userId="c87abd91-0307-45f7-aa1a-5efcd49c2510" providerId="ADAL" clId="{08A1C655-D59F-4908-B033-AB51D1D7A4C0}" dt="2023-11-02T10:55:51.783" v="2336" actId="478"/>
          <ac:spMkLst>
            <pc:docMk/>
            <pc:sldMk cId="4104889234" sldId="2147472419"/>
            <ac:spMk id="56" creationId="{D3B0CC43-D374-9F9D-23CA-69A870629D65}"/>
          </ac:spMkLst>
        </pc:spChg>
        <pc:spChg chg="mod">
          <ac:chgData name="Clara Gaïda" userId="c87abd91-0307-45f7-aa1a-5efcd49c2510" providerId="ADAL" clId="{08A1C655-D59F-4908-B033-AB51D1D7A4C0}" dt="2023-11-02T11:53:33.118" v="4447" actId="1076"/>
          <ac:spMkLst>
            <pc:docMk/>
            <pc:sldMk cId="4104889234" sldId="2147472419"/>
            <ac:spMk id="59" creationId="{4A283075-BC62-EEA4-F761-D28799018410}"/>
          </ac:spMkLst>
        </pc:spChg>
        <pc:spChg chg="del">
          <ac:chgData name="Clara Gaïda" userId="c87abd91-0307-45f7-aa1a-5efcd49c2510" providerId="ADAL" clId="{08A1C655-D59F-4908-B033-AB51D1D7A4C0}" dt="2023-11-02T10:55:49.360" v="2335" actId="478"/>
          <ac:spMkLst>
            <pc:docMk/>
            <pc:sldMk cId="4104889234" sldId="2147472419"/>
            <ac:spMk id="103" creationId="{0AFE25DD-3E55-C28C-E8F9-2FC1BEC327AA}"/>
          </ac:spMkLst>
        </pc:spChg>
        <pc:spChg chg="del">
          <ac:chgData name="Clara Gaïda" userId="c87abd91-0307-45f7-aa1a-5efcd49c2510" providerId="ADAL" clId="{08A1C655-D59F-4908-B033-AB51D1D7A4C0}" dt="2023-11-02T10:55:49.360" v="2335" actId="478"/>
          <ac:spMkLst>
            <pc:docMk/>
            <pc:sldMk cId="4104889234" sldId="2147472419"/>
            <ac:spMk id="104" creationId="{D18A9266-C061-1E39-72BC-EB9EB0B4062F}"/>
          </ac:spMkLst>
        </pc:spChg>
        <pc:spChg chg="del">
          <ac:chgData name="Clara Gaïda" userId="c87abd91-0307-45f7-aa1a-5efcd49c2510" providerId="ADAL" clId="{08A1C655-D59F-4908-B033-AB51D1D7A4C0}" dt="2023-11-02T10:55:49.360" v="2335" actId="478"/>
          <ac:spMkLst>
            <pc:docMk/>
            <pc:sldMk cId="4104889234" sldId="2147472419"/>
            <ac:spMk id="106" creationId="{E4A8EEA4-A674-0BA3-13A4-6DA1C3384A50}"/>
          </ac:spMkLst>
        </pc:spChg>
        <pc:spChg chg="del">
          <ac:chgData name="Clara Gaïda" userId="c87abd91-0307-45f7-aa1a-5efcd49c2510" providerId="ADAL" clId="{08A1C655-D59F-4908-B033-AB51D1D7A4C0}" dt="2023-11-02T10:55:49.360" v="2335" actId="478"/>
          <ac:spMkLst>
            <pc:docMk/>
            <pc:sldMk cId="4104889234" sldId="2147472419"/>
            <ac:spMk id="108" creationId="{BCE3BBED-5C78-545B-3A4E-D703F769824B}"/>
          </ac:spMkLst>
        </pc:spChg>
        <pc:spChg chg="del">
          <ac:chgData name="Clara Gaïda" userId="c87abd91-0307-45f7-aa1a-5efcd49c2510" providerId="ADAL" clId="{08A1C655-D59F-4908-B033-AB51D1D7A4C0}" dt="2023-11-02T10:55:49.360" v="2335" actId="478"/>
          <ac:spMkLst>
            <pc:docMk/>
            <pc:sldMk cId="4104889234" sldId="2147472419"/>
            <ac:spMk id="109" creationId="{0F3D829B-40C6-7313-001A-120D11E3C989}"/>
          </ac:spMkLst>
        </pc:spChg>
        <pc:grpChg chg="add del mod">
          <ac:chgData name="Clara Gaïda" userId="c87abd91-0307-45f7-aa1a-5efcd49c2510" providerId="ADAL" clId="{08A1C655-D59F-4908-B033-AB51D1D7A4C0}" dt="2023-11-02T11:00:09.609" v="2387" actId="478"/>
          <ac:grpSpMkLst>
            <pc:docMk/>
            <pc:sldMk cId="4104889234" sldId="2147472419"/>
            <ac:grpSpMk id="5" creationId="{E6F1F9CE-6670-E34A-1605-C30EF0069E2E}"/>
          </ac:grpSpMkLst>
        </pc:grpChg>
        <pc:graphicFrameChg chg="add del mod modGraphic">
          <ac:chgData name="Clara Gaïda" userId="c87abd91-0307-45f7-aa1a-5efcd49c2510" providerId="ADAL" clId="{08A1C655-D59F-4908-B033-AB51D1D7A4C0}" dt="2023-11-02T10:58:29.679" v="2358" actId="478"/>
          <ac:graphicFrameMkLst>
            <pc:docMk/>
            <pc:sldMk cId="4104889234" sldId="2147472419"/>
            <ac:graphicFrameMk id="3" creationId="{6405200E-C2BE-CFE5-77AC-0B74D4019EC0}"/>
          </ac:graphicFrameMkLst>
        </pc:graphicFrameChg>
        <pc:graphicFrameChg chg="add mod modGraphic">
          <ac:chgData name="Clara Gaïda" userId="c87abd91-0307-45f7-aa1a-5efcd49c2510" providerId="ADAL" clId="{08A1C655-D59F-4908-B033-AB51D1D7A4C0}" dt="2023-11-02T14:58:39.873" v="6227" actId="14100"/>
          <ac:graphicFrameMkLst>
            <pc:docMk/>
            <pc:sldMk cId="4104889234" sldId="2147472419"/>
            <ac:graphicFrameMk id="30" creationId="{BCECAF45-BB1F-FD85-3703-9E598CCF6468}"/>
          </ac:graphicFrameMkLst>
        </pc:graphicFrameChg>
        <pc:picChg chg="del">
          <ac:chgData name="Clara Gaïda" userId="c87abd91-0307-45f7-aa1a-5efcd49c2510" providerId="ADAL" clId="{08A1C655-D59F-4908-B033-AB51D1D7A4C0}" dt="2023-11-02T10:52:11.699" v="2276" actId="478"/>
          <ac:picMkLst>
            <pc:docMk/>
            <pc:sldMk cId="4104889234" sldId="2147472419"/>
            <ac:picMk id="24" creationId="{9314401A-96E5-B821-8BAE-46B28880ACF5}"/>
          </ac:picMkLst>
        </pc:picChg>
        <pc:picChg chg="del">
          <ac:chgData name="Clara Gaïda" userId="c87abd91-0307-45f7-aa1a-5efcd49c2510" providerId="ADAL" clId="{08A1C655-D59F-4908-B033-AB51D1D7A4C0}" dt="2023-11-02T10:52:12.233" v="2277" actId="478"/>
          <ac:picMkLst>
            <pc:docMk/>
            <pc:sldMk cId="4104889234" sldId="2147472419"/>
            <ac:picMk id="27" creationId="{2703FF26-32A7-1BEC-042A-31A80102F305}"/>
          </ac:picMkLst>
        </pc:picChg>
        <pc:picChg chg="add mod">
          <ac:chgData name="Clara Gaïda" userId="c87abd91-0307-45f7-aa1a-5efcd49c2510" providerId="ADAL" clId="{08A1C655-D59F-4908-B033-AB51D1D7A4C0}" dt="2023-11-02T11:54:19.566" v="4562" actId="1035"/>
          <ac:picMkLst>
            <pc:docMk/>
            <pc:sldMk cId="4104889234" sldId="2147472419"/>
            <ac:picMk id="36" creationId="{952CDAF7-9FDC-98C4-0BBC-C43199DF0DB3}"/>
          </ac:picMkLst>
        </pc:picChg>
        <pc:picChg chg="add mod">
          <ac:chgData name="Clara Gaïda" userId="c87abd91-0307-45f7-aa1a-5efcd49c2510" providerId="ADAL" clId="{08A1C655-D59F-4908-B033-AB51D1D7A4C0}" dt="2023-11-02T11:54:34.892" v="4680" actId="1035"/>
          <ac:picMkLst>
            <pc:docMk/>
            <pc:sldMk cId="4104889234" sldId="2147472419"/>
            <ac:picMk id="41" creationId="{153D9C1A-9C14-E1F6-73E5-7BAD75C88846}"/>
          </ac:picMkLst>
        </pc:picChg>
        <pc:picChg chg="add mod">
          <ac:chgData name="Clara Gaïda" userId="c87abd91-0307-45f7-aa1a-5efcd49c2510" providerId="ADAL" clId="{08A1C655-D59F-4908-B033-AB51D1D7A4C0}" dt="2023-11-02T11:54:48.532" v="4734" actId="1035"/>
          <ac:picMkLst>
            <pc:docMk/>
            <pc:sldMk cId="4104889234" sldId="2147472419"/>
            <ac:picMk id="43" creationId="{D1F56FF2-6824-51A8-D967-2DEAF5152D9D}"/>
          </ac:picMkLst>
        </pc:picChg>
        <pc:picChg chg="del mod">
          <ac:chgData name="Clara Gaïda" userId="c87abd91-0307-45f7-aa1a-5efcd49c2510" providerId="ADAL" clId="{08A1C655-D59F-4908-B033-AB51D1D7A4C0}" dt="2023-11-02T11:54:59.808" v="4798" actId="478"/>
          <ac:picMkLst>
            <pc:docMk/>
            <pc:sldMk cId="4104889234" sldId="2147472419"/>
            <ac:picMk id="45" creationId="{E7CD2227-ACF4-0C68-CB1F-951EDF49DCF9}"/>
          </ac:picMkLst>
        </pc:picChg>
        <pc:picChg chg="add mod">
          <ac:chgData name="Clara Gaïda" userId="c87abd91-0307-45f7-aa1a-5efcd49c2510" providerId="ADAL" clId="{08A1C655-D59F-4908-B033-AB51D1D7A4C0}" dt="2023-11-02T11:54:57.541" v="4797" actId="1036"/>
          <ac:picMkLst>
            <pc:docMk/>
            <pc:sldMk cId="4104889234" sldId="2147472419"/>
            <ac:picMk id="47" creationId="{C9E44197-611D-6F3A-B802-8337DFD1A675}"/>
          </ac:picMkLst>
        </pc:picChg>
        <pc:picChg chg="mod">
          <ac:chgData name="Clara Gaïda" userId="c87abd91-0307-45f7-aa1a-5efcd49c2510" providerId="ADAL" clId="{08A1C655-D59F-4908-B033-AB51D1D7A4C0}" dt="2023-11-02T11:53:52.262" v="4448" actId="1076"/>
          <ac:picMkLst>
            <pc:docMk/>
            <pc:sldMk cId="4104889234" sldId="2147472419"/>
            <ac:picMk id="58" creationId="{C1AEB40C-E43C-8419-B661-BD5310F77C3B}"/>
          </ac:picMkLst>
        </pc:picChg>
      </pc:sldChg>
      <pc:sldChg chg="add del">
        <pc:chgData name="Clara Gaïda" userId="c87abd91-0307-45f7-aa1a-5efcd49c2510" providerId="ADAL" clId="{08A1C655-D59F-4908-B033-AB51D1D7A4C0}" dt="2023-11-02T12:50:40.271" v="5401"/>
        <pc:sldMkLst>
          <pc:docMk/>
          <pc:sldMk cId="1736064271" sldId="2147472420"/>
        </pc:sldMkLst>
      </pc:sldChg>
      <pc:sldChg chg="addSp delSp modSp mod">
        <pc:chgData name="Clara Gaïda" userId="c87abd91-0307-45f7-aa1a-5efcd49c2510" providerId="ADAL" clId="{08A1C655-D59F-4908-B033-AB51D1D7A4C0}" dt="2023-11-03T14:36:49.311" v="7110" actId="21"/>
        <pc:sldMkLst>
          <pc:docMk/>
          <pc:sldMk cId="3366177461" sldId="2147472420"/>
        </pc:sldMkLst>
        <pc:spChg chg="add del mod">
          <ac:chgData name="Clara Gaïda" userId="c87abd91-0307-45f7-aa1a-5efcd49c2510" providerId="ADAL" clId="{08A1C655-D59F-4908-B033-AB51D1D7A4C0}" dt="2023-11-03T14:36:43.622" v="7108"/>
          <ac:spMkLst>
            <pc:docMk/>
            <pc:sldMk cId="3366177461" sldId="2147472420"/>
            <ac:spMk id="4" creationId="{45BFB127-32CA-89C8-30DD-D045639FA9D4}"/>
          </ac:spMkLst>
        </pc:spChg>
        <pc:picChg chg="add del mod">
          <ac:chgData name="Clara Gaïda" userId="c87abd91-0307-45f7-aa1a-5efcd49c2510" providerId="ADAL" clId="{08A1C655-D59F-4908-B033-AB51D1D7A4C0}" dt="2023-11-03T09:24:52.016" v="6923" actId="21"/>
          <ac:picMkLst>
            <pc:docMk/>
            <pc:sldMk cId="3366177461" sldId="2147472420"/>
            <ac:picMk id="3" creationId="{263246E8-954F-FCD5-9F82-DE9C4E0B5801}"/>
          </ac:picMkLst>
        </pc:picChg>
        <pc:picChg chg="add del mod">
          <ac:chgData name="Clara Gaïda" userId="c87abd91-0307-45f7-aa1a-5efcd49c2510" providerId="ADAL" clId="{08A1C655-D59F-4908-B033-AB51D1D7A4C0}" dt="2023-11-03T14:36:49.311" v="7110" actId="21"/>
          <ac:picMkLst>
            <pc:docMk/>
            <pc:sldMk cId="3366177461" sldId="2147472420"/>
            <ac:picMk id="5" creationId="{2893F2F8-DDC0-0C53-DE3F-AAEDCA34AAD7}"/>
          </ac:picMkLst>
        </pc:picChg>
      </pc:sldChg>
      <pc:sldChg chg="add del">
        <pc:chgData name="Clara Gaïda" userId="c87abd91-0307-45f7-aa1a-5efcd49c2510" providerId="ADAL" clId="{08A1C655-D59F-4908-B033-AB51D1D7A4C0}" dt="2023-11-02T12:43:57.763" v="5295" actId="47"/>
        <pc:sldMkLst>
          <pc:docMk/>
          <pc:sldMk cId="3959033434" sldId="2147472420"/>
        </pc:sldMkLst>
      </pc:sldChg>
      <pc:sldChg chg="modSp mod">
        <pc:chgData name="Clara Gaïda" userId="c87abd91-0307-45f7-aa1a-5efcd49c2510" providerId="ADAL" clId="{08A1C655-D59F-4908-B033-AB51D1D7A4C0}" dt="2023-11-03T17:03:58.566" v="8111" actId="255"/>
        <pc:sldMkLst>
          <pc:docMk/>
          <pc:sldMk cId="2352417634" sldId="2147472421"/>
        </pc:sldMkLst>
        <pc:spChg chg="mod">
          <ac:chgData name="Clara Gaïda" userId="c87abd91-0307-45f7-aa1a-5efcd49c2510" providerId="ADAL" clId="{08A1C655-D59F-4908-B033-AB51D1D7A4C0}" dt="2023-11-03T17:03:58.566" v="8111" actId="255"/>
          <ac:spMkLst>
            <pc:docMk/>
            <pc:sldMk cId="2352417634" sldId="2147472421"/>
            <ac:spMk id="2" creationId="{29268834-48A0-D016-85AF-26E0D79B7318}"/>
          </ac:spMkLst>
        </pc:spChg>
      </pc:sldChg>
      <pc:sldChg chg="add del">
        <pc:chgData name="Clara Gaïda" userId="c87abd91-0307-45f7-aa1a-5efcd49c2510" providerId="ADAL" clId="{08A1C655-D59F-4908-B033-AB51D1D7A4C0}" dt="2023-11-03T15:48:45.284" v="7566" actId="47"/>
        <pc:sldMkLst>
          <pc:docMk/>
          <pc:sldMk cId="3459925132" sldId="2147472421"/>
        </pc:sldMkLst>
      </pc:sldChg>
      <pc:sldChg chg="modSp mod">
        <pc:chgData name="Clara Gaïda" userId="c87abd91-0307-45f7-aa1a-5efcd49c2510" providerId="ADAL" clId="{08A1C655-D59F-4908-B033-AB51D1D7A4C0}" dt="2023-11-03T17:04:08.869" v="8113" actId="255"/>
        <pc:sldMkLst>
          <pc:docMk/>
          <pc:sldMk cId="3283887388" sldId="2147472422"/>
        </pc:sldMkLst>
        <pc:spChg chg="mod">
          <ac:chgData name="Clara Gaïda" userId="c87abd91-0307-45f7-aa1a-5efcd49c2510" providerId="ADAL" clId="{08A1C655-D59F-4908-B033-AB51D1D7A4C0}" dt="2023-11-03T16:22:46.058" v="8025" actId="113"/>
          <ac:spMkLst>
            <pc:docMk/>
            <pc:sldMk cId="3283887388" sldId="2147472422"/>
            <ac:spMk id="2" creationId="{7A05A835-C14F-4315-AC49-AA4543EFA975}"/>
          </ac:spMkLst>
        </pc:spChg>
        <pc:spChg chg="mod">
          <ac:chgData name="Clara Gaïda" userId="c87abd91-0307-45f7-aa1a-5efcd49c2510" providerId="ADAL" clId="{08A1C655-D59F-4908-B033-AB51D1D7A4C0}" dt="2023-11-03T15:59:50.866" v="7656" actId="1076"/>
          <ac:spMkLst>
            <pc:docMk/>
            <pc:sldMk cId="3283887388" sldId="2147472422"/>
            <ac:spMk id="3" creationId="{30BE548D-9381-2FF8-91A8-8874688074B0}"/>
          </ac:spMkLst>
        </pc:spChg>
        <pc:spChg chg="mod">
          <ac:chgData name="Clara Gaïda" userId="c87abd91-0307-45f7-aa1a-5efcd49c2510" providerId="ADAL" clId="{08A1C655-D59F-4908-B033-AB51D1D7A4C0}" dt="2023-11-03T17:04:08.869" v="8113" actId="255"/>
          <ac:spMkLst>
            <pc:docMk/>
            <pc:sldMk cId="3283887388" sldId="2147472422"/>
            <ac:spMk id="5" creationId="{00000000-0000-0000-0000-000000000000}"/>
          </ac:spMkLst>
        </pc:spChg>
        <pc:spChg chg="mod">
          <ac:chgData name="Clara Gaïda" userId="c87abd91-0307-45f7-aa1a-5efcd49c2510" providerId="ADAL" clId="{08A1C655-D59F-4908-B033-AB51D1D7A4C0}" dt="2023-11-03T16:26:09.843" v="8036" actId="20577"/>
          <ac:spMkLst>
            <pc:docMk/>
            <pc:sldMk cId="3283887388" sldId="2147472422"/>
            <ac:spMk id="9" creationId="{00000000-0000-0000-0000-000000000000}"/>
          </ac:spMkLst>
        </pc:spChg>
        <pc:spChg chg="mod">
          <ac:chgData name="Clara Gaïda" userId="c87abd91-0307-45f7-aa1a-5efcd49c2510" providerId="ADAL" clId="{08A1C655-D59F-4908-B033-AB51D1D7A4C0}" dt="2023-11-03T16:21:43.782" v="8019" actId="113"/>
          <ac:spMkLst>
            <pc:docMk/>
            <pc:sldMk cId="3283887388" sldId="2147472422"/>
            <ac:spMk id="11" creationId="{00000000-0000-0000-0000-000000000000}"/>
          </ac:spMkLst>
        </pc:spChg>
        <pc:spChg chg="mod">
          <ac:chgData name="Clara Gaïda" userId="c87abd91-0307-45f7-aa1a-5efcd49c2510" providerId="ADAL" clId="{08A1C655-D59F-4908-B033-AB51D1D7A4C0}" dt="2023-11-03T16:26:15.721" v="8037" actId="20577"/>
          <ac:spMkLst>
            <pc:docMk/>
            <pc:sldMk cId="3283887388" sldId="2147472422"/>
            <ac:spMk id="13" creationId="{00000000-0000-0000-0000-000000000000}"/>
          </ac:spMkLst>
        </pc:spChg>
        <pc:spChg chg="mod">
          <ac:chgData name="Clara Gaïda" userId="c87abd91-0307-45f7-aa1a-5efcd49c2510" providerId="ADAL" clId="{08A1C655-D59F-4908-B033-AB51D1D7A4C0}" dt="2023-11-03T16:22:56.148" v="8030" actId="113"/>
          <ac:spMkLst>
            <pc:docMk/>
            <pc:sldMk cId="3283887388" sldId="2147472422"/>
            <ac:spMk id="20" creationId="{00000000-0000-0000-0000-000000000000}"/>
          </ac:spMkLst>
        </pc:spChg>
        <pc:spChg chg="mod">
          <ac:chgData name="Clara Gaïda" userId="c87abd91-0307-45f7-aa1a-5efcd49c2510" providerId="ADAL" clId="{08A1C655-D59F-4908-B033-AB51D1D7A4C0}" dt="2023-11-03T16:22:33.100" v="8021" actId="113"/>
          <ac:spMkLst>
            <pc:docMk/>
            <pc:sldMk cId="3283887388" sldId="2147472422"/>
            <ac:spMk id="21" creationId="{00000000-0000-0000-0000-000000000000}"/>
          </ac:spMkLst>
        </pc:spChg>
        <pc:spChg chg="mod">
          <ac:chgData name="Clara Gaïda" userId="c87abd91-0307-45f7-aa1a-5efcd49c2510" providerId="ADAL" clId="{08A1C655-D59F-4908-B033-AB51D1D7A4C0}" dt="2023-11-03T16:22:42.947" v="8024" actId="113"/>
          <ac:spMkLst>
            <pc:docMk/>
            <pc:sldMk cId="3283887388" sldId="2147472422"/>
            <ac:spMk id="45" creationId="{BA779AAF-D608-00B5-F232-5EFA3F92B065}"/>
          </ac:spMkLst>
        </pc:spChg>
        <pc:spChg chg="mod">
          <ac:chgData name="Clara Gaïda" userId="c87abd91-0307-45f7-aa1a-5efcd49c2510" providerId="ADAL" clId="{08A1C655-D59F-4908-B033-AB51D1D7A4C0}" dt="2023-11-03T16:22:40.265" v="8023" actId="113"/>
          <ac:spMkLst>
            <pc:docMk/>
            <pc:sldMk cId="3283887388" sldId="2147472422"/>
            <ac:spMk id="46" creationId="{AD84E48B-112C-5E7D-EBC8-5956EB9049C3}"/>
          </ac:spMkLst>
        </pc:spChg>
        <pc:spChg chg="mod">
          <ac:chgData name="Clara Gaïda" userId="c87abd91-0307-45f7-aa1a-5efcd49c2510" providerId="ADAL" clId="{08A1C655-D59F-4908-B033-AB51D1D7A4C0}" dt="2023-11-03T16:23:03.852" v="8034" actId="113"/>
          <ac:spMkLst>
            <pc:docMk/>
            <pc:sldMk cId="3283887388" sldId="2147472422"/>
            <ac:spMk id="48" creationId="{C75FD8BF-9E8B-5B4B-33B1-A54491486DD5}"/>
          </ac:spMkLst>
        </pc:spChg>
        <pc:spChg chg="mod">
          <ac:chgData name="Clara Gaïda" userId="c87abd91-0307-45f7-aa1a-5efcd49c2510" providerId="ADAL" clId="{08A1C655-D59F-4908-B033-AB51D1D7A4C0}" dt="2023-11-03T16:25:54.558" v="8035" actId="113"/>
          <ac:spMkLst>
            <pc:docMk/>
            <pc:sldMk cId="3283887388" sldId="2147472422"/>
            <ac:spMk id="50" creationId="{9EC97E7E-C2FF-C4A9-10FF-5ED95C08E85F}"/>
          </ac:spMkLst>
        </pc:spChg>
      </pc:sldChg>
      <pc:sldChg chg="modSp mod">
        <pc:chgData name="Clara Gaïda" userId="c87abd91-0307-45f7-aa1a-5efcd49c2510" providerId="ADAL" clId="{08A1C655-D59F-4908-B033-AB51D1D7A4C0}" dt="2023-11-03T17:03:49.970" v="8110" actId="255"/>
        <pc:sldMkLst>
          <pc:docMk/>
          <pc:sldMk cId="2230214041" sldId="2147472423"/>
        </pc:sldMkLst>
        <pc:spChg chg="mod">
          <ac:chgData name="Clara Gaïda" userId="c87abd91-0307-45f7-aa1a-5efcd49c2510" providerId="ADAL" clId="{08A1C655-D59F-4908-B033-AB51D1D7A4C0}" dt="2023-11-03T17:03:49.970" v="8110" actId="255"/>
          <ac:spMkLst>
            <pc:docMk/>
            <pc:sldMk cId="2230214041" sldId="2147472423"/>
            <ac:spMk id="24" creationId="{3840A63E-DABF-6F3F-58AB-EA2E7AD3F92A}"/>
          </ac:spMkLst>
        </pc:spChg>
      </pc:sldChg>
      <pc:sldChg chg="modSp mod">
        <pc:chgData name="Clara Gaïda" userId="c87abd91-0307-45f7-aa1a-5efcd49c2510" providerId="ADAL" clId="{08A1C655-D59F-4908-B033-AB51D1D7A4C0}" dt="2023-11-03T17:03:38.803" v="8109" actId="255"/>
        <pc:sldMkLst>
          <pc:docMk/>
          <pc:sldMk cId="906731404" sldId="2147472424"/>
        </pc:sldMkLst>
        <pc:spChg chg="mod">
          <ac:chgData name="Clara Gaïda" userId="c87abd91-0307-45f7-aa1a-5efcd49c2510" providerId="ADAL" clId="{08A1C655-D59F-4908-B033-AB51D1D7A4C0}" dt="2023-11-03T17:03:38.803" v="8109" actId="255"/>
          <ac:spMkLst>
            <pc:docMk/>
            <pc:sldMk cId="906731404" sldId="2147472424"/>
            <ac:spMk id="2" creationId="{CCE2921F-D974-90B9-397C-AB4B6EF69136}"/>
          </ac:spMkLst>
        </pc:spChg>
      </pc:sldChg>
    </pc:docChg>
  </pc:docChgLst>
  <pc:docChgLst>
    <pc:chgData name="Jennifer Abrahamson" userId="S::jabrahamson-consultant@taskforce.org::f73421d2-b722-4c51-b864-1319fa980bd3" providerId="AD" clId="Web-{8EEA05DD-C682-DCB3-134A-223AF2FECDF8}"/>
    <pc:docChg chg="">
      <pc:chgData name="Jennifer Abrahamson" userId="S::jabrahamson-consultant@taskforce.org::f73421d2-b722-4c51-b864-1319fa980bd3" providerId="AD" clId="Web-{8EEA05DD-C682-DCB3-134A-223AF2FECDF8}" dt="2023-11-03T17:17:19.203" v="0"/>
      <pc:docMkLst>
        <pc:docMk/>
      </pc:docMkLst>
      <pc:sldChg chg="addCm">
        <pc:chgData name="Jennifer Abrahamson" userId="S::jabrahamson-consultant@taskforce.org::f73421d2-b722-4c51-b864-1319fa980bd3" providerId="AD" clId="Web-{8EEA05DD-C682-DCB3-134A-223AF2FECDF8}" dt="2023-11-03T17:17:19.203" v="0"/>
        <pc:sldMkLst>
          <pc:docMk/>
          <pc:sldMk cId="2303303803" sldId="2147472426"/>
        </pc:sldMkLst>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8EEA05DD-C682-DCB3-134A-223AF2FECDF8}" dt="2023-11-03T17:17:19.203" v="0"/>
              <pc2:cmMkLst xmlns:pc2="http://schemas.microsoft.com/office/powerpoint/2019/9/main/command">
                <pc:docMk/>
                <pc:sldMk cId="2303303803" sldId="2147472426"/>
                <pc2:cmMk id="{6D13730B-5628-4145-B7D1-D2066576A812}"/>
              </pc2:cmMkLst>
            </pc226:cmChg>
          </p:ext>
        </pc:extLst>
      </pc:sldChg>
    </pc:docChg>
  </pc:docChgLst>
  <pc:docChgLst>
    <pc:chgData name="Clara Gaïda" userId="c87abd91-0307-45f7-aa1a-5efcd49c2510" providerId="ADAL" clId="{67CE9E02-B492-425F-A67F-4100EED25BB1}"/>
    <pc:docChg chg="undo redo custSel addSld delSld modSld sldOrd">
      <pc:chgData name="Clara Gaïda" userId="c87abd91-0307-45f7-aa1a-5efcd49c2510" providerId="ADAL" clId="{67CE9E02-B492-425F-A67F-4100EED25BB1}" dt="2023-11-16T09:28:01.125" v="6906"/>
      <pc:docMkLst>
        <pc:docMk/>
      </pc:docMkLst>
      <pc:sldChg chg="modSp mod modCm">
        <pc:chgData name="Clara Gaïda" userId="c87abd91-0307-45f7-aa1a-5efcd49c2510" providerId="ADAL" clId="{67CE9E02-B492-425F-A67F-4100EED25BB1}" dt="2023-11-15T13:29:35.603" v="6349"/>
        <pc:sldMkLst>
          <pc:docMk/>
          <pc:sldMk cId="2630222942" sldId="2147472110"/>
        </pc:sldMkLst>
        <pc:spChg chg="mod">
          <ac:chgData name="Clara Gaïda" userId="c87abd91-0307-45f7-aa1a-5efcd49c2510" providerId="ADAL" clId="{67CE9E02-B492-425F-A67F-4100EED25BB1}" dt="2023-11-15T13:29:24.485" v="6347" actId="20577"/>
          <ac:spMkLst>
            <pc:docMk/>
            <pc:sldMk cId="2630222942" sldId="2147472110"/>
            <ac:spMk id="2" creationId="{EF70F925-ADCF-26FF-428B-963571500AC2}"/>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5T13:29:35.603" v="6349"/>
              <pc2:cmMkLst xmlns:pc2="http://schemas.microsoft.com/office/powerpoint/2019/9/main/command">
                <pc:docMk/>
                <pc:sldMk cId="2630222942" sldId="2147472110"/>
                <pc2:cmMk id="{9A5413DF-7FF3-4593-B404-16B63DDB80A1}"/>
              </pc2:cmMkLst>
              <pc226:cmRplyChg chg="mod modRxn">
                <pc226:chgData name="Clara Gaïda" userId="c87abd91-0307-45f7-aa1a-5efcd49c2510" providerId="ADAL" clId="{67CE9E02-B492-425F-A67F-4100EED25BB1}" dt="2023-11-14T17:19:32.701" v="3368"/>
                <pc2:cmRplyMkLst xmlns:pc2="http://schemas.microsoft.com/office/powerpoint/2019/9/main/command">
                  <pc:docMk/>
                  <pc:sldMk cId="2630222942" sldId="2147472110"/>
                  <pc2:cmMk id="{9A5413DF-7FF3-4593-B404-16B63DDB80A1}"/>
                  <pc2:cmRplyMk id="{72A1671D-2138-4A80-8764-E63940291431}"/>
                </pc2:cmRplyMkLst>
              </pc226:cmRplyChg>
              <pc226:cmRplyChg chg="mod modRxn">
                <pc226:chgData name="Clara Gaïda" userId="c87abd91-0307-45f7-aa1a-5efcd49c2510" providerId="ADAL" clId="{67CE9E02-B492-425F-A67F-4100EED25BB1}" dt="2023-11-15T13:29:34.972" v="6348"/>
                <pc2:cmRplyMkLst xmlns:pc2="http://schemas.microsoft.com/office/powerpoint/2019/9/main/command">
                  <pc:docMk/>
                  <pc:sldMk cId="2630222942" sldId="2147472110"/>
                  <pc2:cmMk id="{9A5413DF-7FF3-4593-B404-16B63DDB80A1}"/>
                  <pc2:cmRplyMk id="{19DA9D29-FC31-43FB-823F-936A46F5EFE9}"/>
                </pc2:cmRplyMkLst>
              </pc226:cmRplyChg>
            </pc226:cmChg>
          </p:ext>
        </pc:extLst>
      </pc:sldChg>
      <pc:sldChg chg="modSp mod">
        <pc:chgData name="Clara Gaïda" userId="c87abd91-0307-45f7-aa1a-5efcd49c2510" providerId="ADAL" clId="{67CE9E02-B492-425F-A67F-4100EED25BB1}" dt="2023-11-16T08:38:19.956" v="6762" actId="20577"/>
        <pc:sldMkLst>
          <pc:docMk/>
          <pc:sldMk cId="1873885922" sldId="2147472373"/>
        </pc:sldMkLst>
        <pc:spChg chg="mod">
          <ac:chgData name="Clara Gaïda" userId="c87abd91-0307-45f7-aa1a-5efcd49c2510" providerId="ADAL" clId="{67CE9E02-B492-425F-A67F-4100EED25BB1}" dt="2023-11-15T13:16:11.952" v="6147" actId="20577"/>
          <ac:spMkLst>
            <pc:docMk/>
            <pc:sldMk cId="1873885922" sldId="2147472373"/>
            <ac:spMk id="2" creationId="{F34749FB-8A99-DF2D-DB07-69D34B648512}"/>
          </ac:spMkLst>
        </pc:spChg>
        <pc:spChg chg="mod">
          <ac:chgData name="Clara Gaïda" userId="c87abd91-0307-45f7-aa1a-5efcd49c2510" providerId="ADAL" clId="{67CE9E02-B492-425F-A67F-4100EED25BB1}" dt="2023-11-16T08:38:19.956" v="6762" actId="20577"/>
          <ac:spMkLst>
            <pc:docMk/>
            <pc:sldMk cId="1873885922" sldId="2147472373"/>
            <ac:spMk id="6" creationId="{AA9CE44F-85C6-A572-118F-00F43162639F}"/>
          </ac:spMkLst>
        </pc:spChg>
      </pc:sldChg>
      <pc:sldChg chg="modSp mod">
        <pc:chgData name="Clara Gaïda" userId="c87abd91-0307-45f7-aa1a-5efcd49c2510" providerId="ADAL" clId="{67CE9E02-B492-425F-A67F-4100EED25BB1}" dt="2023-11-15T16:02:55.521" v="6737" actId="20577"/>
        <pc:sldMkLst>
          <pc:docMk/>
          <pc:sldMk cId="1915527993" sldId="2147472376"/>
        </pc:sldMkLst>
        <pc:spChg chg="mod">
          <ac:chgData name="Clara Gaïda" userId="c87abd91-0307-45f7-aa1a-5efcd49c2510" providerId="ADAL" clId="{67CE9E02-B492-425F-A67F-4100EED25BB1}" dt="2023-11-15T16:02:55.521" v="6737" actId="20577"/>
          <ac:spMkLst>
            <pc:docMk/>
            <pc:sldMk cId="1915527993" sldId="2147472376"/>
            <ac:spMk id="12" creationId="{59A44E2C-5DE2-A44A-FB13-E91C4DDA39A6}"/>
          </ac:spMkLst>
        </pc:spChg>
        <pc:spChg chg="mod">
          <ac:chgData name="Clara Gaïda" userId="c87abd91-0307-45f7-aa1a-5efcd49c2510" providerId="ADAL" clId="{67CE9E02-B492-425F-A67F-4100EED25BB1}" dt="2023-11-15T13:17:42.652" v="6202" actId="1076"/>
          <ac:spMkLst>
            <pc:docMk/>
            <pc:sldMk cId="1915527993" sldId="2147472376"/>
            <ac:spMk id="15" creationId="{E263B205-A89F-0956-E300-4852103853C3}"/>
          </ac:spMkLst>
        </pc:spChg>
      </pc:sldChg>
      <pc:sldChg chg="addSp delSp modSp add mod modCm modNotesTx">
        <pc:chgData name="Clara Gaïda" userId="c87abd91-0307-45f7-aa1a-5efcd49c2510" providerId="ADAL" clId="{67CE9E02-B492-425F-A67F-4100EED25BB1}" dt="2023-11-16T09:28:01.125" v="6906"/>
        <pc:sldMkLst>
          <pc:docMk/>
          <pc:sldMk cId="427666159" sldId="2147472380"/>
        </pc:sldMkLst>
        <pc:spChg chg="add mod">
          <ac:chgData name="Clara Gaïda" userId="c87abd91-0307-45f7-aa1a-5efcd49c2510" providerId="ADAL" clId="{67CE9E02-B492-425F-A67F-4100EED25BB1}" dt="2023-11-15T12:25:23.035" v="5368" actId="1036"/>
          <ac:spMkLst>
            <pc:docMk/>
            <pc:sldMk cId="427666159" sldId="2147472380"/>
            <ac:spMk id="2" creationId="{666770EF-B1BE-60AB-50EE-E1C3A72B23D4}"/>
          </ac:spMkLst>
        </pc:spChg>
        <pc:spChg chg="del">
          <ac:chgData name="Clara Gaïda" userId="c87abd91-0307-45f7-aa1a-5efcd49c2510" providerId="ADAL" clId="{67CE9E02-B492-425F-A67F-4100EED25BB1}" dt="2023-11-15T10:41:30.354" v="3653" actId="478"/>
          <ac:spMkLst>
            <pc:docMk/>
            <pc:sldMk cId="427666159" sldId="2147472380"/>
            <ac:spMk id="3" creationId="{BA83EADB-3770-18E8-C5F5-4C65E3AFFE6E}"/>
          </ac:spMkLst>
        </pc:spChg>
        <pc:spChg chg="mod">
          <ac:chgData name="Clara Gaïda" userId="c87abd91-0307-45f7-aa1a-5efcd49c2510" providerId="ADAL" clId="{67CE9E02-B492-425F-A67F-4100EED25BB1}" dt="2023-11-16T09:09:00.036" v="6846" actId="1076"/>
          <ac:spMkLst>
            <pc:docMk/>
            <pc:sldMk cId="427666159" sldId="2147472380"/>
            <ac:spMk id="4" creationId="{C57A383A-8E4D-CDFF-D0CE-2A98466BDDA2}"/>
          </ac:spMkLst>
        </pc:spChg>
        <pc:spChg chg="mod">
          <ac:chgData name="Clara Gaïda" userId="c87abd91-0307-45f7-aa1a-5efcd49c2510" providerId="ADAL" clId="{67CE9E02-B492-425F-A67F-4100EED25BB1}" dt="2023-11-15T12:28:46.604" v="5421" actId="20577"/>
          <ac:spMkLst>
            <pc:docMk/>
            <pc:sldMk cId="427666159" sldId="2147472380"/>
            <ac:spMk id="5" creationId="{23F1CEA2-9BFB-E52F-2681-6F8CCDAAA4D2}"/>
          </ac:spMkLst>
        </pc:spChg>
        <pc:spChg chg="add mod">
          <ac:chgData name="Clara Gaïda" userId="c87abd91-0307-45f7-aa1a-5efcd49c2510" providerId="ADAL" clId="{67CE9E02-B492-425F-A67F-4100EED25BB1}" dt="2023-11-15T12:25:28.761" v="5375" actId="1076"/>
          <ac:spMkLst>
            <pc:docMk/>
            <pc:sldMk cId="427666159" sldId="2147472380"/>
            <ac:spMk id="7" creationId="{075F7FF6-0D9B-BD3B-13AA-634B6DE5CB25}"/>
          </ac:spMkLst>
        </pc:spChg>
        <pc:spChg chg="del">
          <ac:chgData name="Clara Gaïda" userId="c87abd91-0307-45f7-aa1a-5efcd49c2510" providerId="ADAL" clId="{67CE9E02-B492-425F-A67F-4100EED25BB1}" dt="2023-11-15T10:41:30.354" v="3653" actId="478"/>
          <ac:spMkLst>
            <pc:docMk/>
            <pc:sldMk cId="427666159" sldId="2147472380"/>
            <ac:spMk id="8" creationId="{14A4AD3A-6ABE-018D-C30C-D1C8E60DAB20}"/>
          </ac:spMkLst>
        </pc:spChg>
        <pc:spChg chg="del">
          <ac:chgData name="Clara Gaïda" userId="c87abd91-0307-45f7-aa1a-5efcd49c2510" providerId="ADAL" clId="{67CE9E02-B492-425F-A67F-4100EED25BB1}" dt="2023-11-15T10:40:58.074" v="3602" actId="478"/>
          <ac:spMkLst>
            <pc:docMk/>
            <pc:sldMk cId="427666159" sldId="2147472380"/>
            <ac:spMk id="9" creationId="{4B120F3A-27FB-93A2-F23D-7382206942C7}"/>
          </ac:spMkLst>
        </pc:spChg>
        <pc:spChg chg="mod">
          <ac:chgData name="Clara Gaïda" userId="c87abd91-0307-45f7-aa1a-5efcd49c2510" providerId="ADAL" clId="{67CE9E02-B492-425F-A67F-4100EED25BB1}" dt="2023-11-15T12:24:07.591" v="5276" actId="1035"/>
          <ac:spMkLst>
            <pc:docMk/>
            <pc:sldMk cId="427666159" sldId="2147472380"/>
            <ac:spMk id="10" creationId="{F067BBEE-96BB-30EC-B6AE-C81C5CD83809}"/>
          </ac:spMkLst>
        </pc:spChg>
        <pc:spChg chg="add mod ord">
          <ac:chgData name="Clara Gaïda" userId="c87abd91-0307-45f7-aa1a-5efcd49c2510" providerId="ADAL" clId="{67CE9E02-B492-425F-A67F-4100EED25BB1}" dt="2023-11-15T12:24:48.290" v="5320" actId="167"/>
          <ac:spMkLst>
            <pc:docMk/>
            <pc:sldMk cId="427666159" sldId="2147472380"/>
            <ac:spMk id="11" creationId="{8967F1FB-1067-CC31-EB15-44E6B747F43E}"/>
          </ac:spMkLst>
        </pc:spChg>
        <pc:spChg chg="mod">
          <ac:chgData name="Clara Gaïda" userId="c87abd91-0307-45f7-aa1a-5efcd49c2510" providerId="ADAL" clId="{67CE9E02-B492-425F-A67F-4100EED25BB1}" dt="2023-11-15T12:24:05.145" v="5274" actId="1035"/>
          <ac:spMkLst>
            <pc:docMk/>
            <pc:sldMk cId="427666159" sldId="2147472380"/>
            <ac:spMk id="39" creationId="{21CE98C2-632D-2EF2-1E09-38B03ED82C10}"/>
          </ac:spMkLst>
        </pc:spChg>
        <pc:spChg chg="mod">
          <ac:chgData name="Clara Gaïda" userId="c87abd91-0307-45f7-aa1a-5efcd49c2510" providerId="ADAL" clId="{67CE9E02-B492-425F-A67F-4100EED25BB1}" dt="2023-11-15T12:24:41.175" v="5319" actId="1035"/>
          <ac:spMkLst>
            <pc:docMk/>
            <pc:sldMk cId="427666159" sldId="2147472380"/>
            <ac:spMk id="41" creationId="{7EE9896C-64BC-DAF3-4536-6A57505EB558}"/>
          </ac:spMkLst>
        </pc:spChg>
        <pc:spChg chg="mod">
          <ac:chgData name="Clara Gaïda" userId="c87abd91-0307-45f7-aa1a-5efcd49c2510" providerId="ADAL" clId="{67CE9E02-B492-425F-A67F-4100EED25BB1}" dt="2023-11-15T12:24:18.504" v="5294" actId="1035"/>
          <ac:spMkLst>
            <pc:docMk/>
            <pc:sldMk cId="427666159" sldId="2147472380"/>
            <ac:spMk id="48" creationId="{0B98D7DF-61BE-2140-A226-508EDD3D9870}"/>
          </ac:spMkLst>
        </pc:spChg>
        <pc:spChg chg="mod">
          <ac:chgData name="Clara Gaïda" userId="c87abd91-0307-45f7-aa1a-5efcd49c2510" providerId="ADAL" clId="{67CE9E02-B492-425F-A67F-4100EED25BB1}" dt="2023-11-15T12:25:11.602" v="5355" actId="1036"/>
          <ac:spMkLst>
            <pc:docMk/>
            <pc:sldMk cId="427666159" sldId="2147472380"/>
            <ac:spMk id="76" creationId="{994E4DFC-9AAD-8700-B742-F52E915FF47F}"/>
          </ac:spMkLst>
        </pc:spChg>
        <pc:spChg chg="del">
          <ac:chgData name="Clara Gaïda" userId="c87abd91-0307-45f7-aa1a-5efcd49c2510" providerId="ADAL" clId="{67CE9E02-B492-425F-A67F-4100EED25BB1}" dt="2023-11-15T10:41:16.854" v="3648" actId="478"/>
          <ac:spMkLst>
            <pc:docMk/>
            <pc:sldMk cId="427666159" sldId="2147472380"/>
            <ac:spMk id="77" creationId="{34DF2640-8A6C-95DA-8E7F-F32DC2653CBE}"/>
          </ac:spMkLst>
        </pc:spChg>
        <pc:spChg chg="mod">
          <ac:chgData name="Clara Gaïda" userId="c87abd91-0307-45f7-aa1a-5efcd49c2510" providerId="ADAL" clId="{67CE9E02-B492-425F-A67F-4100EED25BB1}" dt="2023-11-16T09:22:21.875" v="6905" actId="20577"/>
          <ac:spMkLst>
            <pc:docMk/>
            <pc:sldMk cId="427666159" sldId="2147472380"/>
            <ac:spMk id="80" creationId="{6A3C2AAA-72AD-61B4-AEF8-F1A8AA4FAFDA}"/>
          </ac:spMkLst>
        </pc:spChg>
        <pc:spChg chg="del">
          <ac:chgData name="Clara Gaïda" userId="c87abd91-0307-45f7-aa1a-5efcd49c2510" providerId="ADAL" clId="{67CE9E02-B492-425F-A67F-4100EED25BB1}" dt="2023-11-15T10:41:21.204" v="3651" actId="478"/>
          <ac:spMkLst>
            <pc:docMk/>
            <pc:sldMk cId="427666159" sldId="2147472380"/>
            <ac:spMk id="81" creationId="{E08D0F1B-7441-2C24-8BF5-C379984AA5F4}"/>
          </ac:spMkLst>
        </pc:spChg>
        <pc:spChg chg="mod">
          <ac:chgData name="Clara Gaïda" userId="c87abd91-0307-45f7-aa1a-5efcd49c2510" providerId="ADAL" clId="{67CE9E02-B492-425F-A67F-4100EED25BB1}" dt="2023-11-15T12:25:07.406" v="5346" actId="1035"/>
          <ac:spMkLst>
            <pc:docMk/>
            <pc:sldMk cId="427666159" sldId="2147472380"/>
            <ac:spMk id="82" creationId="{91DD3770-A100-7455-DF9E-04C64DE13B0F}"/>
          </ac:spMkLst>
        </pc:spChg>
        <pc:spChg chg="del">
          <ac:chgData name="Clara Gaïda" userId="c87abd91-0307-45f7-aa1a-5efcd49c2510" providerId="ADAL" clId="{67CE9E02-B492-425F-A67F-4100EED25BB1}" dt="2023-11-15T10:41:23.513" v="3652" actId="478"/>
          <ac:spMkLst>
            <pc:docMk/>
            <pc:sldMk cId="427666159" sldId="2147472380"/>
            <ac:spMk id="83" creationId="{4A7524AD-1C8C-8D11-0592-52F04DC1A21D}"/>
          </ac:spMkLst>
        </pc:spChg>
        <pc:spChg chg="del mod">
          <ac:chgData name="Clara Gaïda" userId="c87abd91-0307-45f7-aa1a-5efcd49c2510" providerId="ADAL" clId="{67CE9E02-B492-425F-A67F-4100EED25BB1}" dt="2023-11-15T10:42:00.978" v="3772" actId="478"/>
          <ac:spMkLst>
            <pc:docMk/>
            <pc:sldMk cId="427666159" sldId="2147472380"/>
            <ac:spMk id="84" creationId="{6B9C57F6-84CE-DC5D-EA6B-2FFEE7942DA2}"/>
          </ac:spMkLst>
        </pc:spChg>
        <pc:spChg chg="del mod">
          <ac:chgData name="Clara Gaïda" userId="c87abd91-0307-45f7-aa1a-5efcd49c2510" providerId="ADAL" clId="{67CE9E02-B492-425F-A67F-4100EED25BB1}" dt="2023-11-15T10:42:00.483" v="3771" actId="478"/>
          <ac:spMkLst>
            <pc:docMk/>
            <pc:sldMk cId="427666159" sldId="2147472380"/>
            <ac:spMk id="85" creationId="{06BD0701-0226-7BDE-0A47-03239F18B4F3}"/>
          </ac:spMkLst>
        </pc:spChg>
        <pc:spChg chg="del mod">
          <ac:chgData name="Clara Gaïda" userId="c87abd91-0307-45f7-aa1a-5efcd49c2510" providerId="ADAL" clId="{67CE9E02-B492-425F-A67F-4100EED25BB1}" dt="2023-11-15T10:41:56.866" v="3769" actId="478"/>
          <ac:spMkLst>
            <pc:docMk/>
            <pc:sldMk cId="427666159" sldId="2147472380"/>
            <ac:spMk id="87" creationId="{4123F8FB-EB74-F1D5-BA18-B2D52CF61ABB}"/>
          </ac:spMkLst>
        </pc:spChg>
        <pc:spChg chg="del mod">
          <ac:chgData name="Clara Gaïda" userId="c87abd91-0307-45f7-aa1a-5efcd49c2510" providerId="ADAL" clId="{67CE9E02-B492-425F-A67F-4100EED25BB1}" dt="2023-11-15T10:41:59.007" v="3770" actId="478"/>
          <ac:spMkLst>
            <pc:docMk/>
            <pc:sldMk cId="427666159" sldId="2147472380"/>
            <ac:spMk id="88" creationId="{19E51F40-0D3C-A239-90A3-39E61F22A959}"/>
          </ac:spMkLst>
        </pc:spChg>
        <pc:grpChg chg="mod">
          <ac:chgData name="Clara Gaïda" userId="c87abd91-0307-45f7-aa1a-5efcd49c2510" providerId="ADAL" clId="{67CE9E02-B492-425F-A67F-4100EED25BB1}" dt="2023-11-15T12:23:21.860" v="5192" actId="1036"/>
          <ac:grpSpMkLst>
            <pc:docMk/>
            <pc:sldMk cId="427666159" sldId="2147472380"/>
            <ac:grpSpMk id="52" creationId="{D8C2CE35-1E05-CCF3-4362-76B3A66123D7}"/>
          </ac:grpSpMkLst>
        </pc:grpChg>
        <pc:grpChg chg="add del mod">
          <ac:chgData name="Clara Gaïda" userId="c87abd91-0307-45f7-aa1a-5efcd49c2510" providerId="ADAL" clId="{67CE9E02-B492-425F-A67F-4100EED25BB1}" dt="2023-11-15T12:23:43.555" v="5270" actId="1035"/>
          <ac:grpSpMkLst>
            <pc:docMk/>
            <pc:sldMk cId="427666159" sldId="2147472380"/>
            <ac:grpSpMk id="53" creationId="{D241B04B-7720-17E7-FE64-93D086A91A9F}"/>
          </ac:grpSpMkLst>
        </pc:grpChg>
        <pc:grpChg chg="mod">
          <ac:chgData name="Clara Gaïda" userId="c87abd91-0307-45f7-aa1a-5efcd49c2510" providerId="ADAL" clId="{67CE9E02-B492-425F-A67F-4100EED25BB1}" dt="2023-11-15T12:24:52.815" v="5322" actId="1076"/>
          <ac:grpSpMkLst>
            <pc:docMk/>
            <pc:sldMk cId="427666159" sldId="2147472380"/>
            <ac:grpSpMk id="54" creationId="{E30F9413-EC28-0D43-E6E8-C5B12D4A9208}"/>
          </ac:grpSpMkLst>
        </pc:grpChg>
        <pc:picChg chg="del">
          <ac:chgData name="Clara Gaïda" userId="c87abd91-0307-45f7-aa1a-5efcd49c2510" providerId="ADAL" clId="{67CE9E02-B492-425F-A67F-4100EED25BB1}" dt="2023-11-15T10:41:31.464" v="3654" actId="478"/>
          <ac:picMkLst>
            <pc:docMk/>
            <pc:sldMk cId="427666159" sldId="2147472380"/>
            <ac:picMk id="74" creationId="{74648265-6DD4-1EEE-FA4D-4675D14ABEB3}"/>
          </ac:picMkLst>
        </pc:picChg>
        <pc:cxnChg chg="del mod">
          <ac:chgData name="Clara Gaïda" userId="c87abd91-0307-45f7-aa1a-5efcd49c2510" providerId="ADAL" clId="{67CE9E02-B492-425F-A67F-4100EED25BB1}" dt="2023-11-15T12:20:46.637" v="5141" actId="478"/>
          <ac:cxnSpMkLst>
            <pc:docMk/>
            <pc:sldMk cId="427666159" sldId="2147472380"/>
            <ac:cxnSpMk id="69" creationId="{4A080203-C1AC-693E-A14E-1DE8DD6049BD}"/>
          </ac:cxnSpMkLst>
        </pc:cxn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6T09:28:01.125" v="6906"/>
              <pc2:cmMkLst xmlns:pc2="http://schemas.microsoft.com/office/powerpoint/2019/9/main/command">
                <pc:docMk/>
                <pc:sldMk cId="427666159" sldId="2147472380"/>
                <pc2:cmMk id="{E5675576-4CB5-4091-B3E6-6E4FB2E74679}"/>
              </pc2:cmMkLst>
              <pc226:cmRplyChg chg="mod modRxn">
                <pc226:chgData name="Clara Gaïda" userId="c87abd91-0307-45f7-aa1a-5efcd49c2510" providerId="ADAL" clId="{67CE9E02-B492-425F-A67F-4100EED25BB1}" dt="2023-11-16T09:12:56.390" v="6848"/>
                <pc2:cmRplyMkLst xmlns:pc2="http://schemas.microsoft.com/office/powerpoint/2019/9/main/command">
                  <pc:docMk/>
                  <pc:sldMk cId="427666159" sldId="2147472380"/>
                  <pc2:cmMk id="{E5675576-4CB5-4091-B3E6-6E4FB2E74679}"/>
                  <pc2:cmRplyMk id="{83D62D1C-782C-4FCB-83D0-90657A3ACD68}"/>
                </pc2:cmRplyMkLst>
              </pc226:cmRplyChg>
            </pc226:cmChg>
          </p:ext>
        </pc:extLst>
      </pc:sldChg>
      <pc:sldChg chg="addSp delSp modSp mod">
        <pc:chgData name="Clara Gaïda" userId="c87abd91-0307-45f7-aa1a-5efcd49c2510" providerId="ADAL" clId="{67CE9E02-B492-425F-A67F-4100EED25BB1}" dt="2023-11-16T08:43:08.859" v="6840" actId="14100"/>
        <pc:sldMkLst>
          <pc:docMk/>
          <pc:sldMk cId="254904277" sldId="2147472403"/>
        </pc:sldMkLst>
        <pc:spChg chg="mod">
          <ac:chgData name="Clara Gaïda" userId="c87abd91-0307-45f7-aa1a-5efcd49c2510" providerId="ADAL" clId="{67CE9E02-B492-425F-A67F-4100EED25BB1}" dt="2023-11-14T10:03:23.380" v="1434" actId="255"/>
          <ac:spMkLst>
            <pc:docMk/>
            <pc:sldMk cId="254904277" sldId="2147472403"/>
            <ac:spMk id="3" creationId="{E88122DE-C4F0-4BC0-878B-05D03D008331}"/>
          </ac:spMkLst>
        </pc:spChg>
        <pc:spChg chg="mod">
          <ac:chgData name="Clara Gaïda" userId="c87abd91-0307-45f7-aa1a-5efcd49c2510" providerId="ADAL" clId="{67CE9E02-B492-425F-A67F-4100EED25BB1}" dt="2023-11-15T13:22:50.019" v="6216" actId="1076"/>
          <ac:spMkLst>
            <pc:docMk/>
            <pc:sldMk cId="254904277" sldId="2147472403"/>
            <ac:spMk id="27" creationId="{08BA973F-B719-B1CC-D09F-D7401CB2B6A0}"/>
          </ac:spMkLst>
        </pc:spChg>
        <pc:spChg chg="mod">
          <ac:chgData name="Clara Gaïda" userId="c87abd91-0307-45f7-aa1a-5efcd49c2510" providerId="ADAL" clId="{67CE9E02-B492-425F-A67F-4100EED25BB1}" dt="2023-11-15T12:26:46.032" v="5391" actId="20577"/>
          <ac:spMkLst>
            <pc:docMk/>
            <pc:sldMk cId="254904277" sldId="2147472403"/>
            <ac:spMk id="38" creationId="{8E0F9268-0AA9-4331-739E-04B8E781BEA8}"/>
          </ac:spMkLst>
        </pc:spChg>
        <pc:spChg chg="mod">
          <ac:chgData name="Clara Gaïda" userId="c87abd91-0307-45f7-aa1a-5efcd49c2510" providerId="ADAL" clId="{67CE9E02-B492-425F-A67F-4100EED25BB1}" dt="2023-11-15T15:31:07.127" v="6436" actId="1076"/>
          <ac:spMkLst>
            <pc:docMk/>
            <pc:sldMk cId="254904277" sldId="2147472403"/>
            <ac:spMk id="46" creationId="{F703C7B4-2735-A080-E9B5-DA204BD93A67}"/>
          </ac:spMkLst>
        </pc:spChg>
        <pc:spChg chg="mod">
          <ac:chgData name="Clara Gaïda" userId="c87abd91-0307-45f7-aa1a-5efcd49c2510" providerId="ADAL" clId="{67CE9E02-B492-425F-A67F-4100EED25BB1}" dt="2023-11-15T13:23:39.796" v="6266" actId="20577"/>
          <ac:spMkLst>
            <pc:docMk/>
            <pc:sldMk cId="254904277" sldId="2147472403"/>
            <ac:spMk id="51" creationId="{62878F3D-3542-4F9D-494B-2A1D21EE5A43}"/>
          </ac:spMkLst>
        </pc:spChg>
        <pc:spChg chg="mod">
          <ac:chgData name="Clara Gaïda" userId="c87abd91-0307-45f7-aa1a-5efcd49c2510" providerId="ADAL" clId="{67CE9E02-B492-425F-A67F-4100EED25BB1}" dt="2023-11-16T08:42:26.528" v="6811" actId="1035"/>
          <ac:spMkLst>
            <pc:docMk/>
            <pc:sldMk cId="254904277" sldId="2147472403"/>
            <ac:spMk id="52" creationId="{23638A74-3FD4-37D2-66B7-27176100DE97}"/>
          </ac:spMkLst>
        </pc:spChg>
        <pc:spChg chg="del">
          <ac:chgData name="Clara Gaïda" userId="c87abd91-0307-45f7-aa1a-5efcd49c2510" providerId="ADAL" clId="{67CE9E02-B492-425F-A67F-4100EED25BB1}" dt="2023-11-15T12:26:23.549" v="5378" actId="478"/>
          <ac:spMkLst>
            <pc:docMk/>
            <pc:sldMk cId="254904277" sldId="2147472403"/>
            <ac:spMk id="57" creationId="{A4FE3452-8009-94BB-7C5D-6E7D3B41AC81}"/>
          </ac:spMkLst>
        </pc:spChg>
        <pc:spChg chg="mod">
          <ac:chgData name="Clara Gaïda" userId="c87abd91-0307-45f7-aa1a-5efcd49c2510" providerId="ADAL" clId="{67CE9E02-B492-425F-A67F-4100EED25BB1}" dt="2023-11-15T12:26:35.346" v="5381" actId="20577"/>
          <ac:spMkLst>
            <pc:docMk/>
            <pc:sldMk cId="254904277" sldId="2147472403"/>
            <ac:spMk id="85" creationId="{88B371C1-095F-813A-BEAF-6ABBB812828A}"/>
          </ac:spMkLst>
        </pc:spChg>
        <pc:spChg chg="add del">
          <ac:chgData name="Clara Gaïda" userId="c87abd91-0307-45f7-aa1a-5efcd49c2510" providerId="ADAL" clId="{67CE9E02-B492-425F-A67F-4100EED25BB1}" dt="2023-11-15T10:52:28.601" v="3855" actId="478"/>
          <ac:spMkLst>
            <pc:docMk/>
            <pc:sldMk cId="254904277" sldId="2147472403"/>
            <ac:spMk id="98" creationId="{F45CE19A-AD5F-1EC7-487C-0C2630AB9836}"/>
          </ac:spMkLst>
        </pc:spChg>
        <pc:spChg chg="mod">
          <ac:chgData name="Clara Gaïda" userId="c87abd91-0307-45f7-aa1a-5efcd49c2510" providerId="ADAL" clId="{67CE9E02-B492-425F-A67F-4100EED25BB1}" dt="2023-11-15T13:22:46.794" v="6215" actId="1076"/>
          <ac:spMkLst>
            <pc:docMk/>
            <pc:sldMk cId="254904277" sldId="2147472403"/>
            <ac:spMk id="110" creationId="{66784FF8-3994-0D2D-664D-65FFC021EF78}"/>
          </ac:spMkLst>
        </pc:spChg>
        <pc:spChg chg="mod">
          <ac:chgData name="Clara Gaïda" userId="c87abd91-0307-45f7-aa1a-5efcd49c2510" providerId="ADAL" clId="{67CE9E02-B492-425F-A67F-4100EED25BB1}" dt="2023-11-16T08:42:19.928" v="6776" actId="14100"/>
          <ac:spMkLst>
            <pc:docMk/>
            <pc:sldMk cId="254904277" sldId="2147472403"/>
            <ac:spMk id="111" creationId="{575B400E-1680-0AF1-351F-4E36D3BF2813}"/>
          </ac:spMkLst>
        </pc:spChg>
        <pc:grpChg chg="ord">
          <ac:chgData name="Clara Gaïda" userId="c87abd91-0307-45f7-aa1a-5efcd49c2510" providerId="ADAL" clId="{67CE9E02-B492-425F-A67F-4100EED25BB1}" dt="2023-11-16T08:43:00.219" v="6839" actId="166"/>
          <ac:grpSpMkLst>
            <pc:docMk/>
            <pc:sldMk cId="254904277" sldId="2147472403"/>
            <ac:grpSpMk id="83" creationId="{712FEB65-B51F-177B-EAD8-DB5869277F1E}"/>
          </ac:grpSpMkLst>
        </pc:grpChg>
        <pc:grpChg chg="del">
          <ac:chgData name="Clara Gaïda" userId="c87abd91-0307-45f7-aa1a-5efcd49c2510" providerId="ADAL" clId="{67CE9E02-B492-425F-A67F-4100EED25BB1}" dt="2023-11-15T12:26:20.674" v="5376" actId="478"/>
          <ac:grpSpMkLst>
            <pc:docMk/>
            <pc:sldMk cId="254904277" sldId="2147472403"/>
            <ac:grpSpMk id="93" creationId="{F6098307-9D36-3EA4-BDB4-5C5282A1A8DD}"/>
          </ac:grpSpMkLst>
        </pc:grpChg>
        <pc:cxnChg chg="mod">
          <ac:chgData name="Clara Gaïda" userId="c87abd91-0307-45f7-aa1a-5efcd49c2510" providerId="ADAL" clId="{67CE9E02-B492-425F-A67F-4100EED25BB1}" dt="2023-11-16T08:43:08.859" v="6840" actId="14100"/>
          <ac:cxnSpMkLst>
            <pc:docMk/>
            <pc:sldMk cId="254904277" sldId="2147472403"/>
            <ac:cxnSpMk id="55" creationId="{3F2068BA-F18D-E1AD-E386-1F86DD7E414A}"/>
          </ac:cxnSpMkLst>
        </pc:cxnChg>
        <pc:cxnChg chg="del">
          <ac:chgData name="Clara Gaïda" userId="c87abd91-0307-45f7-aa1a-5efcd49c2510" providerId="ADAL" clId="{67CE9E02-B492-425F-A67F-4100EED25BB1}" dt="2023-11-15T12:26:22.191" v="5377" actId="478"/>
          <ac:cxnSpMkLst>
            <pc:docMk/>
            <pc:sldMk cId="254904277" sldId="2147472403"/>
            <ac:cxnSpMk id="81" creationId="{8134B131-B012-B39F-AC9D-602BAEF77E47}"/>
          </ac:cxnSpMkLst>
        </pc:cxnChg>
      </pc:sldChg>
      <pc:sldChg chg="addSp delSp modSp mod modCm">
        <pc:chgData name="Clara Gaïda" userId="c87abd91-0307-45f7-aa1a-5efcd49c2510" providerId="ADAL" clId="{67CE9E02-B492-425F-A67F-4100EED25BB1}" dt="2023-11-15T13:05:50.026" v="6000" actId="1076"/>
        <pc:sldMkLst>
          <pc:docMk/>
          <pc:sldMk cId="1789519072" sldId="2147472405"/>
        </pc:sldMkLst>
        <pc:spChg chg="mod">
          <ac:chgData name="Clara Gaïda" userId="c87abd91-0307-45f7-aa1a-5efcd49c2510" providerId="ADAL" clId="{67CE9E02-B492-425F-A67F-4100EED25BB1}" dt="2023-11-14T09:59:53.026" v="1347" actId="20577"/>
          <ac:spMkLst>
            <pc:docMk/>
            <pc:sldMk cId="1789519072" sldId="2147472405"/>
            <ac:spMk id="2" creationId="{45ECE039-8F0A-935B-34ED-530108B0BA00}"/>
          </ac:spMkLst>
        </pc:spChg>
        <pc:spChg chg="add del mod">
          <ac:chgData name="Clara Gaïda" userId="c87abd91-0307-45f7-aa1a-5efcd49c2510" providerId="ADAL" clId="{67CE9E02-B492-425F-A67F-4100EED25BB1}" dt="2023-11-14T10:00:03.532" v="1350"/>
          <ac:spMkLst>
            <pc:docMk/>
            <pc:sldMk cId="1789519072" sldId="2147472405"/>
            <ac:spMk id="3" creationId="{04B056AB-818A-0B3E-DBCB-98B8ADFDA64F}"/>
          </ac:spMkLst>
        </pc:spChg>
        <pc:spChg chg="add mod">
          <ac:chgData name="Clara Gaïda" userId="c87abd91-0307-45f7-aa1a-5efcd49c2510" providerId="ADAL" clId="{67CE9E02-B492-425F-A67F-4100EED25BB1}" dt="2023-11-15T13:05:43.762" v="5999" actId="14100"/>
          <ac:spMkLst>
            <pc:docMk/>
            <pc:sldMk cId="1789519072" sldId="2147472405"/>
            <ac:spMk id="3" creationId="{7AF1909D-49BE-5B30-EAD2-B8E7AAC4DE33}"/>
          </ac:spMkLst>
        </pc:spChg>
        <pc:spChg chg="add mod ord">
          <ac:chgData name="Clara Gaïda" userId="c87abd91-0307-45f7-aa1a-5efcd49c2510" providerId="ADAL" clId="{67CE9E02-B492-425F-A67F-4100EED25BB1}" dt="2023-11-15T13:05:50.026" v="6000" actId="1076"/>
          <ac:spMkLst>
            <pc:docMk/>
            <pc:sldMk cId="1789519072" sldId="2147472405"/>
            <ac:spMk id="5" creationId="{5FB0B997-3D99-954C-C2D8-D6EBF6E6BFBD}"/>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67CE9E02-B492-425F-A67F-4100EED25BB1}" dt="2023-11-14T16:19:02.370" v="3365"/>
              <pc2:cmMkLst xmlns:pc2="http://schemas.microsoft.com/office/powerpoint/2019/9/main/command">
                <pc:docMk/>
                <pc:sldMk cId="1789519072" sldId="2147472405"/>
                <pc2:cmMk id="{12645E4E-18E8-463B-9593-0101FD5D406B}"/>
              </pc2:cmMkLst>
              <pc226:cmRplyChg chg="add">
                <pc226:chgData name="Clara Gaïda" userId="c87abd91-0307-45f7-aa1a-5efcd49c2510" providerId="ADAL" clId="{67CE9E02-B492-425F-A67F-4100EED25BB1}" dt="2023-11-14T16:19:02.370" v="3365"/>
                <pc2:cmRplyMkLst xmlns:pc2="http://schemas.microsoft.com/office/powerpoint/2019/9/main/command">
                  <pc:docMk/>
                  <pc:sldMk cId="1789519072" sldId="2147472405"/>
                  <pc2:cmMk id="{12645E4E-18E8-463B-9593-0101FD5D406B}"/>
                  <pc2:cmRplyMk id="{72554700-6735-487D-A190-7F7168D79588}"/>
                </pc2:cmRplyMkLst>
              </pc226:cmRplyChg>
            </pc226:cmChg>
            <pc226:cmChg xmlns:pc226="http://schemas.microsoft.com/office/powerpoint/2022/06/main/command" chg="mod modRxn">
              <pc226:chgData name="Clara Gaïda" userId="c87abd91-0307-45f7-aa1a-5efcd49c2510" providerId="ADAL" clId="{67CE9E02-B492-425F-A67F-4100EED25BB1}" dt="2023-11-14T15:23:28.379" v="3262"/>
              <pc2:cmMkLst xmlns:pc2="http://schemas.microsoft.com/office/powerpoint/2019/9/main/command">
                <pc:docMk/>
                <pc:sldMk cId="1789519072" sldId="2147472405"/>
                <pc2:cmMk id="{A46D84C3-4AAC-44A5-9A90-E66C332988F2}"/>
              </pc2:cmMkLst>
            </pc226:cmChg>
          </p:ext>
        </pc:extLst>
      </pc:sldChg>
      <pc:sldChg chg="modSp mod modCm">
        <pc:chgData name="Clara Gaïda" userId="c87abd91-0307-45f7-aa1a-5efcd49c2510" providerId="ADAL" clId="{67CE9E02-B492-425F-A67F-4100EED25BB1}" dt="2023-11-15T11:15:05.258" v="4474"/>
        <pc:sldMkLst>
          <pc:docMk/>
          <pc:sldMk cId="1904051077" sldId="2147472408"/>
        </pc:sldMkLst>
        <pc:spChg chg="mod">
          <ac:chgData name="Clara Gaïda" userId="c87abd91-0307-45f7-aa1a-5efcd49c2510" providerId="ADAL" clId="{67CE9E02-B492-425F-A67F-4100EED25BB1}" dt="2023-11-15T11:13:58.600" v="4463" actId="1076"/>
          <ac:spMkLst>
            <pc:docMk/>
            <pc:sldMk cId="1904051077" sldId="2147472408"/>
            <ac:spMk id="2" creationId="{33528D7F-A943-DF6A-E2D1-02AD7D4CF885}"/>
          </ac:spMkLst>
        </pc:spChg>
        <pc:spChg chg="mod">
          <ac:chgData name="Clara Gaïda" userId="c87abd91-0307-45f7-aa1a-5efcd49c2510" providerId="ADAL" clId="{67CE9E02-B492-425F-A67F-4100EED25BB1}" dt="2023-11-15T11:14:13.245" v="4472" actId="114"/>
          <ac:spMkLst>
            <pc:docMk/>
            <pc:sldMk cId="1904051077" sldId="2147472408"/>
            <ac:spMk id="73" creationId="{F8D6BA49-5A6D-B0BE-3E68-D6DE255BA65A}"/>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5T11:15:05.258" v="4474"/>
              <pc2:cmMkLst xmlns:pc2="http://schemas.microsoft.com/office/powerpoint/2019/9/main/command">
                <pc:docMk/>
                <pc:sldMk cId="1904051077" sldId="2147472408"/>
                <pc2:cmMk id="{07C5ABF9-5B2E-46ED-9E6F-EC808DDFEC15}"/>
              </pc2:cmMkLst>
              <pc226:cmRplyChg chg="mod modRxn">
                <pc226:chgData name="Clara Gaïda" userId="c87abd91-0307-45f7-aa1a-5efcd49c2510" providerId="ADAL" clId="{67CE9E02-B492-425F-A67F-4100EED25BB1}" dt="2023-11-15T11:13:31.179" v="4453"/>
                <pc2:cmRplyMkLst xmlns:pc2="http://schemas.microsoft.com/office/powerpoint/2019/9/main/command">
                  <pc:docMk/>
                  <pc:sldMk cId="1904051077" sldId="2147472408"/>
                  <pc2:cmMk id="{07C5ABF9-5B2E-46ED-9E6F-EC808DDFEC15}"/>
                  <pc2:cmRplyMk id="{2AAB001B-C055-410E-BEF9-FC0DE20DDB0D}"/>
                </pc2:cmRplyMkLst>
              </pc226:cmRplyChg>
              <pc226:cmRplyChg chg="add">
                <pc226:chgData name="Clara Gaïda" userId="c87abd91-0307-45f7-aa1a-5efcd49c2510" providerId="ADAL" clId="{67CE9E02-B492-425F-A67F-4100EED25BB1}" dt="2023-11-15T11:15:02.822" v="4473"/>
                <pc2:cmRplyMkLst xmlns:pc2="http://schemas.microsoft.com/office/powerpoint/2019/9/main/command">
                  <pc:docMk/>
                  <pc:sldMk cId="1904051077" sldId="2147472408"/>
                  <pc2:cmMk id="{07C5ABF9-5B2E-46ED-9E6F-EC808DDFEC15}"/>
                  <pc2:cmRplyMk id="{878F3C33-E7F3-4621-920C-9B2BF216C211}"/>
                </pc2:cmRplyMkLst>
              </pc226:cmRplyChg>
              <pc226:cmRplyChg chg="mod modRxn">
                <pc226:chgData name="Clara Gaïda" userId="c87abd91-0307-45f7-aa1a-5efcd49c2510" providerId="ADAL" clId="{67CE9E02-B492-425F-A67F-4100EED25BB1}" dt="2023-11-15T11:13:32.182" v="4454"/>
                <pc2:cmRplyMkLst xmlns:pc2="http://schemas.microsoft.com/office/powerpoint/2019/9/main/command">
                  <pc:docMk/>
                  <pc:sldMk cId="1904051077" sldId="2147472408"/>
                  <pc2:cmMk id="{07C5ABF9-5B2E-46ED-9E6F-EC808DDFEC15}"/>
                  <pc2:cmRplyMk id="{20D79E93-D678-4060-9AFC-A978D5C7B7D2}"/>
                </pc2:cmRplyMkLst>
              </pc226:cmRplyChg>
            </pc226:cmChg>
          </p:ext>
        </pc:extLst>
      </pc:sldChg>
      <pc:sldChg chg="ord modCm">
        <pc:chgData name="Clara Gaïda" userId="c87abd91-0307-45f7-aa1a-5efcd49c2510" providerId="ADAL" clId="{67CE9E02-B492-425F-A67F-4100EED25BB1}" dt="2023-11-14T17:19:55.825" v="3369"/>
        <pc:sldMkLst>
          <pc:docMk/>
          <pc:sldMk cId="1631448211" sldId="2147472409"/>
        </pc:sldMkLst>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4T17:19:55.825" v="3369"/>
              <pc2:cmMkLst xmlns:pc2="http://schemas.microsoft.com/office/powerpoint/2019/9/main/command">
                <pc:docMk/>
                <pc:sldMk cId="1631448211" sldId="2147472409"/>
                <pc2:cmMk id="{33FBA583-3A7F-4C5A-9ED6-0E7FE52F977E}"/>
              </pc2:cmMkLst>
            </pc226:cmChg>
          </p:ext>
        </pc:extLst>
      </pc:sldChg>
      <pc:sldChg chg="modSp mod modCm modNotesTx">
        <pc:chgData name="Clara Gaïda" userId="c87abd91-0307-45f7-aa1a-5efcd49c2510" providerId="ADAL" clId="{67CE9E02-B492-425F-A67F-4100EED25BB1}" dt="2023-11-15T10:50:50.240" v="3852" actId="20577"/>
        <pc:sldMkLst>
          <pc:docMk/>
          <pc:sldMk cId="2092108615" sldId="2147472412"/>
        </pc:sldMkLst>
        <pc:spChg chg="mod">
          <ac:chgData name="Clara Gaïda" userId="c87abd91-0307-45f7-aa1a-5efcd49c2510" providerId="ADAL" clId="{67CE9E02-B492-425F-A67F-4100EED25BB1}" dt="2023-11-14T10:03:35.688" v="1446" actId="1036"/>
          <ac:spMkLst>
            <pc:docMk/>
            <pc:sldMk cId="2092108615" sldId="2147472412"/>
            <ac:spMk id="10" creationId="{56E5F4E1-ABC2-33AD-1A4B-4EABC4A6E33B}"/>
          </ac:spMkLst>
        </pc:spChg>
        <pc:spChg chg="mod">
          <ac:chgData name="Clara Gaïda" userId="c87abd91-0307-45f7-aa1a-5efcd49c2510" providerId="ADAL" clId="{67CE9E02-B492-425F-A67F-4100EED25BB1}" dt="2023-11-14T09:04:24.743" v="354" actId="1036"/>
          <ac:spMkLst>
            <pc:docMk/>
            <pc:sldMk cId="2092108615" sldId="2147472412"/>
            <ac:spMk id="19" creationId="{3BA872D7-B539-6EBB-791F-A1D91BC71BA9}"/>
          </ac:spMkLst>
        </pc:spChg>
        <pc:spChg chg="mod">
          <ac:chgData name="Clara Gaïda" userId="c87abd91-0307-45f7-aa1a-5efcd49c2510" providerId="ADAL" clId="{67CE9E02-B492-425F-A67F-4100EED25BB1}" dt="2023-11-14T09:04:24.743" v="354" actId="1036"/>
          <ac:spMkLst>
            <pc:docMk/>
            <pc:sldMk cId="2092108615" sldId="2147472412"/>
            <ac:spMk id="20" creationId="{F9798B1E-841D-C17D-92E0-AC1F8C9A3A7B}"/>
          </ac:spMkLst>
        </pc:spChg>
        <pc:spChg chg="mod">
          <ac:chgData name="Clara Gaïda" userId="c87abd91-0307-45f7-aa1a-5efcd49c2510" providerId="ADAL" clId="{67CE9E02-B492-425F-A67F-4100EED25BB1}" dt="2023-11-14T09:04:24.743" v="354" actId="1036"/>
          <ac:spMkLst>
            <pc:docMk/>
            <pc:sldMk cId="2092108615" sldId="2147472412"/>
            <ac:spMk id="21" creationId="{7DED6E26-142E-0397-BAF8-8FC0ABB4B6B8}"/>
          </ac:spMkLst>
        </pc:spChg>
        <pc:spChg chg="mod">
          <ac:chgData name="Clara Gaïda" userId="c87abd91-0307-45f7-aa1a-5efcd49c2510" providerId="ADAL" clId="{67CE9E02-B492-425F-A67F-4100EED25BB1}" dt="2023-11-14T09:04:31.102" v="355" actId="14100"/>
          <ac:spMkLst>
            <pc:docMk/>
            <pc:sldMk cId="2092108615" sldId="2147472412"/>
            <ac:spMk id="24" creationId="{93C9054D-C272-93DA-AE37-85FFF32BA83E}"/>
          </ac:spMkLst>
        </pc:spChg>
        <pc:spChg chg="mod">
          <ac:chgData name="Clara Gaïda" userId="c87abd91-0307-45f7-aa1a-5efcd49c2510" providerId="ADAL" clId="{67CE9E02-B492-425F-A67F-4100EED25BB1}" dt="2023-11-14T09:04:37.957" v="357" actId="14100"/>
          <ac:spMkLst>
            <pc:docMk/>
            <pc:sldMk cId="2092108615" sldId="2147472412"/>
            <ac:spMk id="25" creationId="{4DAD7FE5-FAFC-E806-25D5-A7842D334CDC}"/>
          </ac:spMkLst>
        </pc:spChg>
        <pc:spChg chg="mod">
          <ac:chgData name="Clara Gaïda" userId="c87abd91-0307-45f7-aa1a-5efcd49c2510" providerId="ADAL" clId="{67CE9E02-B492-425F-A67F-4100EED25BB1}" dt="2023-11-15T10:50:50.240" v="3852" actId="20577"/>
          <ac:spMkLst>
            <pc:docMk/>
            <pc:sldMk cId="2092108615" sldId="2147472412"/>
            <ac:spMk id="26" creationId="{9618963B-2CAA-E4C3-1DF5-6EF4D0DD6E14}"/>
          </ac:spMkLst>
        </pc:spChg>
        <pc:graphicFrameChg chg="mod modGraphic">
          <ac:chgData name="Clara Gaïda" userId="c87abd91-0307-45f7-aa1a-5efcd49c2510" providerId="ADAL" clId="{67CE9E02-B492-425F-A67F-4100EED25BB1}" dt="2023-11-14T09:04:24.743" v="354" actId="1036"/>
          <ac:graphicFrameMkLst>
            <pc:docMk/>
            <pc:sldMk cId="2092108615" sldId="2147472412"/>
            <ac:graphicFrameMk id="18" creationId="{B5705B4A-379C-25CC-07A8-86919F266FDE}"/>
          </ac:graphicFrameMkLst>
        </pc:graphicFrame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5T10:50:50.240" v="3852" actId="20577"/>
              <pc2:cmMkLst xmlns:pc2="http://schemas.microsoft.com/office/powerpoint/2019/9/main/command">
                <pc:docMk/>
                <pc:sldMk cId="2092108615" sldId="2147472412"/>
                <pc2:cmMk id="{EBEBF670-E27F-4C92-AF06-C9A18B05B287}"/>
              </pc2:cmMkLst>
              <pc226:cmRplyChg chg="mod modRxn">
                <pc226:chgData name="Clara Gaïda" userId="c87abd91-0307-45f7-aa1a-5efcd49c2510" providerId="ADAL" clId="{67CE9E02-B492-425F-A67F-4100EED25BB1}" dt="2023-11-14T15:20:58.768" v="3184"/>
                <pc2:cmRplyMkLst xmlns:pc2="http://schemas.microsoft.com/office/powerpoint/2019/9/main/command">
                  <pc:docMk/>
                  <pc:sldMk cId="2092108615" sldId="2147472412"/>
                  <pc2:cmMk id="{EBEBF670-E27F-4C92-AF06-C9A18B05B287}"/>
                  <pc2:cmRplyMk id="{879B3072-593E-44DF-A1AD-CF32E0845296}"/>
                </pc2:cmRplyMkLst>
              </pc226:cmRplyChg>
            </pc226:cmChg>
            <pc226:cmChg xmlns:pc226="http://schemas.microsoft.com/office/powerpoint/2022/06/main/command" chg="mod modRxn">
              <pc226:chgData name="Clara Gaïda" userId="c87abd91-0307-45f7-aa1a-5efcd49c2510" providerId="ADAL" clId="{67CE9E02-B492-425F-A67F-4100EED25BB1}" dt="2023-11-15T10:50:50.240" v="3852" actId="20577"/>
              <pc2:cmMkLst xmlns:pc2="http://schemas.microsoft.com/office/powerpoint/2019/9/main/command">
                <pc:docMk/>
                <pc:sldMk cId="2092108615" sldId="2147472412"/>
                <pc2:cmMk id="{2FB3CBFD-F281-4DFE-89AE-0288B87081C1}"/>
              </pc2:cmMkLst>
              <pc226:cmRplyChg chg="mod modRxn">
                <pc226:chgData name="Clara Gaïda" userId="c87abd91-0307-45f7-aa1a-5efcd49c2510" providerId="ADAL" clId="{67CE9E02-B492-425F-A67F-4100EED25BB1}" dt="2023-11-15T08:53:46.987" v="3376"/>
                <pc2:cmRplyMkLst xmlns:pc2="http://schemas.microsoft.com/office/powerpoint/2019/9/main/command">
                  <pc:docMk/>
                  <pc:sldMk cId="2092108615" sldId="2147472412"/>
                  <pc2:cmMk id="{2FB3CBFD-F281-4DFE-89AE-0288B87081C1}"/>
                  <pc2:cmRplyMk id="{716444CE-4B07-4B36-9F12-B94EA2E12044}"/>
                </pc2:cmRplyMkLst>
              </pc226:cmRplyChg>
            </pc226:cmChg>
          </p:ext>
        </pc:extLst>
      </pc:sldChg>
      <pc:sldChg chg="ord modCm">
        <pc:chgData name="Clara Gaïda" userId="c87abd91-0307-45f7-aa1a-5efcd49c2510" providerId="ADAL" clId="{67CE9E02-B492-425F-A67F-4100EED25BB1}" dt="2023-11-14T17:29:28.053" v="3374"/>
        <pc:sldMkLst>
          <pc:docMk/>
          <pc:sldMk cId="1827075937" sldId="2147472418"/>
        </pc:sldMkLst>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4T17:29:28.053" v="3374"/>
              <pc2:cmMkLst xmlns:pc2="http://schemas.microsoft.com/office/powerpoint/2019/9/main/command">
                <pc:docMk/>
                <pc:sldMk cId="1827075937" sldId="2147472418"/>
                <pc2:cmMk id="{FDA39C98-EAF2-474A-8A7A-862970DD4E00}"/>
              </pc2:cmMkLst>
              <pc226:cmRplyChg chg="add del">
                <pc226:chgData name="Clara Gaïda" userId="c87abd91-0307-45f7-aa1a-5efcd49c2510" providerId="ADAL" clId="{67CE9E02-B492-425F-A67F-4100EED25BB1}" dt="2023-11-14T14:13:37.346" v="1699"/>
                <pc2:cmRplyMkLst xmlns:pc2="http://schemas.microsoft.com/office/powerpoint/2019/9/main/command">
                  <pc:docMk/>
                  <pc:sldMk cId="1827075937" sldId="2147472418"/>
                  <pc2:cmMk id="{FDA39C98-EAF2-474A-8A7A-862970DD4E00}"/>
                  <pc2:cmRplyMk id="{BF82B3BF-5EA1-45D9-97EE-5C9062DA436F}"/>
                </pc2:cmRplyMkLst>
              </pc226:cmRplyChg>
            </pc226:cmChg>
          </p:ext>
        </pc:extLst>
      </pc:sldChg>
      <pc:sldChg chg="modSp mod">
        <pc:chgData name="Clara Gaïda" userId="c87abd91-0307-45f7-aa1a-5efcd49c2510" providerId="ADAL" clId="{67CE9E02-B492-425F-A67F-4100EED25BB1}" dt="2023-11-14T10:03:13.834" v="1433" actId="255"/>
        <pc:sldMkLst>
          <pc:docMk/>
          <pc:sldMk cId="2352417634" sldId="2147472421"/>
        </pc:sldMkLst>
        <pc:spChg chg="mod">
          <ac:chgData name="Clara Gaïda" userId="c87abd91-0307-45f7-aa1a-5efcd49c2510" providerId="ADAL" clId="{67CE9E02-B492-425F-A67F-4100EED25BB1}" dt="2023-11-14T10:03:13.834" v="1433" actId="255"/>
          <ac:spMkLst>
            <pc:docMk/>
            <pc:sldMk cId="2352417634" sldId="2147472421"/>
            <ac:spMk id="2" creationId="{29268834-48A0-D016-85AF-26E0D79B7318}"/>
          </ac:spMkLst>
        </pc:spChg>
      </pc:sldChg>
      <pc:sldChg chg="modSp mod modCm modNotesTx">
        <pc:chgData name="Clara Gaïda" userId="c87abd91-0307-45f7-aa1a-5efcd49c2510" providerId="ADAL" clId="{67CE9E02-B492-425F-A67F-4100EED25BB1}" dt="2023-11-16T08:37:29.339" v="6758" actId="20577"/>
        <pc:sldMkLst>
          <pc:docMk/>
          <pc:sldMk cId="3283887388" sldId="2147472422"/>
        </pc:sldMkLst>
        <pc:spChg chg="mod">
          <ac:chgData name="Clara Gaïda" userId="c87abd91-0307-45f7-aa1a-5efcd49c2510" providerId="ADAL" clId="{67CE9E02-B492-425F-A67F-4100EED25BB1}" dt="2023-11-15T13:14:56.878" v="6105" actId="20577"/>
          <ac:spMkLst>
            <pc:docMk/>
            <pc:sldMk cId="3283887388" sldId="2147472422"/>
            <ac:spMk id="2" creationId="{7A05A835-C14F-4315-AC49-AA4543EFA975}"/>
          </ac:spMkLst>
        </pc:spChg>
        <pc:spChg chg="mod">
          <ac:chgData name="Clara Gaïda" userId="c87abd91-0307-45f7-aa1a-5efcd49c2510" providerId="ADAL" clId="{67CE9E02-B492-425F-A67F-4100EED25BB1}" dt="2023-11-15T16:02:28.582" v="6728" actId="20577"/>
          <ac:spMkLst>
            <pc:docMk/>
            <pc:sldMk cId="3283887388" sldId="2147472422"/>
            <ac:spMk id="13" creationId="{00000000-0000-0000-0000-000000000000}"/>
          </ac:spMkLst>
        </pc:spChg>
        <pc:spChg chg="mod">
          <ac:chgData name="Clara Gaïda" userId="c87abd91-0307-45f7-aa1a-5efcd49c2510" providerId="ADAL" clId="{67CE9E02-B492-425F-A67F-4100EED25BB1}" dt="2023-11-15T13:13:36.763" v="6055" actId="20577"/>
          <ac:spMkLst>
            <pc:docMk/>
            <pc:sldMk cId="3283887388" sldId="2147472422"/>
            <ac:spMk id="47" creationId="{DE343B98-5447-E4BF-9D7B-AC68B34D37CA}"/>
          </ac:spMkLst>
        </pc:spChg>
        <pc:spChg chg="mod">
          <ac:chgData name="Clara Gaïda" userId="c87abd91-0307-45f7-aa1a-5efcd49c2510" providerId="ADAL" clId="{67CE9E02-B492-425F-A67F-4100EED25BB1}" dt="2023-11-16T08:37:29.339" v="6758" actId="20577"/>
          <ac:spMkLst>
            <pc:docMk/>
            <pc:sldMk cId="3283887388" sldId="2147472422"/>
            <ac:spMk id="48" creationId="{C75FD8BF-9E8B-5B4B-33B1-A54491486DD5}"/>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67CE9E02-B492-425F-A67F-4100EED25BB1}" dt="2023-11-15T10:50:20.175" v="3841"/>
              <pc2:cmMkLst xmlns:pc2="http://schemas.microsoft.com/office/powerpoint/2019/9/main/command">
                <pc:docMk/>
                <pc:sldMk cId="3283887388" sldId="2147472422"/>
                <pc2:cmMk id="{D6710D24-7BAC-4F13-B506-787D7C01EEF7}"/>
              </pc2:cmMkLst>
              <pc226:cmRplyChg chg="add">
                <pc226:chgData name="Clara Gaïda" userId="c87abd91-0307-45f7-aa1a-5efcd49c2510" providerId="ADAL" clId="{67CE9E02-B492-425F-A67F-4100EED25BB1}" dt="2023-11-15T10:50:20.175" v="3841"/>
                <pc2:cmRplyMkLst xmlns:pc2="http://schemas.microsoft.com/office/powerpoint/2019/9/main/command">
                  <pc:docMk/>
                  <pc:sldMk cId="3283887388" sldId="2147472422"/>
                  <pc2:cmMk id="{D6710D24-7BAC-4F13-B506-787D7C01EEF7}"/>
                  <pc2:cmRplyMk id="{694071C9-583D-492F-9A98-A9089B754F54}"/>
                </pc2:cmRplyMkLst>
              </pc226:cmRplyChg>
            </pc226:cmChg>
          </p:ext>
        </pc:extLst>
      </pc:sldChg>
      <pc:sldChg chg="modSp modCm">
        <pc:chgData name="Clara Gaïda" userId="c87abd91-0307-45f7-aa1a-5efcd49c2510" providerId="ADAL" clId="{67CE9E02-B492-425F-A67F-4100EED25BB1}" dt="2023-11-14T17:22:50.074" v="3373"/>
        <pc:sldMkLst>
          <pc:docMk/>
          <pc:sldMk cId="2230214041" sldId="2147472423"/>
        </pc:sldMkLst>
        <pc:graphicFrameChg chg="mod">
          <ac:chgData name="Clara Gaïda" userId="c87abd91-0307-45f7-aa1a-5efcd49c2510" providerId="ADAL" clId="{67CE9E02-B492-425F-A67F-4100EED25BB1}" dt="2023-11-14T16:13:09.403" v="3350" actId="20577"/>
          <ac:graphicFrameMkLst>
            <pc:docMk/>
            <pc:sldMk cId="2230214041" sldId="2147472423"/>
            <ac:graphicFrameMk id="19" creationId="{2112FE16-CBF1-2E8D-6039-985C6E71C0DB}"/>
          </ac:graphicFrameMkLst>
        </pc:graphicFrame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4T17:22:50.074" v="3373"/>
              <pc2:cmMkLst xmlns:pc2="http://schemas.microsoft.com/office/powerpoint/2019/9/main/command">
                <pc:docMk/>
                <pc:sldMk cId="2230214041" sldId="2147472423"/>
                <pc2:cmMk id="{2AAA77ED-E472-4875-B83F-4799A4FB35A7}"/>
              </pc2:cmMkLst>
              <pc226:cmRplyChg chg="add">
                <pc226:chgData name="Clara Gaïda" userId="c87abd91-0307-45f7-aa1a-5efcd49c2510" providerId="ADAL" clId="{67CE9E02-B492-425F-A67F-4100EED25BB1}" dt="2023-11-14T17:22:50.074" v="3373"/>
                <pc2:cmRplyMkLst xmlns:pc2="http://schemas.microsoft.com/office/powerpoint/2019/9/main/command">
                  <pc:docMk/>
                  <pc:sldMk cId="2230214041" sldId="2147472423"/>
                  <pc2:cmMk id="{2AAA77ED-E472-4875-B83F-4799A4FB35A7}"/>
                  <pc2:cmRplyMk id="{BB5C5617-365B-42DA-9824-8E58114698A4}"/>
                </pc2:cmRplyMkLst>
              </pc226:cmRplyChg>
            </pc226:cmChg>
          </p:ext>
        </pc:extLst>
      </pc:sldChg>
      <pc:sldChg chg="modSp mod ord modCm modNotesTx">
        <pc:chgData name="Clara Gaïda" userId="c87abd91-0307-45f7-aa1a-5efcd49c2510" providerId="ADAL" clId="{67CE9E02-B492-425F-A67F-4100EED25BB1}" dt="2023-11-15T15:44:06.138" v="6720"/>
        <pc:sldMkLst>
          <pc:docMk/>
          <pc:sldMk cId="906731404" sldId="2147472424"/>
        </pc:sldMkLst>
        <pc:spChg chg="mod">
          <ac:chgData name="Clara Gaïda" userId="c87abd91-0307-45f7-aa1a-5efcd49c2510" providerId="ADAL" clId="{67CE9E02-B492-425F-A67F-4100EED25BB1}" dt="2023-11-14T09:47:43.775" v="1235"/>
          <ac:spMkLst>
            <pc:docMk/>
            <pc:sldMk cId="906731404" sldId="2147472424"/>
            <ac:spMk id="5" creationId="{EF983029-F77C-0DEE-A923-533ADE4BD3C3}"/>
          </ac:spMkLst>
        </pc:spChg>
        <pc:spChg chg="mod">
          <ac:chgData name="Clara Gaïda" userId="c87abd91-0307-45f7-aa1a-5efcd49c2510" providerId="ADAL" clId="{67CE9E02-B492-425F-A67F-4100EED25BB1}" dt="2023-11-15T15:42:59.127" v="6718" actId="20577"/>
          <ac:spMkLst>
            <pc:docMk/>
            <pc:sldMk cId="906731404" sldId="2147472424"/>
            <ac:spMk id="6" creationId="{77E30527-0666-3E47-C74B-8D462AFFA90C}"/>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4T16:08:06.331" v="3332"/>
              <pc2:cmMkLst xmlns:pc2="http://schemas.microsoft.com/office/powerpoint/2019/9/main/command">
                <pc:docMk/>
                <pc:sldMk cId="906731404" sldId="2147472424"/>
                <pc2:cmMk id="{03BAEA2F-DC27-40BA-A032-742D3E51BC73}"/>
              </pc2:cmMkLst>
              <pc226:cmRplyChg chg="mod modRxn">
                <pc226:chgData name="Clara Gaïda" userId="c87abd91-0307-45f7-aa1a-5efcd49c2510" providerId="ADAL" clId="{67CE9E02-B492-425F-A67F-4100EED25BB1}" dt="2023-11-14T09:47:58.816" v="1237"/>
                <pc2:cmRplyMkLst xmlns:pc2="http://schemas.microsoft.com/office/powerpoint/2019/9/main/command">
                  <pc:docMk/>
                  <pc:sldMk cId="906731404" sldId="2147472424"/>
                  <pc2:cmMk id="{03BAEA2F-DC27-40BA-A032-742D3E51BC73}"/>
                  <pc2:cmRplyMk id="{AB906F18-5ACB-4FA2-93E5-FE966B846ADF}"/>
                </pc2:cmRplyMkLst>
              </pc226:cmRplyChg>
              <pc226:cmRplyChg chg="mod modRxn">
                <pc226:chgData name="Clara Gaïda" userId="c87abd91-0307-45f7-aa1a-5efcd49c2510" providerId="ADAL" clId="{67CE9E02-B492-425F-A67F-4100EED25BB1}" dt="2023-11-14T16:08:06.331" v="3332"/>
                <pc2:cmRplyMkLst xmlns:pc2="http://schemas.microsoft.com/office/powerpoint/2019/9/main/command">
                  <pc:docMk/>
                  <pc:sldMk cId="906731404" sldId="2147472424"/>
                  <pc2:cmMk id="{03BAEA2F-DC27-40BA-A032-742D3E51BC73}"/>
                  <pc2:cmRplyMk id="{BF59BD1D-B72F-44B1-9A43-C7BDF2F24BA6}"/>
                </pc2:cmRplyMkLst>
              </pc226:cmRplyChg>
              <pc226:cmRplyChg chg="add mod">
                <pc226:chgData name="Clara Gaïda" userId="c87abd91-0307-45f7-aa1a-5efcd49c2510" providerId="ADAL" clId="{67CE9E02-B492-425F-A67F-4100EED25BB1}" dt="2023-11-14T09:51:59.085" v="1241"/>
                <pc2:cmRplyMkLst xmlns:pc2="http://schemas.microsoft.com/office/powerpoint/2019/9/main/command">
                  <pc:docMk/>
                  <pc:sldMk cId="906731404" sldId="2147472424"/>
                  <pc2:cmMk id="{03BAEA2F-DC27-40BA-A032-742D3E51BC73}"/>
                  <pc2:cmRplyMk id="{21BE02E6-1D03-419C-8F4D-775ADCA3712B}"/>
                </pc2:cmRplyMkLst>
              </pc226:cmRplyChg>
            </pc226:cmChg>
            <pc226:cmChg xmlns:pc226="http://schemas.microsoft.com/office/powerpoint/2022/06/main/command" chg="mod">
              <pc226:chgData name="Clara Gaïda" userId="c87abd91-0307-45f7-aa1a-5efcd49c2510" providerId="ADAL" clId="{67CE9E02-B492-425F-A67F-4100EED25BB1}" dt="2023-11-15T15:42:59.127" v="6718" actId="20577"/>
              <pc2:cmMkLst xmlns:pc2="http://schemas.microsoft.com/office/powerpoint/2019/9/main/command">
                <pc:docMk/>
                <pc:sldMk cId="906731404" sldId="2147472424"/>
                <pc2:cmMk id="{5B8C6463-8861-4832-A49E-9EC378700A60}"/>
              </pc2:cmMkLst>
            </pc226:cmChg>
            <pc226:cmChg xmlns:pc226="http://schemas.microsoft.com/office/powerpoint/2022/06/main/command" chg="mod modRxn">
              <pc226:chgData name="Clara Gaïda" userId="c87abd91-0307-45f7-aa1a-5efcd49c2510" providerId="ADAL" clId="{67CE9E02-B492-425F-A67F-4100EED25BB1}" dt="2023-11-15T15:44:06.138" v="6720"/>
              <pc2:cmMkLst xmlns:pc2="http://schemas.microsoft.com/office/powerpoint/2019/9/main/command">
                <pc:docMk/>
                <pc:sldMk cId="906731404" sldId="2147472424"/>
                <pc2:cmMk id="{BB3C0570-4AC4-44D0-A09D-996AE6EA78DA}"/>
              </pc2:cmMkLst>
              <pc226:cmRplyChg chg="add">
                <pc226:chgData name="Clara Gaïda" userId="c87abd91-0307-45f7-aa1a-5efcd49c2510" providerId="ADAL" clId="{67CE9E02-B492-425F-A67F-4100EED25BB1}" dt="2023-11-15T15:43:56.006" v="6719"/>
                <pc2:cmRplyMkLst xmlns:pc2="http://schemas.microsoft.com/office/powerpoint/2019/9/main/command">
                  <pc:docMk/>
                  <pc:sldMk cId="906731404" sldId="2147472424"/>
                  <pc2:cmMk id="{BB3C0570-4AC4-44D0-A09D-996AE6EA78DA}"/>
                  <pc2:cmRplyMk id="{D2498431-F6EC-4864-BCF5-784F5286E354}"/>
                </pc2:cmRplyMkLst>
              </pc226:cmRplyChg>
            </pc226:cmChg>
          </p:ext>
        </pc:extLst>
      </pc:sldChg>
      <pc:sldChg chg="addSp delSp modSp mod ord modCm modNotesTx">
        <pc:chgData name="Clara Gaïda" userId="c87abd91-0307-45f7-aa1a-5efcd49c2510" providerId="ADAL" clId="{67CE9E02-B492-425F-A67F-4100EED25BB1}" dt="2023-11-16T08:44:56.337" v="6844" actId="207"/>
        <pc:sldMkLst>
          <pc:docMk/>
          <pc:sldMk cId="2303303803" sldId="2147472426"/>
        </pc:sldMkLst>
        <pc:spChg chg="add mod">
          <ac:chgData name="Clara Gaïda" userId="c87abd91-0307-45f7-aa1a-5efcd49c2510" providerId="ADAL" clId="{67CE9E02-B492-425F-A67F-4100EED25BB1}" dt="2023-11-15T13:07:01.782" v="6019" actId="1037"/>
          <ac:spMkLst>
            <pc:docMk/>
            <pc:sldMk cId="2303303803" sldId="2147472426"/>
            <ac:spMk id="2" creationId="{2560C292-9F3A-0B0C-AAA6-7958E0440EEF}"/>
          </ac:spMkLst>
        </pc:spChg>
        <pc:spChg chg="del">
          <ac:chgData name="Clara Gaïda" userId="c87abd91-0307-45f7-aa1a-5efcd49c2510" providerId="ADAL" clId="{67CE9E02-B492-425F-A67F-4100EED25BB1}" dt="2023-11-15T10:40:51.049" v="3601" actId="21"/>
          <ac:spMkLst>
            <pc:docMk/>
            <pc:sldMk cId="2303303803" sldId="2147472426"/>
            <ac:spMk id="3" creationId="{F8AC0405-0B01-E220-FAD4-2C90BCB255B2}"/>
          </ac:spMkLst>
        </pc:spChg>
        <pc:spChg chg="del">
          <ac:chgData name="Clara Gaïda" userId="c87abd91-0307-45f7-aa1a-5efcd49c2510" providerId="ADAL" clId="{67CE9E02-B492-425F-A67F-4100EED25BB1}" dt="2023-11-15T10:40:51.049" v="3601" actId="21"/>
          <ac:spMkLst>
            <pc:docMk/>
            <pc:sldMk cId="2303303803" sldId="2147472426"/>
            <ac:spMk id="4" creationId="{251185BA-E60D-FB0F-0069-B666888AD795}"/>
          </ac:spMkLst>
        </pc:spChg>
        <pc:spChg chg="mod">
          <ac:chgData name="Clara Gaïda" userId="c87abd91-0307-45f7-aa1a-5efcd49c2510" providerId="ADAL" clId="{67CE9E02-B492-425F-A67F-4100EED25BB1}" dt="2023-11-16T08:34:11.434" v="6744" actId="207"/>
          <ac:spMkLst>
            <pc:docMk/>
            <pc:sldMk cId="2303303803" sldId="2147472426"/>
            <ac:spMk id="5" creationId="{380E84CA-B5E4-3860-FB28-0C29BD924A59}"/>
          </ac:spMkLst>
        </pc:spChg>
        <pc:spChg chg="add mod">
          <ac:chgData name="Clara Gaïda" userId="c87abd91-0307-45f7-aa1a-5efcd49c2510" providerId="ADAL" clId="{67CE9E02-B492-425F-A67F-4100EED25BB1}" dt="2023-11-16T08:33:59.109" v="6743" actId="207"/>
          <ac:spMkLst>
            <pc:docMk/>
            <pc:sldMk cId="2303303803" sldId="2147472426"/>
            <ac:spMk id="6" creationId="{0C9C860E-A911-4EAD-BA4C-B39A89E4ADB4}"/>
          </ac:spMkLst>
        </pc:spChg>
        <pc:spChg chg="mod">
          <ac:chgData name="Clara Gaïda" userId="c87abd91-0307-45f7-aa1a-5efcd49c2510" providerId="ADAL" clId="{67CE9E02-B492-425F-A67F-4100EED25BB1}" dt="2023-11-16T08:44:56.337" v="6844" actId="207"/>
          <ac:spMkLst>
            <pc:docMk/>
            <pc:sldMk cId="2303303803" sldId="2147472426"/>
            <ac:spMk id="7" creationId="{5EC8D2EF-EE85-DB5C-F32F-6B0B17D5CF23}"/>
          </ac:spMkLst>
        </pc:spChg>
        <pc:spChg chg="add mod">
          <ac:chgData name="Clara Gaïda" userId="c87abd91-0307-45f7-aa1a-5efcd49c2510" providerId="ADAL" clId="{67CE9E02-B492-425F-A67F-4100EED25BB1}" dt="2023-11-15T13:07:01.782" v="6019" actId="1037"/>
          <ac:spMkLst>
            <pc:docMk/>
            <pc:sldMk cId="2303303803" sldId="2147472426"/>
            <ac:spMk id="8" creationId="{246262F2-EBF7-9BA8-F05D-DB5F7B464C30}"/>
          </ac:spMkLst>
        </pc:spChg>
        <pc:spChg chg="add mod">
          <ac:chgData name="Clara Gaïda" userId="c87abd91-0307-45f7-aa1a-5efcd49c2510" providerId="ADAL" clId="{67CE9E02-B492-425F-A67F-4100EED25BB1}" dt="2023-11-15T13:07:01.782" v="6019" actId="1037"/>
          <ac:spMkLst>
            <pc:docMk/>
            <pc:sldMk cId="2303303803" sldId="2147472426"/>
            <ac:spMk id="9" creationId="{0D177C70-C958-532F-FD8A-3882A168C5A2}"/>
          </ac:spMkLst>
        </pc:spChg>
        <pc:spChg chg="add mod">
          <ac:chgData name="Clara Gaïda" userId="c87abd91-0307-45f7-aa1a-5efcd49c2510" providerId="ADAL" clId="{67CE9E02-B492-425F-A67F-4100EED25BB1}" dt="2023-11-16T08:33:42.225" v="6739" actId="207"/>
          <ac:spMkLst>
            <pc:docMk/>
            <pc:sldMk cId="2303303803" sldId="2147472426"/>
            <ac:spMk id="10" creationId="{6F1486C8-77C9-A37F-A9F2-C13BD9AA8BB0}"/>
          </ac:spMkLst>
        </pc:spChg>
        <pc:spChg chg="mod">
          <ac:chgData name="Clara Gaïda" userId="c87abd91-0307-45f7-aa1a-5efcd49c2510" providerId="ADAL" clId="{67CE9E02-B492-425F-A67F-4100EED25BB1}" dt="2023-11-15T12:19:56.055" v="5115" actId="1076"/>
          <ac:spMkLst>
            <pc:docMk/>
            <pc:sldMk cId="2303303803" sldId="2147472426"/>
            <ac:spMk id="15" creationId="{AC26C3AB-CE97-FF9C-C3E2-243D029C73E1}"/>
          </ac:spMkLst>
        </pc:spChg>
        <pc:spChg chg="mod">
          <ac:chgData name="Clara Gaïda" userId="c87abd91-0307-45f7-aa1a-5efcd49c2510" providerId="ADAL" clId="{67CE9E02-B492-425F-A67F-4100EED25BB1}" dt="2023-11-16T08:34:19.646" v="6746" actId="207"/>
          <ac:spMkLst>
            <pc:docMk/>
            <pc:sldMk cId="2303303803" sldId="2147472426"/>
            <ac:spMk id="18" creationId="{DD24C509-077F-6817-3AD3-FE0466045F1F}"/>
          </ac:spMkLst>
        </pc:spChg>
        <pc:spChg chg="mod">
          <ac:chgData name="Clara Gaïda" userId="c87abd91-0307-45f7-aa1a-5efcd49c2510" providerId="ADAL" clId="{67CE9E02-B492-425F-A67F-4100EED25BB1}" dt="2023-11-16T08:44:55.717" v="6843" actId="207"/>
          <ac:spMkLst>
            <pc:docMk/>
            <pc:sldMk cId="2303303803" sldId="2147472426"/>
            <ac:spMk id="22" creationId="{1E183E35-E8D9-3986-A871-848DF9B2DDE0}"/>
          </ac:spMkLst>
        </pc:spChg>
        <pc:spChg chg="mod">
          <ac:chgData name="Clara Gaïda" userId="c87abd91-0307-45f7-aa1a-5efcd49c2510" providerId="ADAL" clId="{67CE9E02-B492-425F-A67F-4100EED25BB1}" dt="2023-11-16T08:34:24.054" v="6747" actId="207"/>
          <ac:spMkLst>
            <pc:docMk/>
            <pc:sldMk cId="2303303803" sldId="2147472426"/>
            <ac:spMk id="25" creationId="{A3956897-6832-2F48-9C95-AA22E8C49122}"/>
          </ac:spMkLst>
        </pc:spChg>
        <pc:spChg chg="mod">
          <ac:chgData name="Clara Gaïda" userId="c87abd91-0307-45f7-aa1a-5efcd49c2510" providerId="ADAL" clId="{67CE9E02-B492-425F-A67F-4100EED25BB1}" dt="2023-11-16T08:33:49.742" v="6741" actId="207"/>
          <ac:spMkLst>
            <pc:docMk/>
            <pc:sldMk cId="2303303803" sldId="2147472426"/>
            <ac:spMk id="26" creationId="{581C9225-7033-C243-3FB5-7796727CCC15}"/>
          </ac:spMkLst>
        </pc:spChg>
        <pc:spChg chg="del mod">
          <ac:chgData name="Clara Gaïda" userId="c87abd91-0307-45f7-aa1a-5efcd49c2510" providerId="ADAL" clId="{67CE9E02-B492-425F-A67F-4100EED25BB1}" dt="2023-11-15T12:15:27.909" v="5023" actId="478"/>
          <ac:spMkLst>
            <pc:docMk/>
            <pc:sldMk cId="2303303803" sldId="2147472426"/>
            <ac:spMk id="27" creationId="{EC32D06F-82B9-2204-C62E-3560FBC1C38A}"/>
          </ac:spMkLst>
        </pc:spChg>
        <pc:spChg chg="del mod">
          <ac:chgData name="Clara Gaïda" userId="c87abd91-0307-45f7-aa1a-5efcd49c2510" providerId="ADAL" clId="{67CE9E02-B492-425F-A67F-4100EED25BB1}" dt="2023-11-15T12:15:30.890" v="5024" actId="478"/>
          <ac:spMkLst>
            <pc:docMk/>
            <pc:sldMk cId="2303303803" sldId="2147472426"/>
            <ac:spMk id="28" creationId="{A4AA8792-6966-8AE3-933F-0685693053D6}"/>
          </ac:spMkLst>
        </pc:spChg>
        <pc:spChg chg="del mod">
          <ac:chgData name="Clara Gaïda" userId="c87abd91-0307-45f7-aa1a-5efcd49c2510" providerId="ADAL" clId="{67CE9E02-B492-425F-A67F-4100EED25BB1}" dt="2023-11-15T12:15:32.117" v="5025" actId="478"/>
          <ac:spMkLst>
            <pc:docMk/>
            <pc:sldMk cId="2303303803" sldId="2147472426"/>
            <ac:spMk id="29" creationId="{C8D5DB27-905A-03DB-EE12-EF3C36F4CC7C}"/>
          </ac:spMkLst>
        </pc:spChg>
        <pc:spChg chg="del mod">
          <ac:chgData name="Clara Gaïda" userId="c87abd91-0307-45f7-aa1a-5efcd49c2510" providerId="ADAL" clId="{67CE9E02-B492-425F-A67F-4100EED25BB1}" dt="2023-11-15T12:15:35.538" v="5027" actId="478"/>
          <ac:spMkLst>
            <pc:docMk/>
            <pc:sldMk cId="2303303803" sldId="2147472426"/>
            <ac:spMk id="30" creationId="{7EF1197C-1706-D615-6BDC-4FED5D485239}"/>
          </ac:spMkLst>
        </pc:spChg>
        <pc:spChg chg="mod ord">
          <ac:chgData name="Clara Gaïda" userId="c87abd91-0307-45f7-aa1a-5efcd49c2510" providerId="ADAL" clId="{67CE9E02-B492-425F-A67F-4100EED25BB1}" dt="2023-11-15T13:07:01.782" v="6019" actId="1037"/>
          <ac:spMkLst>
            <pc:docMk/>
            <pc:sldMk cId="2303303803" sldId="2147472426"/>
            <ac:spMk id="31" creationId="{E8402D1D-65E6-9012-A473-9352F4D61BF4}"/>
          </ac:spMkLst>
        </pc:spChg>
        <pc:spChg chg="mod">
          <ac:chgData name="Clara Gaïda" userId="c87abd91-0307-45f7-aa1a-5efcd49c2510" providerId="ADAL" clId="{67CE9E02-B492-425F-A67F-4100EED25BB1}" dt="2023-11-15T11:31:16.088" v="4978" actId="14100"/>
          <ac:spMkLst>
            <pc:docMk/>
            <pc:sldMk cId="2303303803" sldId="2147472426"/>
            <ac:spMk id="34" creationId="{8761A4AB-6C1E-6121-8373-C3017498305D}"/>
          </ac:spMkLst>
        </pc:spChg>
        <pc:spChg chg="del mod">
          <ac:chgData name="Clara Gaïda" userId="c87abd91-0307-45f7-aa1a-5efcd49c2510" providerId="ADAL" clId="{67CE9E02-B492-425F-A67F-4100EED25BB1}" dt="2023-11-15T12:15:33.769" v="5026" actId="478"/>
          <ac:spMkLst>
            <pc:docMk/>
            <pc:sldMk cId="2303303803" sldId="2147472426"/>
            <ac:spMk id="35" creationId="{31E1FF0C-5888-37FE-105C-FF093006938B}"/>
          </ac:spMkLst>
        </pc:spChg>
        <pc:spChg chg="mod">
          <ac:chgData name="Clara Gaïda" userId="c87abd91-0307-45f7-aa1a-5efcd49c2510" providerId="ADAL" clId="{67CE9E02-B492-425F-A67F-4100EED25BB1}" dt="2023-11-15T11:15:12.106" v="4475" actId="1076"/>
          <ac:spMkLst>
            <pc:docMk/>
            <pc:sldMk cId="2303303803" sldId="2147472426"/>
            <ac:spMk id="107" creationId="{340A5FF2-DC25-CE4C-A4AE-216D488E5649}"/>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5T11:19:31.266" v="4633" actId="20577"/>
              <pc2:cmMkLst xmlns:pc2="http://schemas.microsoft.com/office/powerpoint/2019/9/main/command">
                <pc:docMk/>
                <pc:sldMk cId="2303303803" sldId="2147472426"/>
                <pc2:cmMk id="{59C0EA32-6954-4DD4-93CD-B1848A021263}"/>
              </pc2:cmMkLst>
              <pc226:cmRplyChg chg="mod modRxn">
                <pc226:chgData name="Clara Gaïda" userId="c87abd91-0307-45f7-aa1a-5efcd49c2510" providerId="ADAL" clId="{67CE9E02-B492-425F-A67F-4100EED25BB1}" dt="2023-11-15T09:07:14.885" v="3453"/>
                <pc2:cmRplyMkLst xmlns:pc2="http://schemas.microsoft.com/office/powerpoint/2019/9/main/command">
                  <pc:docMk/>
                  <pc:sldMk cId="2303303803" sldId="2147472426"/>
                  <pc2:cmMk id="{59C0EA32-6954-4DD4-93CD-B1848A021263}"/>
                  <pc2:cmRplyMk id="{80FBBC4A-17ED-4F6F-8B69-7C47FD43B8C0}"/>
                </pc2:cmRplyMkLst>
              </pc226:cmRplyChg>
              <pc226:cmRplyChg chg="add">
                <pc226:chgData name="Clara Gaïda" userId="c87abd91-0307-45f7-aa1a-5efcd49c2510" providerId="ADAL" clId="{67CE9E02-B492-425F-A67F-4100EED25BB1}" dt="2023-11-15T09:07:52.856" v="3454"/>
                <pc2:cmRplyMkLst xmlns:pc2="http://schemas.microsoft.com/office/powerpoint/2019/9/main/command">
                  <pc:docMk/>
                  <pc:sldMk cId="2303303803" sldId="2147472426"/>
                  <pc2:cmMk id="{59C0EA32-6954-4DD4-93CD-B1848A021263}"/>
                  <pc2:cmRplyMk id="{F55A39C3-326C-4B55-BE5B-39437F403A78}"/>
                </pc2:cmRplyMkLst>
              </pc226:cmRplyChg>
            </pc226:cmChg>
            <pc226:cmChg xmlns:pc226="http://schemas.microsoft.com/office/powerpoint/2022/06/main/command" chg="mod modRxn">
              <pc226:chgData name="Clara Gaïda" userId="c87abd91-0307-45f7-aa1a-5efcd49c2510" providerId="ADAL" clId="{67CE9E02-B492-425F-A67F-4100EED25BB1}" dt="2023-11-15T12:15:37.704" v="5031" actId="20577"/>
              <pc2:cmMkLst xmlns:pc2="http://schemas.microsoft.com/office/powerpoint/2019/9/main/command">
                <pc:docMk/>
                <pc:sldMk cId="2303303803" sldId="2147472426"/>
                <pc2:cmMk id="{9831E04C-AE84-4499-B8A3-BECDADA29040}"/>
              </pc2:cmMkLst>
              <pc226:cmRplyChg chg="mod modRxn">
                <pc226:chgData name="Clara Gaïda" userId="c87abd91-0307-45f7-aa1a-5efcd49c2510" providerId="ADAL" clId="{67CE9E02-B492-425F-A67F-4100EED25BB1}" dt="2023-11-14T08:42:13.391" v="15"/>
                <pc2:cmRplyMkLst xmlns:pc2="http://schemas.microsoft.com/office/powerpoint/2019/9/main/command">
                  <pc:docMk/>
                  <pc:sldMk cId="2303303803" sldId="2147472426"/>
                  <pc2:cmMk id="{9831E04C-AE84-4499-B8A3-BECDADA29040}"/>
                  <pc2:cmRplyMk id="{1012B64D-0DD6-419C-87C4-744742559995}"/>
                </pc2:cmRplyMkLst>
              </pc226:cmRplyChg>
              <pc226:cmRplyChg chg="add del">
                <pc226:chgData name="Clara Gaïda" userId="c87abd91-0307-45f7-aa1a-5efcd49c2510" providerId="ADAL" clId="{67CE9E02-B492-425F-A67F-4100EED25BB1}" dt="2023-11-14T09:52:41.631" v="1244"/>
                <pc2:cmRplyMkLst xmlns:pc2="http://schemas.microsoft.com/office/powerpoint/2019/9/main/command">
                  <pc:docMk/>
                  <pc:sldMk cId="2303303803" sldId="2147472426"/>
                  <pc2:cmMk id="{9831E04C-AE84-4499-B8A3-BECDADA29040}"/>
                  <pc2:cmRplyMk id="{2BA2A66B-1068-4F3E-966E-F68BDB130F62}"/>
                </pc2:cmRplyMkLst>
              </pc226:cmRplyChg>
            </pc226:cmChg>
            <pc226:cmChg xmlns:pc226="http://schemas.microsoft.com/office/powerpoint/2022/06/main/command" chg="mod modRxn">
              <pc226:chgData name="Clara Gaïda" userId="c87abd91-0307-45f7-aa1a-5efcd49c2510" providerId="ADAL" clId="{67CE9E02-B492-425F-A67F-4100EED25BB1}" dt="2023-11-15T11:24:26.842" v="4870" actId="20577"/>
              <pc2:cmMkLst xmlns:pc2="http://schemas.microsoft.com/office/powerpoint/2019/9/main/command">
                <pc:docMk/>
                <pc:sldMk cId="2303303803" sldId="2147472426"/>
                <pc2:cmMk id="{80C5FB64-DE02-4632-AAE3-2EB5D7E4A304}"/>
              </pc2:cmMkLst>
            </pc226:cmChg>
            <pc226:cmChg xmlns:pc226="http://schemas.microsoft.com/office/powerpoint/2022/06/main/command" chg="mod modRxn">
              <pc226:chgData name="Clara Gaïda" userId="c87abd91-0307-45f7-aa1a-5efcd49c2510" providerId="ADAL" clId="{67CE9E02-B492-425F-A67F-4100EED25BB1}" dt="2023-11-16T08:35:51.734" v="6751"/>
              <pc2:cmMkLst xmlns:pc2="http://schemas.microsoft.com/office/powerpoint/2019/9/main/command">
                <pc:docMk/>
                <pc:sldMk cId="2303303803" sldId="2147472426"/>
                <pc2:cmMk id="{D72C2C7A-FA67-42BE-9333-0A51CD8CE24C}"/>
              </pc2:cmMkLst>
              <pc226:cmRplyChg chg="add">
                <pc226:chgData name="Clara Gaïda" userId="c87abd91-0307-45f7-aa1a-5efcd49c2510" providerId="ADAL" clId="{67CE9E02-B492-425F-A67F-4100EED25BB1}" dt="2023-11-16T08:35:44.831" v="6750"/>
                <pc2:cmRplyMkLst xmlns:pc2="http://schemas.microsoft.com/office/powerpoint/2019/9/main/command">
                  <pc:docMk/>
                  <pc:sldMk cId="2303303803" sldId="2147472426"/>
                  <pc2:cmMk id="{D72C2C7A-FA67-42BE-9333-0A51CD8CE24C}"/>
                  <pc2:cmRplyMk id="{B668A563-A279-4C94-B687-6DCD2E31A007}"/>
                </pc2:cmRplyMkLst>
              </pc226:cmRplyChg>
              <pc226:cmRplyChg chg="mod modRxn">
                <pc226:chgData name="Clara Gaïda" userId="c87abd91-0307-45f7-aa1a-5efcd49c2510" providerId="ADAL" clId="{67CE9E02-B492-425F-A67F-4100EED25BB1}" dt="2023-11-16T08:34:56.307" v="6749"/>
                <pc2:cmRplyMkLst xmlns:pc2="http://schemas.microsoft.com/office/powerpoint/2019/9/main/command">
                  <pc:docMk/>
                  <pc:sldMk cId="2303303803" sldId="2147472426"/>
                  <pc2:cmMk id="{D72C2C7A-FA67-42BE-9333-0A51CD8CE24C}"/>
                  <pc2:cmRplyMk id="{A08F6AF3-E84E-4E79-98CA-C5803023CF87}"/>
                </pc2:cmRplyMkLst>
              </pc226:cmRplyChg>
            </pc226:cmChg>
            <pc226:cmChg xmlns:pc226="http://schemas.microsoft.com/office/powerpoint/2022/06/main/command" chg="mod modRxn">
              <pc226:chgData name="Clara Gaïda" userId="c87abd91-0307-45f7-aa1a-5efcd49c2510" providerId="ADAL" clId="{67CE9E02-B492-425F-A67F-4100EED25BB1}" dt="2023-11-15T12:15:37.704" v="5031" actId="20577"/>
              <pc2:cmMkLst xmlns:pc2="http://schemas.microsoft.com/office/powerpoint/2019/9/main/command">
                <pc:docMk/>
                <pc:sldMk cId="2303303803" sldId="2147472426"/>
                <pc2:cmMk id="{EC7AC2C9-163D-4B3B-B828-133CF5C77A1B}"/>
              </pc2:cmMkLst>
              <pc226:cmRplyChg chg="mod modRxn">
                <pc226:chgData name="Clara Gaïda" userId="c87abd91-0307-45f7-aa1a-5efcd49c2510" providerId="ADAL" clId="{67CE9E02-B492-425F-A67F-4100EED25BB1}" dt="2023-11-14T13:50:10.312" v="1459"/>
                <pc2:cmRplyMkLst xmlns:pc2="http://schemas.microsoft.com/office/powerpoint/2019/9/main/command">
                  <pc:docMk/>
                  <pc:sldMk cId="2303303803" sldId="2147472426"/>
                  <pc2:cmMk id="{EC7AC2C9-163D-4B3B-B828-133CF5C77A1B}"/>
                  <pc2:cmRplyMk id="{7EA5D0A3-B8E5-499E-8F08-13B13D33B5DE}"/>
                </pc2:cmRplyMkLst>
              </pc226:cmRplyChg>
            </pc226:cmChg>
            <pc226:cmChg xmlns:pc226="http://schemas.microsoft.com/office/powerpoint/2022/06/main/command" chg="">
              <pc226:chgData name="Clara Gaïda" userId="c87abd91-0307-45f7-aa1a-5efcd49c2510" providerId="ADAL" clId="{67CE9E02-B492-425F-A67F-4100EED25BB1}" dt="2023-11-15T10:44:50.696" v="3825"/>
              <pc2:cmMkLst xmlns:pc2="http://schemas.microsoft.com/office/powerpoint/2019/9/main/command">
                <pc:docMk/>
                <pc:sldMk cId="2303303803" sldId="2147472426"/>
                <pc2:cmMk id="{832A58FE-0E07-4AED-A537-0F25372CEC52}"/>
              </pc2:cmMkLst>
              <pc226:cmRplyChg chg="add">
                <pc226:chgData name="Clara Gaïda" userId="c87abd91-0307-45f7-aa1a-5efcd49c2510" providerId="ADAL" clId="{67CE9E02-B492-425F-A67F-4100EED25BB1}" dt="2023-11-15T10:44:50.696" v="3825"/>
                <pc2:cmRplyMkLst xmlns:pc2="http://schemas.microsoft.com/office/powerpoint/2019/9/main/command">
                  <pc:docMk/>
                  <pc:sldMk cId="2303303803" sldId="2147472426"/>
                  <pc2:cmMk id="{832A58FE-0E07-4AED-A537-0F25372CEC52}"/>
                  <pc2:cmRplyMk id="{9B48F8EE-CDAE-4FB0-BF77-111C08CDE16B}"/>
                </pc2:cmRplyMkLst>
              </pc226:cmRplyChg>
            </pc226:cmChg>
          </p:ext>
        </pc:extLst>
      </pc:sldChg>
      <pc:sldChg chg="addSp delSp modSp del mod setBg setClrOvrMap modCm">
        <pc:chgData name="Clara Gaïda" userId="c87abd91-0307-45f7-aa1a-5efcd49c2510" providerId="ADAL" clId="{67CE9E02-B492-425F-A67F-4100EED25BB1}" dt="2023-11-15T12:49:21.463" v="5795" actId="47"/>
        <pc:sldMkLst>
          <pc:docMk/>
          <pc:sldMk cId="2791365787" sldId="2147472431"/>
        </pc:sldMkLst>
        <pc:spChg chg="add del mod ord">
          <ac:chgData name="Clara Gaïda" userId="c87abd91-0307-45f7-aa1a-5efcd49c2510" providerId="ADAL" clId="{67CE9E02-B492-425F-A67F-4100EED25BB1}" dt="2023-11-14T09:57:01.634" v="1247" actId="478"/>
          <ac:spMkLst>
            <pc:docMk/>
            <pc:sldMk cId="2791365787" sldId="2147472431"/>
            <ac:spMk id="2" creationId="{2305D961-AC67-046E-106D-DFA5F22FCD88}"/>
          </ac:spMkLst>
        </pc:spChg>
        <pc:spChg chg="del mod">
          <ac:chgData name="Clara Gaïda" userId="c87abd91-0307-45f7-aa1a-5efcd49c2510" providerId="ADAL" clId="{67CE9E02-B492-425F-A67F-4100EED25BB1}" dt="2023-11-15T12:44:52.969" v="5766" actId="478"/>
          <ac:spMkLst>
            <pc:docMk/>
            <pc:sldMk cId="2791365787" sldId="2147472431"/>
            <ac:spMk id="2" creationId="{6D33AF00-D64E-94F4-3BA7-A5E0399500B2}"/>
          </ac:spMkLst>
        </pc:spChg>
        <pc:spChg chg="add mod ord">
          <ac:chgData name="Clara Gaïda" userId="c87abd91-0307-45f7-aa1a-5efcd49c2510" providerId="ADAL" clId="{67CE9E02-B492-425F-A67F-4100EED25BB1}" dt="2023-11-14T09:57:12.914" v="1270" actId="167"/>
          <ac:spMkLst>
            <pc:docMk/>
            <pc:sldMk cId="2791365787" sldId="2147472431"/>
            <ac:spMk id="5" creationId="{FF8906A3-9E15-1D6B-B501-19071B6E060E}"/>
          </ac:spMkLst>
        </pc:spChg>
        <pc:spChg chg="mod ord">
          <ac:chgData name="Clara Gaïda" userId="c87abd91-0307-45f7-aa1a-5efcd49c2510" providerId="ADAL" clId="{67CE9E02-B492-425F-A67F-4100EED25BB1}" dt="2023-11-15T12:48:24.761" v="5792" actId="26606"/>
          <ac:spMkLst>
            <pc:docMk/>
            <pc:sldMk cId="2791365787" sldId="2147472431"/>
            <ac:spMk id="7" creationId="{CFD6A9E5-7392-4489-88D1-EC4F50B0ACBB}"/>
          </ac:spMkLst>
        </pc:spChg>
        <pc:spChg chg="mod">
          <ac:chgData name="Clara Gaïda" userId="c87abd91-0307-45f7-aa1a-5efcd49c2510" providerId="ADAL" clId="{67CE9E02-B492-425F-A67F-4100EED25BB1}" dt="2023-11-15T12:48:24.761" v="5792" actId="26606"/>
          <ac:spMkLst>
            <pc:docMk/>
            <pc:sldMk cId="2791365787" sldId="2147472431"/>
            <ac:spMk id="8" creationId="{7F00B96D-B2F7-4E32-B352-847F2157BF90}"/>
          </ac:spMkLst>
        </pc:spChg>
        <pc:spChg chg="mod">
          <ac:chgData name="Clara Gaïda" userId="c87abd91-0307-45f7-aa1a-5efcd49c2510" providerId="ADAL" clId="{67CE9E02-B492-425F-A67F-4100EED25BB1}" dt="2023-11-15T12:48:24.761" v="5792" actId="26606"/>
          <ac:spMkLst>
            <pc:docMk/>
            <pc:sldMk cId="2791365787" sldId="2147472431"/>
            <ac:spMk id="17" creationId="{C70835F6-8691-4AA8-B400-C185828C4F78}"/>
          </ac:spMkLst>
        </pc:spChg>
        <pc:spChg chg="add del">
          <ac:chgData name="Clara Gaïda" userId="c87abd91-0307-45f7-aa1a-5efcd49c2510" providerId="ADAL" clId="{67CE9E02-B492-425F-A67F-4100EED25BB1}" dt="2023-11-15T12:42:11.314" v="5652" actId="26606"/>
          <ac:spMkLst>
            <pc:docMk/>
            <pc:sldMk cId="2791365787" sldId="2147472431"/>
            <ac:spMk id="22" creationId="{31293F9B-599E-4871-A414-757225FA346A}"/>
          </ac:spMkLst>
        </pc:spChg>
        <pc:spChg chg="add del">
          <ac:chgData name="Clara Gaïda" userId="c87abd91-0307-45f7-aa1a-5efcd49c2510" providerId="ADAL" clId="{67CE9E02-B492-425F-A67F-4100EED25BB1}" dt="2023-11-15T12:42:11.314" v="5652" actId="26606"/>
          <ac:spMkLst>
            <pc:docMk/>
            <pc:sldMk cId="2791365787" sldId="2147472431"/>
            <ac:spMk id="24" creationId="{E5F17139-31EE-46AC-B04F-DBBD852DD6CB}"/>
          </ac:spMkLst>
        </pc:spChg>
        <pc:spChg chg="add del">
          <ac:chgData name="Clara Gaïda" userId="c87abd91-0307-45f7-aa1a-5efcd49c2510" providerId="ADAL" clId="{67CE9E02-B492-425F-A67F-4100EED25BB1}" dt="2023-11-15T12:42:18.485" v="5660" actId="26606"/>
          <ac:spMkLst>
            <pc:docMk/>
            <pc:sldMk cId="2791365787" sldId="2147472431"/>
            <ac:spMk id="28" creationId="{063BBA22-50EA-4C4D-BE05-F1CE4E63AA56}"/>
          </ac:spMkLst>
        </pc:spChg>
        <pc:spChg chg="add del">
          <ac:chgData name="Clara Gaïda" userId="c87abd91-0307-45f7-aa1a-5efcd49c2510" providerId="ADAL" clId="{67CE9E02-B492-425F-A67F-4100EED25BB1}" dt="2023-11-15T12:42:25.165" v="5664" actId="26606"/>
          <ac:spMkLst>
            <pc:docMk/>
            <pc:sldMk cId="2791365787" sldId="2147472431"/>
            <ac:spMk id="32" creationId="{443F2ACA-E6D6-4028-82DD-F03C262D5DE6}"/>
          </ac:spMkLst>
        </pc:spChg>
        <pc:spChg chg="add del">
          <ac:chgData name="Clara Gaïda" userId="c87abd91-0307-45f7-aa1a-5efcd49c2510" providerId="ADAL" clId="{67CE9E02-B492-425F-A67F-4100EED25BB1}" dt="2023-11-15T12:42:12.834" v="5654" actId="26606"/>
          <ac:spMkLst>
            <pc:docMk/>
            <pc:sldMk cId="2791365787" sldId="2147472431"/>
            <ac:spMk id="45" creationId="{7301F447-EEF7-48F5-AF73-7566EE7F64AD}"/>
          </ac:spMkLst>
        </pc:spChg>
        <pc:spChg chg="add del">
          <ac:chgData name="Clara Gaïda" userId="c87abd91-0307-45f7-aa1a-5efcd49c2510" providerId="ADAL" clId="{67CE9E02-B492-425F-A67F-4100EED25BB1}" dt="2023-11-15T12:42:12.834" v="5654" actId="26606"/>
          <ac:spMkLst>
            <pc:docMk/>
            <pc:sldMk cId="2791365787" sldId="2147472431"/>
            <ac:spMk id="46" creationId="{F7117410-A2A4-4085-9ADC-46744551DBDE}"/>
          </ac:spMkLst>
        </pc:spChg>
        <pc:spChg chg="add del">
          <ac:chgData name="Clara Gaïda" userId="c87abd91-0307-45f7-aa1a-5efcd49c2510" providerId="ADAL" clId="{67CE9E02-B492-425F-A67F-4100EED25BB1}" dt="2023-11-15T12:42:12.834" v="5654" actId="26606"/>
          <ac:spMkLst>
            <pc:docMk/>
            <pc:sldMk cId="2791365787" sldId="2147472431"/>
            <ac:spMk id="47" creationId="{99F74EB5-E547-4FB4-95F5-BCC788F3C4A0}"/>
          </ac:spMkLst>
        </pc:spChg>
        <pc:spChg chg="add del">
          <ac:chgData name="Clara Gaïda" userId="c87abd91-0307-45f7-aa1a-5efcd49c2510" providerId="ADAL" clId="{67CE9E02-B492-425F-A67F-4100EED25BB1}" dt="2023-11-15T12:42:15.661" v="5656" actId="26606"/>
          <ac:spMkLst>
            <pc:docMk/>
            <pc:sldMk cId="2791365787" sldId="2147472431"/>
            <ac:spMk id="49" creationId="{955A2079-FA98-4876-80F0-72364A7D2EA4}"/>
          </ac:spMkLst>
        </pc:spChg>
        <pc:spChg chg="add del">
          <ac:chgData name="Clara Gaïda" userId="c87abd91-0307-45f7-aa1a-5efcd49c2510" providerId="ADAL" clId="{67CE9E02-B492-425F-A67F-4100EED25BB1}" dt="2023-11-15T12:42:17.586" v="5658" actId="26606"/>
          <ac:spMkLst>
            <pc:docMk/>
            <pc:sldMk cId="2791365787" sldId="2147472431"/>
            <ac:spMk id="51" creationId="{D9A7F3BF-8763-4074-AD77-92790AF314D1}"/>
          </ac:spMkLst>
        </pc:spChg>
        <pc:spChg chg="add del">
          <ac:chgData name="Clara Gaïda" userId="c87abd91-0307-45f7-aa1a-5efcd49c2510" providerId="ADAL" clId="{67CE9E02-B492-425F-A67F-4100EED25BB1}" dt="2023-11-15T12:42:18.485" v="5660" actId="26606"/>
          <ac:spMkLst>
            <pc:docMk/>
            <pc:sldMk cId="2791365787" sldId="2147472431"/>
            <ac:spMk id="55" creationId="{BACC6370-2D7E-4714-9D71-7542949D7D5D}"/>
          </ac:spMkLst>
        </pc:spChg>
        <pc:spChg chg="add del">
          <ac:chgData name="Clara Gaïda" userId="c87abd91-0307-45f7-aa1a-5efcd49c2510" providerId="ADAL" clId="{67CE9E02-B492-425F-A67F-4100EED25BB1}" dt="2023-11-15T12:42:18.485" v="5660" actId="26606"/>
          <ac:spMkLst>
            <pc:docMk/>
            <pc:sldMk cId="2791365787" sldId="2147472431"/>
            <ac:spMk id="56" creationId="{F68B3F68-107C-434F-AA38-110D5EA91B85}"/>
          </ac:spMkLst>
        </pc:spChg>
        <pc:spChg chg="add del">
          <ac:chgData name="Clara Gaïda" userId="c87abd91-0307-45f7-aa1a-5efcd49c2510" providerId="ADAL" clId="{67CE9E02-B492-425F-A67F-4100EED25BB1}" dt="2023-11-15T12:42:18.485" v="5660" actId="26606"/>
          <ac:spMkLst>
            <pc:docMk/>
            <pc:sldMk cId="2791365787" sldId="2147472431"/>
            <ac:spMk id="57" creationId="{AAD0DBB9-1A4B-4391-81D4-CB19F9AB918A}"/>
          </ac:spMkLst>
        </pc:spChg>
        <pc:spChg chg="add del">
          <ac:chgData name="Clara Gaïda" userId="c87abd91-0307-45f7-aa1a-5efcd49c2510" providerId="ADAL" clId="{67CE9E02-B492-425F-A67F-4100EED25BB1}" dt="2023-11-15T12:42:19.349" v="5662" actId="26606"/>
          <ac:spMkLst>
            <pc:docMk/>
            <pc:sldMk cId="2791365787" sldId="2147472431"/>
            <ac:spMk id="59" creationId="{D9A7F3BF-8763-4074-AD77-92790AF314D1}"/>
          </ac:spMkLst>
        </pc:spChg>
        <pc:spChg chg="add del">
          <ac:chgData name="Clara Gaïda" userId="c87abd91-0307-45f7-aa1a-5efcd49c2510" providerId="ADAL" clId="{67CE9E02-B492-425F-A67F-4100EED25BB1}" dt="2023-11-15T12:42:25.165" v="5664" actId="26606"/>
          <ac:spMkLst>
            <pc:docMk/>
            <pc:sldMk cId="2791365787" sldId="2147472431"/>
            <ac:spMk id="64" creationId="{BACC6370-2D7E-4714-9D71-7542949D7D5D}"/>
          </ac:spMkLst>
        </pc:spChg>
        <pc:spChg chg="add del">
          <ac:chgData name="Clara Gaïda" userId="c87abd91-0307-45f7-aa1a-5efcd49c2510" providerId="ADAL" clId="{67CE9E02-B492-425F-A67F-4100EED25BB1}" dt="2023-11-15T12:42:25.165" v="5664" actId="26606"/>
          <ac:spMkLst>
            <pc:docMk/>
            <pc:sldMk cId="2791365787" sldId="2147472431"/>
            <ac:spMk id="65" creationId="{256B2C21-A230-48C0-8DF1-C46611373C44}"/>
          </ac:spMkLst>
        </pc:spChg>
        <pc:spChg chg="add del">
          <ac:chgData name="Clara Gaïda" userId="c87abd91-0307-45f7-aa1a-5efcd49c2510" providerId="ADAL" clId="{67CE9E02-B492-425F-A67F-4100EED25BB1}" dt="2023-11-15T12:42:25.165" v="5664" actId="26606"/>
          <ac:spMkLst>
            <pc:docMk/>
            <pc:sldMk cId="2791365787" sldId="2147472431"/>
            <ac:spMk id="66" creationId="{3847E18C-932D-4C95-AABA-FEC7C9499AD7}"/>
          </ac:spMkLst>
        </pc:spChg>
        <pc:spChg chg="add del">
          <ac:chgData name="Clara Gaïda" userId="c87abd91-0307-45f7-aa1a-5efcd49c2510" providerId="ADAL" clId="{67CE9E02-B492-425F-A67F-4100EED25BB1}" dt="2023-11-15T12:42:25.165" v="5664" actId="26606"/>
          <ac:spMkLst>
            <pc:docMk/>
            <pc:sldMk cId="2791365787" sldId="2147472431"/>
            <ac:spMk id="67" creationId="{3150CB11-0C61-439E-910F-5787759E72A0}"/>
          </ac:spMkLst>
        </pc:spChg>
        <pc:spChg chg="add del">
          <ac:chgData name="Clara Gaïda" userId="c87abd91-0307-45f7-aa1a-5efcd49c2510" providerId="ADAL" clId="{67CE9E02-B492-425F-A67F-4100EED25BB1}" dt="2023-11-15T12:42:25.165" v="5664" actId="26606"/>
          <ac:spMkLst>
            <pc:docMk/>
            <pc:sldMk cId="2791365787" sldId="2147472431"/>
            <ac:spMk id="68" creationId="{43F8A58B-5155-44CE-A5FF-7647B47D0A7A}"/>
          </ac:spMkLst>
        </pc:spChg>
        <pc:spChg chg="add del">
          <ac:chgData name="Clara Gaïda" userId="c87abd91-0307-45f7-aa1a-5efcd49c2510" providerId="ADAL" clId="{67CE9E02-B492-425F-A67F-4100EED25BB1}" dt="2023-11-15T12:42:26.393" v="5666" actId="26606"/>
          <ac:spMkLst>
            <pc:docMk/>
            <pc:sldMk cId="2791365787" sldId="2147472431"/>
            <ac:spMk id="70" creationId="{9DBC8166-481C-4473-95F5-9A5B9073B7F1}"/>
          </ac:spMkLst>
        </pc:spChg>
        <pc:spChg chg="add del">
          <ac:chgData name="Clara Gaïda" userId="c87abd91-0307-45f7-aa1a-5efcd49c2510" providerId="ADAL" clId="{67CE9E02-B492-425F-A67F-4100EED25BB1}" dt="2023-11-15T12:42:26.393" v="5666" actId="26606"/>
          <ac:spMkLst>
            <pc:docMk/>
            <pc:sldMk cId="2791365787" sldId="2147472431"/>
            <ac:spMk id="71" creationId="{A5A5CE6E-90AF-4D43-A014-1F9EC83EB93D}"/>
          </ac:spMkLst>
        </pc:spChg>
        <pc:spChg chg="add del">
          <ac:chgData name="Clara Gaïda" userId="c87abd91-0307-45f7-aa1a-5efcd49c2510" providerId="ADAL" clId="{67CE9E02-B492-425F-A67F-4100EED25BB1}" dt="2023-11-15T12:42:34.088" v="5668" actId="26606"/>
          <ac:spMkLst>
            <pc:docMk/>
            <pc:sldMk cId="2791365787" sldId="2147472431"/>
            <ac:spMk id="73" creationId="{16AC3602-3348-4F31-9E43-076B03514ECB}"/>
          </ac:spMkLst>
        </pc:spChg>
        <pc:spChg chg="add del">
          <ac:chgData name="Clara Gaïda" userId="c87abd91-0307-45f7-aa1a-5efcd49c2510" providerId="ADAL" clId="{67CE9E02-B492-425F-A67F-4100EED25BB1}" dt="2023-11-15T12:42:34.088" v="5668" actId="26606"/>
          <ac:spMkLst>
            <pc:docMk/>
            <pc:sldMk cId="2791365787" sldId="2147472431"/>
            <ac:spMk id="74" creationId="{394094B0-A6C9-44BE-9042-66EF0612F625}"/>
          </ac:spMkLst>
        </pc:spChg>
        <pc:spChg chg="add del">
          <ac:chgData name="Clara Gaïda" userId="c87abd91-0307-45f7-aa1a-5efcd49c2510" providerId="ADAL" clId="{67CE9E02-B492-425F-A67F-4100EED25BB1}" dt="2023-11-15T12:42:34.088" v="5668" actId="26606"/>
          <ac:spMkLst>
            <pc:docMk/>
            <pc:sldMk cId="2791365787" sldId="2147472431"/>
            <ac:spMk id="75" creationId="{64C2CA96-0B16-4AA7-B340-33044D238597}"/>
          </ac:spMkLst>
        </pc:spChg>
        <pc:spChg chg="add del">
          <ac:chgData name="Clara Gaïda" userId="c87abd91-0307-45f7-aa1a-5efcd49c2510" providerId="ADAL" clId="{67CE9E02-B492-425F-A67F-4100EED25BB1}" dt="2023-11-15T12:42:34.088" v="5668" actId="26606"/>
          <ac:spMkLst>
            <pc:docMk/>
            <pc:sldMk cId="2791365787" sldId="2147472431"/>
            <ac:spMk id="76" creationId="{1D50D7A8-F1D5-4306-8A9B-DD7A73EB8BCE}"/>
          </ac:spMkLst>
        </pc:spChg>
        <pc:spChg chg="add del">
          <ac:chgData name="Clara Gaïda" userId="c87abd91-0307-45f7-aa1a-5efcd49c2510" providerId="ADAL" clId="{67CE9E02-B492-425F-A67F-4100EED25BB1}" dt="2023-11-15T12:42:36.085" v="5670" actId="26606"/>
          <ac:spMkLst>
            <pc:docMk/>
            <pc:sldMk cId="2791365787" sldId="2147472431"/>
            <ac:spMk id="78" creationId="{E5F17139-31EE-46AC-B04F-DBBD852DD6CB}"/>
          </ac:spMkLst>
        </pc:spChg>
        <pc:spChg chg="add del">
          <ac:chgData name="Clara Gaïda" userId="c87abd91-0307-45f7-aa1a-5efcd49c2510" providerId="ADAL" clId="{67CE9E02-B492-425F-A67F-4100EED25BB1}" dt="2023-11-15T12:42:36.085" v="5670" actId="26606"/>
          <ac:spMkLst>
            <pc:docMk/>
            <pc:sldMk cId="2791365787" sldId="2147472431"/>
            <ac:spMk id="79" creationId="{3CCA69EF-E8B5-4598-BEAD-258F15765D44}"/>
          </ac:spMkLst>
        </pc:spChg>
        <pc:spChg chg="add del">
          <ac:chgData name="Clara Gaïda" userId="c87abd91-0307-45f7-aa1a-5efcd49c2510" providerId="ADAL" clId="{67CE9E02-B492-425F-A67F-4100EED25BB1}" dt="2023-11-15T12:42:36.085" v="5670" actId="26606"/>
          <ac:spMkLst>
            <pc:docMk/>
            <pc:sldMk cId="2791365787" sldId="2147472431"/>
            <ac:spMk id="80" creationId="{685D65ED-8248-4E7D-AF41-C2685CAE7021}"/>
          </ac:spMkLst>
        </pc:spChg>
        <pc:spChg chg="add del">
          <ac:chgData name="Clara Gaïda" userId="c87abd91-0307-45f7-aa1a-5efcd49c2510" providerId="ADAL" clId="{67CE9E02-B492-425F-A67F-4100EED25BB1}" dt="2023-11-15T12:42:36.085" v="5670" actId="26606"/>
          <ac:spMkLst>
            <pc:docMk/>
            <pc:sldMk cId="2791365787" sldId="2147472431"/>
            <ac:spMk id="81" creationId="{76A8F9C6-ED35-4E0A-AC66-5241CA2067A0}"/>
          </ac:spMkLst>
        </pc:spChg>
        <pc:spChg chg="add del">
          <ac:chgData name="Clara Gaïda" userId="c87abd91-0307-45f7-aa1a-5efcd49c2510" providerId="ADAL" clId="{67CE9E02-B492-425F-A67F-4100EED25BB1}" dt="2023-11-15T12:42:36.085" v="5670" actId="26606"/>
          <ac:spMkLst>
            <pc:docMk/>
            <pc:sldMk cId="2791365787" sldId="2147472431"/>
            <ac:spMk id="82" creationId="{4F71A736-42D6-4F11-8A7B-633C40624864}"/>
          </ac:spMkLst>
        </pc:spChg>
        <pc:spChg chg="add del">
          <ac:chgData name="Clara Gaïda" userId="c87abd91-0307-45f7-aa1a-5efcd49c2510" providerId="ADAL" clId="{67CE9E02-B492-425F-A67F-4100EED25BB1}" dt="2023-11-15T12:42:36.085" v="5670" actId="26606"/>
          <ac:spMkLst>
            <pc:docMk/>
            <pc:sldMk cId="2791365787" sldId="2147472431"/>
            <ac:spMk id="85" creationId="{82571B16-D62A-4B37-A469-E72C79D6935D}"/>
          </ac:spMkLst>
        </pc:spChg>
        <pc:spChg chg="add del">
          <ac:chgData name="Clara Gaïda" userId="c87abd91-0307-45f7-aa1a-5efcd49c2510" providerId="ADAL" clId="{67CE9E02-B492-425F-A67F-4100EED25BB1}" dt="2023-11-15T12:42:36.085" v="5670" actId="26606"/>
          <ac:spMkLst>
            <pc:docMk/>
            <pc:sldMk cId="2791365787" sldId="2147472431"/>
            <ac:spMk id="86" creationId="{49E0A0BC-3EE4-4453-9522-08FF2DE30DFB}"/>
          </ac:spMkLst>
        </pc:spChg>
        <pc:spChg chg="add del">
          <ac:chgData name="Clara Gaïda" userId="c87abd91-0307-45f7-aa1a-5efcd49c2510" providerId="ADAL" clId="{67CE9E02-B492-425F-A67F-4100EED25BB1}" dt="2023-11-15T12:42:36.085" v="5670" actId="26606"/>
          <ac:spMkLst>
            <pc:docMk/>
            <pc:sldMk cId="2791365787" sldId="2147472431"/>
            <ac:spMk id="87" creationId="{9FBE36BD-9903-4FB5-BBE7-1023D7F73E70}"/>
          </ac:spMkLst>
        </pc:spChg>
        <pc:spChg chg="add del">
          <ac:chgData name="Clara Gaïda" userId="c87abd91-0307-45f7-aa1a-5efcd49c2510" providerId="ADAL" clId="{67CE9E02-B492-425F-A67F-4100EED25BB1}" dt="2023-11-15T12:42:36.132" v="5672" actId="26606"/>
          <ac:spMkLst>
            <pc:docMk/>
            <pc:sldMk cId="2791365787" sldId="2147472431"/>
            <ac:spMk id="89" creationId="{9D8233B0-41B5-4D9A-AEEC-13DB66A8C9B5}"/>
          </ac:spMkLst>
        </pc:spChg>
        <pc:spChg chg="add del">
          <ac:chgData name="Clara Gaïda" userId="c87abd91-0307-45f7-aa1a-5efcd49c2510" providerId="ADAL" clId="{67CE9E02-B492-425F-A67F-4100EED25BB1}" dt="2023-11-15T12:42:36.132" v="5672" actId="26606"/>
          <ac:spMkLst>
            <pc:docMk/>
            <pc:sldMk cId="2791365787" sldId="2147472431"/>
            <ac:spMk id="92" creationId="{E659831F-0D9A-4C63-9EBB-8435B85A440F}"/>
          </ac:spMkLst>
        </pc:spChg>
        <pc:spChg chg="add del">
          <ac:chgData name="Clara Gaïda" userId="c87abd91-0307-45f7-aa1a-5efcd49c2510" providerId="ADAL" clId="{67CE9E02-B492-425F-A67F-4100EED25BB1}" dt="2023-11-15T12:42:51.693" v="5674" actId="26606"/>
          <ac:spMkLst>
            <pc:docMk/>
            <pc:sldMk cId="2791365787" sldId="2147472431"/>
            <ac:spMk id="94" creationId="{16AC3602-3348-4F31-9E43-076B03514ECB}"/>
          </ac:spMkLst>
        </pc:spChg>
        <pc:spChg chg="add del">
          <ac:chgData name="Clara Gaïda" userId="c87abd91-0307-45f7-aa1a-5efcd49c2510" providerId="ADAL" clId="{67CE9E02-B492-425F-A67F-4100EED25BB1}" dt="2023-11-15T12:42:51.693" v="5674" actId="26606"/>
          <ac:spMkLst>
            <pc:docMk/>
            <pc:sldMk cId="2791365787" sldId="2147472431"/>
            <ac:spMk id="95" creationId="{394094B0-A6C9-44BE-9042-66EF0612F625}"/>
          </ac:spMkLst>
        </pc:spChg>
        <pc:spChg chg="add del">
          <ac:chgData name="Clara Gaïda" userId="c87abd91-0307-45f7-aa1a-5efcd49c2510" providerId="ADAL" clId="{67CE9E02-B492-425F-A67F-4100EED25BB1}" dt="2023-11-15T12:42:51.693" v="5674" actId="26606"/>
          <ac:spMkLst>
            <pc:docMk/>
            <pc:sldMk cId="2791365787" sldId="2147472431"/>
            <ac:spMk id="96" creationId="{64C2CA96-0B16-4AA7-B340-33044D238597}"/>
          </ac:spMkLst>
        </pc:spChg>
        <pc:spChg chg="add del">
          <ac:chgData name="Clara Gaïda" userId="c87abd91-0307-45f7-aa1a-5efcd49c2510" providerId="ADAL" clId="{67CE9E02-B492-425F-A67F-4100EED25BB1}" dt="2023-11-15T12:42:51.693" v="5674" actId="26606"/>
          <ac:spMkLst>
            <pc:docMk/>
            <pc:sldMk cId="2791365787" sldId="2147472431"/>
            <ac:spMk id="97" creationId="{1D50D7A8-F1D5-4306-8A9B-DD7A73EB8BCE}"/>
          </ac:spMkLst>
        </pc:spChg>
        <pc:spChg chg="add del">
          <ac:chgData name="Clara Gaïda" userId="c87abd91-0307-45f7-aa1a-5efcd49c2510" providerId="ADAL" clId="{67CE9E02-B492-425F-A67F-4100EED25BB1}" dt="2023-11-15T12:42:54.951" v="5676" actId="26606"/>
          <ac:spMkLst>
            <pc:docMk/>
            <pc:sldMk cId="2791365787" sldId="2147472431"/>
            <ac:spMk id="99" creationId="{7517A47C-B2E5-4B79-8061-D74B1311AF6E}"/>
          </ac:spMkLst>
        </pc:spChg>
        <pc:spChg chg="add del">
          <ac:chgData name="Clara Gaïda" userId="c87abd91-0307-45f7-aa1a-5efcd49c2510" providerId="ADAL" clId="{67CE9E02-B492-425F-A67F-4100EED25BB1}" dt="2023-11-15T12:42:54.951" v="5676" actId="26606"/>
          <ac:spMkLst>
            <pc:docMk/>
            <pc:sldMk cId="2791365787" sldId="2147472431"/>
            <ac:spMk id="100" creationId="{C505E780-2083-4CB5-A42A-5E0E2908ECC3}"/>
          </ac:spMkLst>
        </pc:spChg>
        <pc:spChg chg="add del">
          <ac:chgData name="Clara Gaïda" userId="c87abd91-0307-45f7-aa1a-5efcd49c2510" providerId="ADAL" clId="{67CE9E02-B492-425F-A67F-4100EED25BB1}" dt="2023-11-15T12:42:54.951" v="5676" actId="26606"/>
          <ac:spMkLst>
            <pc:docMk/>
            <pc:sldMk cId="2791365787" sldId="2147472431"/>
            <ac:spMk id="101" creationId="{D2C0AE1C-0118-41AE-8A10-7CDCBF10E96F}"/>
          </ac:spMkLst>
        </pc:spChg>
        <pc:spChg chg="add del">
          <ac:chgData name="Clara Gaïda" userId="c87abd91-0307-45f7-aa1a-5efcd49c2510" providerId="ADAL" clId="{67CE9E02-B492-425F-A67F-4100EED25BB1}" dt="2023-11-15T12:42:54.951" v="5676" actId="26606"/>
          <ac:spMkLst>
            <pc:docMk/>
            <pc:sldMk cId="2791365787" sldId="2147472431"/>
            <ac:spMk id="102" creationId="{463EEC44-1BA3-44ED-81FC-A644B04B2A44}"/>
          </ac:spMkLst>
        </pc:spChg>
        <pc:spChg chg="add del">
          <ac:chgData name="Clara Gaïda" userId="c87abd91-0307-45f7-aa1a-5efcd49c2510" providerId="ADAL" clId="{67CE9E02-B492-425F-A67F-4100EED25BB1}" dt="2023-11-15T12:42:55.928" v="5678" actId="26606"/>
          <ac:spMkLst>
            <pc:docMk/>
            <pc:sldMk cId="2791365787" sldId="2147472431"/>
            <ac:spMk id="104" creationId="{53B021B3-DE93-4AB7-8A18-CF5F1CED88B8}"/>
          </ac:spMkLst>
        </pc:spChg>
        <pc:spChg chg="add del">
          <ac:chgData name="Clara Gaïda" userId="c87abd91-0307-45f7-aa1a-5efcd49c2510" providerId="ADAL" clId="{67CE9E02-B492-425F-A67F-4100EED25BB1}" dt="2023-11-15T12:42:55.928" v="5678" actId="26606"/>
          <ac:spMkLst>
            <pc:docMk/>
            <pc:sldMk cId="2791365787" sldId="2147472431"/>
            <ac:spMk id="105" creationId="{52D502E5-F6B4-4D58-B4AE-FC466FF15EE8}"/>
          </ac:spMkLst>
        </pc:spChg>
        <pc:spChg chg="add del">
          <ac:chgData name="Clara Gaïda" userId="c87abd91-0307-45f7-aa1a-5efcd49c2510" providerId="ADAL" clId="{67CE9E02-B492-425F-A67F-4100EED25BB1}" dt="2023-11-15T12:42:55.928" v="5678" actId="26606"/>
          <ac:spMkLst>
            <pc:docMk/>
            <pc:sldMk cId="2791365787" sldId="2147472431"/>
            <ac:spMk id="106" creationId="{9DECDBF4-02B6-4BB4-B65B-B8107AD6A9E8}"/>
          </ac:spMkLst>
        </pc:spChg>
        <pc:spChg chg="add del">
          <ac:chgData name="Clara Gaïda" userId="c87abd91-0307-45f7-aa1a-5efcd49c2510" providerId="ADAL" clId="{67CE9E02-B492-425F-A67F-4100EED25BB1}" dt="2023-11-15T12:42:58.019" v="5680" actId="26606"/>
          <ac:spMkLst>
            <pc:docMk/>
            <pc:sldMk cId="2791365787" sldId="2147472431"/>
            <ac:spMk id="108" creationId="{7517A47C-B2E5-4B79-8061-D74B1311AF6E}"/>
          </ac:spMkLst>
        </pc:spChg>
        <pc:spChg chg="add del">
          <ac:chgData name="Clara Gaïda" userId="c87abd91-0307-45f7-aa1a-5efcd49c2510" providerId="ADAL" clId="{67CE9E02-B492-425F-A67F-4100EED25BB1}" dt="2023-11-15T12:42:58.019" v="5680" actId="26606"/>
          <ac:spMkLst>
            <pc:docMk/>
            <pc:sldMk cId="2791365787" sldId="2147472431"/>
            <ac:spMk id="109" creationId="{C505E780-2083-4CB5-A42A-5E0E2908ECC3}"/>
          </ac:spMkLst>
        </pc:spChg>
        <pc:spChg chg="add del">
          <ac:chgData name="Clara Gaïda" userId="c87abd91-0307-45f7-aa1a-5efcd49c2510" providerId="ADAL" clId="{67CE9E02-B492-425F-A67F-4100EED25BB1}" dt="2023-11-15T12:42:58.019" v="5680" actId="26606"/>
          <ac:spMkLst>
            <pc:docMk/>
            <pc:sldMk cId="2791365787" sldId="2147472431"/>
            <ac:spMk id="110" creationId="{D2C0AE1C-0118-41AE-8A10-7CDCBF10E96F}"/>
          </ac:spMkLst>
        </pc:spChg>
        <pc:spChg chg="add del">
          <ac:chgData name="Clara Gaïda" userId="c87abd91-0307-45f7-aa1a-5efcd49c2510" providerId="ADAL" clId="{67CE9E02-B492-425F-A67F-4100EED25BB1}" dt="2023-11-15T12:42:58.019" v="5680" actId="26606"/>
          <ac:spMkLst>
            <pc:docMk/>
            <pc:sldMk cId="2791365787" sldId="2147472431"/>
            <ac:spMk id="111" creationId="{463EEC44-1BA3-44ED-81FC-A644B04B2A44}"/>
          </ac:spMkLst>
        </pc:spChg>
        <pc:spChg chg="add del">
          <ac:chgData name="Clara Gaïda" userId="c87abd91-0307-45f7-aa1a-5efcd49c2510" providerId="ADAL" clId="{67CE9E02-B492-425F-A67F-4100EED25BB1}" dt="2023-11-15T12:42:59.490" v="5682" actId="26606"/>
          <ac:spMkLst>
            <pc:docMk/>
            <pc:sldMk cId="2791365787" sldId="2147472431"/>
            <ac:spMk id="113" creationId="{7DA1F35B-C8F7-4A5A-9339-7DA4D785B300}"/>
          </ac:spMkLst>
        </pc:spChg>
        <pc:spChg chg="add del">
          <ac:chgData name="Clara Gaïda" userId="c87abd91-0307-45f7-aa1a-5efcd49c2510" providerId="ADAL" clId="{67CE9E02-B492-425F-A67F-4100EED25BB1}" dt="2023-11-15T12:42:59.490" v="5682" actId="26606"/>
          <ac:spMkLst>
            <pc:docMk/>
            <pc:sldMk cId="2791365787" sldId="2147472431"/>
            <ac:spMk id="114" creationId="{B2D4AD41-40DA-4A81-92F5-B6E3BA1ED82A}"/>
          </ac:spMkLst>
        </pc:spChg>
        <pc:spChg chg="add del">
          <ac:chgData name="Clara Gaïda" userId="c87abd91-0307-45f7-aa1a-5efcd49c2510" providerId="ADAL" clId="{67CE9E02-B492-425F-A67F-4100EED25BB1}" dt="2023-11-15T12:42:59.977" v="5684" actId="26606"/>
          <ac:spMkLst>
            <pc:docMk/>
            <pc:sldMk cId="2791365787" sldId="2147472431"/>
            <ac:spMk id="116" creationId="{08953E74-D241-4DDF-8508-F0365EA13A92}"/>
          </ac:spMkLst>
        </pc:spChg>
        <pc:spChg chg="add del">
          <ac:chgData name="Clara Gaïda" userId="c87abd91-0307-45f7-aa1a-5efcd49c2510" providerId="ADAL" clId="{67CE9E02-B492-425F-A67F-4100EED25BB1}" dt="2023-11-15T12:42:59.977" v="5684" actId="26606"/>
          <ac:spMkLst>
            <pc:docMk/>
            <pc:sldMk cId="2791365787" sldId="2147472431"/>
            <ac:spMk id="117" creationId="{5C3C901A-B2F4-4A3C-BCDD-7C8D587ECA2E}"/>
          </ac:spMkLst>
        </pc:spChg>
        <pc:spChg chg="add del">
          <ac:chgData name="Clara Gaïda" userId="c87abd91-0307-45f7-aa1a-5efcd49c2510" providerId="ADAL" clId="{67CE9E02-B492-425F-A67F-4100EED25BB1}" dt="2023-11-15T12:43:01.219" v="5686" actId="26606"/>
          <ac:spMkLst>
            <pc:docMk/>
            <pc:sldMk cId="2791365787" sldId="2147472431"/>
            <ac:spMk id="119" creationId="{16AC3602-3348-4F31-9E43-076B03514ECB}"/>
          </ac:spMkLst>
        </pc:spChg>
        <pc:spChg chg="add del">
          <ac:chgData name="Clara Gaïda" userId="c87abd91-0307-45f7-aa1a-5efcd49c2510" providerId="ADAL" clId="{67CE9E02-B492-425F-A67F-4100EED25BB1}" dt="2023-11-15T12:43:01.219" v="5686" actId="26606"/>
          <ac:spMkLst>
            <pc:docMk/>
            <pc:sldMk cId="2791365787" sldId="2147472431"/>
            <ac:spMk id="120" creationId="{394094B0-A6C9-44BE-9042-66EF0612F625}"/>
          </ac:spMkLst>
        </pc:spChg>
        <pc:spChg chg="add del">
          <ac:chgData name="Clara Gaïda" userId="c87abd91-0307-45f7-aa1a-5efcd49c2510" providerId="ADAL" clId="{67CE9E02-B492-425F-A67F-4100EED25BB1}" dt="2023-11-15T12:43:01.219" v="5686" actId="26606"/>
          <ac:spMkLst>
            <pc:docMk/>
            <pc:sldMk cId="2791365787" sldId="2147472431"/>
            <ac:spMk id="121" creationId="{64C2CA96-0B16-4AA7-B340-33044D238597}"/>
          </ac:spMkLst>
        </pc:spChg>
        <pc:spChg chg="add del">
          <ac:chgData name="Clara Gaïda" userId="c87abd91-0307-45f7-aa1a-5efcd49c2510" providerId="ADAL" clId="{67CE9E02-B492-425F-A67F-4100EED25BB1}" dt="2023-11-15T12:43:01.219" v="5686" actId="26606"/>
          <ac:spMkLst>
            <pc:docMk/>
            <pc:sldMk cId="2791365787" sldId="2147472431"/>
            <ac:spMk id="122" creationId="{1D50D7A8-F1D5-4306-8A9B-DD7A73EB8BCE}"/>
          </ac:spMkLst>
        </pc:spChg>
        <pc:spChg chg="add del">
          <ac:chgData name="Clara Gaïda" userId="c87abd91-0307-45f7-aa1a-5efcd49c2510" providerId="ADAL" clId="{67CE9E02-B492-425F-A67F-4100EED25BB1}" dt="2023-11-15T12:43:01.690" v="5688" actId="26606"/>
          <ac:spMkLst>
            <pc:docMk/>
            <pc:sldMk cId="2791365787" sldId="2147472431"/>
            <ac:spMk id="124" creationId="{9D8233B0-41B5-4D9A-AEEC-13DB66A8C9B5}"/>
          </ac:spMkLst>
        </pc:spChg>
        <pc:spChg chg="add del">
          <ac:chgData name="Clara Gaïda" userId="c87abd91-0307-45f7-aa1a-5efcd49c2510" providerId="ADAL" clId="{67CE9E02-B492-425F-A67F-4100EED25BB1}" dt="2023-11-15T12:43:01.690" v="5688" actId="26606"/>
          <ac:spMkLst>
            <pc:docMk/>
            <pc:sldMk cId="2791365787" sldId="2147472431"/>
            <ac:spMk id="127" creationId="{E659831F-0D9A-4C63-9EBB-8435B85A440F}"/>
          </ac:spMkLst>
        </pc:spChg>
        <pc:spChg chg="add del">
          <ac:chgData name="Clara Gaïda" userId="c87abd91-0307-45f7-aa1a-5efcd49c2510" providerId="ADAL" clId="{67CE9E02-B492-425F-A67F-4100EED25BB1}" dt="2023-11-15T12:43:03.674" v="5690" actId="26606"/>
          <ac:spMkLst>
            <pc:docMk/>
            <pc:sldMk cId="2791365787" sldId="2147472431"/>
            <ac:spMk id="129" creationId="{16AC3602-3348-4F31-9E43-076B03514ECB}"/>
          </ac:spMkLst>
        </pc:spChg>
        <pc:spChg chg="add del">
          <ac:chgData name="Clara Gaïda" userId="c87abd91-0307-45f7-aa1a-5efcd49c2510" providerId="ADAL" clId="{67CE9E02-B492-425F-A67F-4100EED25BB1}" dt="2023-11-15T12:43:03.674" v="5690" actId="26606"/>
          <ac:spMkLst>
            <pc:docMk/>
            <pc:sldMk cId="2791365787" sldId="2147472431"/>
            <ac:spMk id="130" creationId="{394094B0-A6C9-44BE-9042-66EF0612F625}"/>
          </ac:spMkLst>
        </pc:spChg>
        <pc:spChg chg="add del">
          <ac:chgData name="Clara Gaïda" userId="c87abd91-0307-45f7-aa1a-5efcd49c2510" providerId="ADAL" clId="{67CE9E02-B492-425F-A67F-4100EED25BB1}" dt="2023-11-15T12:43:03.674" v="5690" actId="26606"/>
          <ac:spMkLst>
            <pc:docMk/>
            <pc:sldMk cId="2791365787" sldId="2147472431"/>
            <ac:spMk id="131" creationId="{64C2CA96-0B16-4AA7-B340-33044D238597}"/>
          </ac:spMkLst>
        </pc:spChg>
        <pc:spChg chg="add del">
          <ac:chgData name="Clara Gaïda" userId="c87abd91-0307-45f7-aa1a-5efcd49c2510" providerId="ADAL" clId="{67CE9E02-B492-425F-A67F-4100EED25BB1}" dt="2023-11-15T12:43:03.674" v="5690" actId="26606"/>
          <ac:spMkLst>
            <pc:docMk/>
            <pc:sldMk cId="2791365787" sldId="2147472431"/>
            <ac:spMk id="132" creationId="{1D50D7A8-F1D5-4306-8A9B-DD7A73EB8BCE}"/>
          </ac:spMkLst>
        </pc:spChg>
        <pc:spChg chg="add del">
          <ac:chgData name="Clara Gaïda" userId="c87abd91-0307-45f7-aa1a-5efcd49c2510" providerId="ADAL" clId="{67CE9E02-B492-425F-A67F-4100EED25BB1}" dt="2023-11-15T12:43:04.587" v="5692" actId="26606"/>
          <ac:spMkLst>
            <pc:docMk/>
            <pc:sldMk cId="2791365787" sldId="2147472431"/>
            <ac:spMk id="134" creationId="{BACC6370-2D7E-4714-9D71-7542949D7D5D}"/>
          </ac:spMkLst>
        </pc:spChg>
        <pc:spChg chg="add del">
          <ac:chgData name="Clara Gaïda" userId="c87abd91-0307-45f7-aa1a-5efcd49c2510" providerId="ADAL" clId="{67CE9E02-B492-425F-A67F-4100EED25BB1}" dt="2023-11-15T12:43:04.587" v="5692" actId="26606"/>
          <ac:spMkLst>
            <pc:docMk/>
            <pc:sldMk cId="2791365787" sldId="2147472431"/>
            <ac:spMk id="135" creationId="{B444D337-4D9F-40A8-BA84-C0BFA7A8AD66}"/>
          </ac:spMkLst>
        </pc:spChg>
        <pc:spChg chg="add del">
          <ac:chgData name="Clara Gaïda" userId="c87abd91-0307-45f7-aa1a-5efcd49c2510" providerId="ADAL" clId="{67CE9E02-B492-425F-A67F-4100EED25BB1}" dt="2023-11-15T12:43:04.587" v="5692" actId="26606"/>
          <ac:spMkLst>
            <pc:docMk/>
            <pc:sldMk cId="2791365787" sldId="2147472431"/>
            <ac:spMk id="136" creationId="{70478D1D-B50E-41C8-8A55-36A53D449402}"/>
          </ac:spMkLst>
        </pc:spChg>
        <pc:spChg chg="add del">
          <ac:chgData name="Clara Gaïda" userId="c87abd91-0307-45f7-aa1a-5efcd49c2510" providerId="ADAL" clId="{67CE9E02-B492-425F-A67F-4100EED25BB1}" dt="2023-11-15T12:43:05.450" v="5694" actId="26606"/>
          <ac:spMkLst>
            <pc:docMk/>
            <pc:sldMk cId="2791365787" sldId="2147472431"/>
            <ac:spMk id="138" creationId="{AFF8D2E5-2C4E-47B1-930B-6C82B7C31331}"/>
          </ac:spMkLst>
        </pc:spChg>
        <pc:spChg chg="add del">
          <ac:chgData name="Clara Gaïda" userId="c87abd91-0307-45f7-aa1a-5efcd49c2510" providerId="ADAL" clId="{67CE9E02-B492-425F-A67F-4100EED25BB1}" dt="2023-11-15T12:43:05.450" v="5694" actId="26606"/>
          <ac:spMkLst>
            <pc:docMk/>
            <pc:sldMk cId="2791365787" sldId="2147472431"/>
            <ac:spMk id="139" creationId="{801E4ADA-0EA9-4930-846E-3C11E8BED6DD}"/>
          </ac:spMkLst>
        </pc:spChg>
        <pc:spChg chg="add del">
          <ac:chgData name="Clara Gaïda" userId="c87abd91-0307-45f7-aa1a-5efcd49c2510" providerId="ADAL" clId="{67CE9E02-B492-425F-A67F-4100EED25BB1}" dt="2023-11-15T12:43:05.450" v="5694" actId="26606"/>
          <ac:spMkLst>
            <pc:docMk/>
            <pc:sldMk cId="2791365787" sldId="2147472431"/>
            <ac:spMk id="140" creationId="{FB92FFCE-0C90-454E-AA25-D4EE9A6C39C5}"/>
          </ac:spMkLst>
        </pc:spChg>
        <pc:spChg chg="add del">
          <ac:chgData name="Clara Gaïda" userId="c87abd91-0307-45f7-aa1a-5efcd49c2510" providerId="ADAL" clId="{67CE9E02-B492-425F-A67F-4100EED25BB1}" dt="2023-11-15T12:43:09.144" v="5696" actId="26606"/>
          <ac:spMkLst>
            <pc:docMk/>
            <pc:sldMk cId="2791365787" sldId="2147472431"/>
            <ac:spMk id="142" creationId="{9F6F39C2-8746-4599-843B-CED156C408BF}"/>
          </ac:spMkLst>
        </pc:spChg>
        <pc:spChg chg="add del">
          <ac:chgData name="Clara Gaïda" userId="c87abd91-0307-45f7-aa1a-5efcd49c2510" providerId="ADAL" clId="{67CE9E02-B492-425F-A67F-4100EED25BB1}" dt="2023-11-15T12:43:09.144" v="5696" actId="26606"/>
          <ac:spMkLst>
            <pc:docMk/>
            <pc:sldMk cId="2791365787" sldId="2147472431"/>
            <ac:spMk id="143" creationId="{A5D714AD-9E94-4752-AA45-D4B0EAAB52E2}"/>
          </ac:spMkLst>
        </pc:spChg>
        <pc:spChg chg="add del">
          <ac:chgData name="Clara Gaïda" userId="c87abd91-0307-45f7-aa1a-5efcd49c2510" providerId="ADAL" clId="{67CE9E02-B492-425F-A67F-4100EED25BB1}" dt="2023-11-15T12:43:09.144" v="5696" actId="26606"/>
          <ac:spMkLst>
            <pc:docMk/>
            <pc:sldMk cId="2791365787" sldId="2147472431"/>
            <ac:spMk id="144" creationId="{7FF89E09-42FB-4694-96E4-95652B1D83E4}"/>
          </ac:spMkLst>
        </pc:spChg>
        <pc:spChg chg="add del">
          <ac:chgData name="Clara Gaïda" userId="c87abd91-0307-45f7-aa1a-5efcd49c2510" providerId="ADAL" clId="{67CE9E02-B492-425F-A67F-4100EED25BB1}" dt="2023-11-15T12:43:09.144" v="5696" actId="26606"/>
          <ac:spMkLst>
            <pc:docMk/>
            <pc:sldMk cId="2791365787" sldId="2147472431"/>
            <ac:spMk id="145" creationId="{25D3C032-881F-4579-A4BF-0FA966E9F350}"/>
          </ac:spMkLst>
        </pc:spChg>
        <pc:spChg chg="add del">
          <ac:chgData name="Clara Gaïda" userId="c87abd91-0307-45f7-aa1a-5efcd49c2510" providerId="ADAL" clId="{67CE9E02-B492-425F-A67F-4100EED25BB1}" dt="2023-11-15T12:43:09.741" v="5698" actId="26606"/>
          <ac:spMkLst>
            <pc:docMk/>
            <pc:sldMk cId="2791365787" sldId="2147472431"/>
            <ac:spMk id="147" creationId="{2659FDB4-FCBE-4A89-B46D-43D4FA54464D}"/>
          </ac:spMkLst>
        </pc:spChg>
        <pc:spChg chg="add del">
          <ac:chgData name="Clara Gaïda" userId="c87abd91-0307-45f7-aa1a-5efcd49c2510" providerId="ADAL" clId="{67CE9E02-B492-425F-A67F-4100EED25BB1}" dt="2023-11-15T12:43:10.688" v="5700" actId="26606"/>
          <ac:spMkLst>
            <pc:docMk/>
            <pc:sldMk cId="2791365787" sldId="2147472431"/>
            <ac:spMk id="150" creationId="{545D489D-16E1-484D-867B-144368D74B83}"/>
          </ac:spMkLst>
        </pc:spChg>
        <pc:spChg chg="add del">
          <ac:chgData name="Clara Gaïda" userId="c87abd91-0307-45f7-aa1a-5efcd49c2510" providerId="ADAL" clId="{67CE9E02-B492-425F-A67F-4100EED25BB1}" dt="2023-11-15T12:43:10.688" v="5700" actId="26606"/>
          <ac:spMkLst>
            <pc:docMk/>
            <pc:sldMk cId="2791365787" sldId="2147472431"/>
            <ac:spMk id="151" creationId="{49A496F5-B01E-4BF8-9D1E-C4E53B6F9652}"/>
          </ac:spMkLst>
        </pc:spChg>
        <pc:spChg chg="add del">
          <ac:chgData name="Clara Gaïda" userId="c87abd91-0307-45f7-aa1a-5efcd49c2510" providerId="ADAL" clId="{67CE9E02-B492-425F-A67F-4100EED25BB1}" dt="2023-11-15T12:43:10.688" v="5700" actId="26606"/>
          <ac:spMkLst>
            <pc:docMk/>
            <pc:sldMk cId="2791365787" sldId="2147472431"/>
            <ac:spMk id="152" creationId="{6E895C8D-1379-40B8-8B1B-B6F5AEAF0A6C}"/>
          </ac:spMkLst>
        </pc:spChg>
        <pc:spChg chg="add del">
          <ac:chgData name="Clara Gaïda" userId="c87abd91-0307-45f7-aa1a-5efcd49c2510" providerId="ADAL" clId="{67CE9E02-B492-425F-A67F-4100EED25BB1}" dt="2023-11-15T12:43:11.715" v="5702" actId="26606"/>
          <ac:spMkLst>
            <pc:docMk/>
            <pc:sldMk cId="2791365787" sldId="2147472431"/>
            <ac:spMk id="154" creationId="{2659FDB4-FCBE-4A89-B46D-43D4FA54464D}"/>
          </ac:spMkLst>
        </pc:spChg>
        <pc:spChg chg="add del">
          <ac:chgData name="Clara Gaïda" userId="c87abd91-0307-45f7-aa1a-5efcd49c2510" providerId="ADAL" clId="{67CE9E02-B492-425F-A67F-4100EED25BB1}" dt="2023-11-15T12:43:12.582" v="5704" actId="26606"/>
          <ac:spMkLst>
            <pc:docMk/>
            <pc:sldMk cId="2791365787" sldId="2147472431"/>
            <ac:spMk id="157" creationId="{02472DE8-E58B-4D56-BA61-C69C601DC760}"/>
          </ac:spMkLst>
        </pc:spChg>
        <pc:spChg chg="add del">
          <ac:chgData name="Clara Gaïda" userId="c87abd91-0307-45f7-aa1a-5efcd49c2510" providerId="ADAL" clId="{67CE9E02-B492-425F-A67F-4100EED25BB1}" dt="2023-11-15T12:43:12.582" v="5704" actId="26606"/>
          <ac:spMkLst>
            <pc:docMk/>
            <pc:sldMk cId="2791365787" sldId="2147472431"/>
            <ac:spMk id="158" creationId="{0183ACFC-B25E-402F-BBD8-E42034CDD49A}"/>
          </ac:spMkLst>
        </pc:spChg>
        <pc:spChg chg="add del">
          <ac:chgData name="Clara Gaïda" userId="c87abd91-0307-45f7-aa1a-5efcd49c2510" providerId="ADAL" clId="{67CE9E02-B492-425F-A67F-4100EED25BB1}" dt="2023-11-15T12:43:12.582" v="5704" actId="26606"/>
          <ac:spMkLst>
            <pc:docMk/>
            <pc:sldMk cId="2791365787" sldId="2147472431"/>
            <ac:spMk id="159" creationId="{3501A971-CEBD-4E4B-8529-3BB4F4100CD6}"/>
          </ac:spMkLst>
        </pc:spChg>
        <pc:spChg chg="add del">
          <ac:chgData name="Clara Gaïda" userId="c87abd91-0307-45f7-aa1a-5efcd49c2510" providerId="ADAL" clId="{67CE9E02-B492-425F-A67F-4100EED25BB1}" dt="2023-11-15T12:43:13.023" v="5706" actId="26606"/>
          <ac:spMkLst>
            <pc:docMk/>
            <pc:sldMk cId="2791365787" sldId="2147472431"/>
            <ac:spMk id="161" creationId="{0C541B88-1AE9-40C3-AFD5-967787C1979F}"/>
          </ac:spMkLst>
        </pc:spChg>
        <pc:spChg chg="add del">
          <ac:chgData name="Clara Gaïda" userId="c87abd91-0307-45f7-aa1a-5efcd49c2510" providerId="ADAL" clId="{67CE9E02-B492-425F-A67F-4100EED25BB1}" dt="2023-11-15T12:43:13.023" v="5706" actId="26606"/>
          <ac:spMkLst>
            <pc:docMk/>
            <pc:sldMk cId="2791365787" sldId="2147472431"/>
            <ac:spMk id="162" creationId="{E5F17139-31EE-46AC-B04F-DBBD852DD6CB}"/>
          </ac:spMkLst>
        </pc:spChg>
        <pc:spChg chg="add del">
          <ac:chgData name="Clara Gaïda" userId="c87abd91-0307-45f7-aa1a-5efcd49c2510" providerId="ADAL" clId="{67CE9E02-B492-425F-A67F-4100EED25BB1}" dt="2023-11-15T12:43:13.023" v="5706" actId="26606"/>
          <ac:spMkLst>
            <pc:docMk/>
            <pc:sldMk cId="2791365787" sldId="2147472431"/>
            <ac:spMk id="165" creationId="{89D16701-DA76-4F72-BB63-E2C3FFBDFE0F}"/>
          </ac:spMkLst>
        </pc:spChg>
        <pc:spChg chg="add del">
          <ac:chgData name="Clara Gaïda" userId="c87abd91-0307-45f7-aa1a-5efcd49c2510" providerId="ADAL" clId="{67CE9E02-B492-425F-A67F-4100EED25BB1}" dt="2023-11-15T12:43:13.023" v="5706" actId="26606"/>
          <ac:spMkLst>
            <pc:docMk/>
            <pc:sldMk cId="2791365787" sldId="2147472431"/>
            <ac:spMk id="166" creationId="{1CC28BE1-9DC6-43FE-9582-39F091098D77}"/>
          </ac:spMkLst>
        </pc:spChg>
        <pc:spChg chg="add del">
          <ac:chgData name="Clara Gaïda" userId="c87abd91-0307-45f7-aa1a-5efcd49c2510" providerId="ADAL" clId="{67CE9E02-B492-425F-A67F-4100EED25BB1}" dt="2023-11-15T12:43:14.785" v="5708" actId="26606"/>
          <ac:spMkLst>
            <pc:docMk/>
            <pc:sldMk cId="2791365787" sldId="2147472431"/>
            <ac:spMk id="171" creationId="{5D11FD0E-2D27-4A5A-949D-222E61ECBCC3}"/>
          </ac:spMkLst>
        </pc:spChg>
        <pc:spChg chg="add del">
          <ac:chgData name="Clara Gaïda" userId="c87abd91-0307-45f7-aa1a-5efcd49c2510" providerId="ADAL" clId="{67CE9E02-B492-425F-A67F-4100EED25BB1}" dt="2023-11-15T12:43:14.785" v="5708" actId="26606"/>
          <ac:spMkLst>
            <pc:docMk/>
            <pc:sldMk cId="2791365787" sldId="2147472431"/>
            <ac:spMk id="172" creationId="{1BC8109F-B452-45EE-8BB3-65433C039601}"/>
          </ac:spMkLst>
        </pc:spChg>
        <pc:spChg chg="add del">
          <ac:chgData name="Clara Gaïda" userId="c87abd91-0307-45f7-aa1a-5efcd49c2510" providerId="ADAL" clId="{67CE9E02-B492-425F-A67F-4100EED25BB1}" dt="2023-11-15T12:43:17.017" v="5710" actId="26606"/>
          <ac:spMkLst>
            <pc:docMk/>
            <pc:sldMk cId="2791365787" sldId="2147472431"/>
            <ac:spMk id="174" creationId="{A7AE9375-4664-4DB2-922D-2782A6E439AC}"/>
          </ac:spMkLst>
        </pc:spChg>
        <pc:spChg chg="add del">
          <ac:chgData name="Clara Gaïda" userId="c87abd91-0307-45f7-aa1a-5efcd49c2510" providerId="ADAL" clId="{67CE9E02-B492-425F-A67F-4100EED25BB1}" dt="2023-11-15T12:43:17.425" v="5712" actId="26606"/>
          <ac:spMkLst>
            <pc:docMk/>
            <pc:sldMk cId="2791365787" sldId="2147472431"/>
            <ac:spMk id="178" creationId="{963038BC-9FCB-466B-8EE5-7B0DC8F25C95}"/>
          </ac:spMkLst>
        </pc:spChg>
        <pc:spChg chg="add del">
          <ac:chgData name="Clara Gaïda" userId="c87abd91-0307-45f7-aa1a-5efcd49c2510" providerId="ADAL" clId="{67CE9E02-B492-425F-A67F-4100EED25BB1}" dt="2023-11-15T12:43:17.425" v="5712" actId="26606"/>
          <ac:spMkLst>
            <pc:docMk/>
            <pc:sldMk cId="2791365787" sldId="2147472431"/>
            <ac:spMk id="179" creationId="{058F4797-C77D-4821-B8FF-057D7524C62D}"/>
          </ac:spMkLst>
        </pc:spChg>
        <pc:spChg chg="add del">
          <ac:chgData name="Clara Gaïda" userId="c87abd91-0307-45f7-aa1a-5efcd49c2510" providerId="ADAL" clId="{67CE9E02-B492-425F-A67F-4100EED25BB1}" dt="2023-11-15T12:43:17.425" v="5712" actId="26606"/>
          <ac:spMkLst>
            <pc:docMk/>
            <pc:sldMk cId="2791365787" sldId="2147472431"/>
            <ac:spMk id="180" creationId="{290CB3DB-B42E-47BF-A595-527CB329A21A}"/>
          </ac:spMkLst>
        </pc:spChg>
        <pc:spChg chg="add del">
          <ac:chgData name="Clara Gaïda" userId="c87abd91-0307-45f7-aa1a-5efcd49c2510" providerId="ADAL" clId="{67CE9E02-B492-425F-A67F-4100EED25BB1}" dt="2023-11-15T12:43:20.757" v="5714" actId="26606"/>
          <ac:spMkLst>
            <pc:docMk/>
            <pc:sldMk cId="2791365787" sldId="2147472431"/>
            <ac:spMk id="182" creationId="{3782180F-A47B-4E48-8E49-F643578317A6}"/>
          </ac:spMkLst>
        </pc:spChg>
        <pc:spChg chg="add del">
          <ac:chgData name="Clara Gaïda" userId="c87abd91-0307-45f7-aa1a-5efcd49c2510" providerId="ADAL" clId="{67CE9E02-B492-425F-A67F-4100EED25BB1}" dt="2023-11-15T12:43:20.757" v="5714" actId="26606"/>
          <ac:spMkLst>
            <pc:docMk/>
            <pc:sldMk cId="2791365787" sldId="2147472431"/>
            <ac:spMk id="183" creationId="{B69A8B4F-D48A-46FF-82E3-FA7FC7C80866}"/>
          </ac:spMkLst>
        </pc:spChg>
        <pc:spChg chg="add del">
          <ac:chgData name="Clara Gaïda" userId="c87abd91-0307-45f7-aa1a-5efcd49c2510" providerId="ADAL" clId="{67CE9E02-B492-425F-A67F-4100EED25BB1}" dt="2023-11-15T12:43:21.907" v="5716" actId="26606"/>
          <ac:spMkLst>
            <pc:docMk/>
            <pc:sldMk cId="2791365787" sldId="2147472431"/>
            <ac:spMk id="185" creationId="{160022CF-D73B-45FB-8DD4-1B1C0C92E702}"/>
          </ac:spMkLst>
        </pc:spChg>
        <pc:spChg chg="add del">
          <ac:chgData name="Clara Gaïda" userId="c87abd91-0307-45f7-aa1a-5efcd49c2510" providerId="ADAL" clId="{67CE9E02-B492-425F-A67F-4100EED25BB1}" dt="2023-11-15T12:43:21.907" v="5716" actId="26606"/>
          <ac:spMkLst>
            <pc:docMk/>
            <pc:sldMk cId="2791365787" sldId="2147472431"/>
            <ac:spMk id="186" creationId="{AC2C106E-0A9A-4090-95B9-B7070646D255}"/>
          </ac:spMkLst>
        </pc:spChg>
        <pc:spChg chg="add del">
          <ac:chgData name="Clara Gaïda" userId="c87abd91-0307-45f7-aa1a-5efcd49c2510" providerId="ADAL" clId="{67CE9E02-B492-425F-A67F-4100EED25BB1}" dt="2023-11-15T12:43:22.740" v="5718" actId="26606"/>
          <ac:spMkLst>
            <pc:docMk/>
            <pc:sldMk cId="2791365787" sldId="2147472431"/>
            <ac:spMk id="188" creationId="{A7AE9375-4664-4DB2-922D-2782A6E439AC}"/>
          </ac:spMkLst>
        </pc:spChg>
        <pc:spChg chg="add del">
          <ac:chgData name="Clara Gaïda" userId="c87abd91-0307-45f7-aa1a-5efcd49c2510" providerId="ADAL" clId="{67CE9E02-B492-425F-A67F-4100EED25BB1}" dt="2023-11-15T12:43:22.740" v="5718" actId="26606"/>
          <ac:spMkLst>
            <pc:docMk/>
            <pc:sldMk cId="2791365787" sldId="2147472431"/>
            <ac:spMk id="190" creationId="{9DD005C1-8C51-42D6-9BEE-B9B83849743D}"/>
          </ac:spMkLst>
        </pc:spChg>
        <pc:spChg chg="add del">
          <ac:chgData name="Clara Gaïda" userId="c87abd91-0307-45f7-aa1a-5efcd49c2510" providerId="ADAL" clId="{67CE9E02-B492-425F-A67F-4100EED25BB1}" dt="2023-11-15T12:43:24.236" v="5720" actId="26606"/>
          <ac:spMkLst>
            <pc:docMk/>
            <pc:sldMk cId="2791365787" sldId="2147472431"/>
            <ac:spMk id="192" creationId="{3782180F-A47B-4E48-8E49-F643578317A6}"/>
          </ac:spMkLst>
        </pc:spChg>
        <pc:spChg chg="add del">
          <ac:chgData name="Clara Gaïda" userId="c87abd91-0307-45f7-aa1a-5efcd49c2510" providerId="ADAL" clId="{67CE9E02-B492-425F-A67F-4100EED25BB1}" dt="2023-11-15T12:43:24.236" v="5720" actId="26606"/>
          <ac:spMkLst>
            <pc:docMk/>
            <pc:sldMk cId="2791365787" sldId="2147472431"/>
            <ac:spMk id="193" creationId="{B69A8B4F-D48A-46FF-82E3-FA7FC7C80866}"/>
          </ac:spMkLst>
        </pc:spChg>
        <pc:spChg chg="add del">
          <ac:chgData name="Clara Gaïda" userId="c87abd91-0307-45f7-aa1a-5efcd49c2510" providerId="ADAL" clId="{67CE9E02-B492-425F-A67F-4100EED25BB1}" dt="2023-11-15T12:43:25.195" v="5722" actId="26606"/>
          <ac:spMkLst>
            <pc:docMk/>
            <pc:sldMk cId="2791365787" sldId="2147472431"/>
            <ac:spMk id="195" creationId="{963038BC-9FCB-466B-8EE5-7B0DC8F25C95}"/>
          </ac:spMkLst>
        </pc:spChg>
        <pc:spChg chg="add del">
          <ac:chgData name="Clara Gaïda" userId="c87abd91-0307-45f7-aa1a-5efcd49c2510" providerId="ADAL" clId="{67CE9E02-B492-425F-A67F-4100EED25BB1}" dt="2023-11-15T12:43:25.195" v="5722" actId="26606"/>
          <ac:spMkLst>
            <pc:docMk/>
            <pc:sldMk cId="2791365787" sldId="2147472431"/>
            <ac:spMk id="196" creationId="{058F4797-C77D-4821-B8FF-057D7524C62D}"/>
          </ac:spMkLst>
        </pc:spChg>
        <pc:spChg chg="add del">
          <ac:chgData name="Clara Gaïda" userId="c87abd91-0307-45f7-aa1a-5efcd49c2510" providerId="ADAL" clId="{67CE9E02-B492-425F-A67F-4100EED25BB1}" dt="2023-11-15T12:43:25.195" v="5722" actId="26606"/>
          <ac:spMkLst>
            <pc:docMk/>
            <pc:sldMk cId="2791365787" sldId="2147472431"/>
            <ac:spMk id="197" creationId="{290CB3DB-B42E-47BF-A595-527CB329A21A}"/>
          </ac:spMkLst>
        </pc:spChg>
        <pc:spChg chg="add del">
          <ac:chgData name="Clara Gaïda" userId="c87abd91-0307-45f7-aa1a-5efcd49c2510" providerId="ADAL" clId="{67CE9E02-B492-425F-A67F-4100EED25BB1}" dt="2023-11-15T12:43:26.076" v="5724" actId="26606"/>
          <ac:spMkLst>
            <pc:docMk/>
            <pc:sldMk cId="2791365787" sldId="2147472431"/>
            <ac:spMk id="199" creationId="{A7AE9375-4664-4DB2-922D-2782A6E439AC}"/>
          </ac:spMkLst>
        </pc:spChg>
        <pc:spChg chg="add del">
          <ac:chgData name="Clara Gaïda" userId="c87abd91-0307-45f7-aa1a-5efcd49c2510" providerId="ADAL" clId="{67CE9E02-B492-425F-A67F-4100EED25BB1}" dt="2023-11-15T12:43:26.076" v="5724" actId="26606"/>
          <ac:spMkLst>
            <pc:docMk/>
            <pc:sldMk cId="2791365787" sldId="2147472431"/>
            <ac:spMk id="201" creationId="{9DD005C1-8C51-42D6-9BEE-B9B83849743D}"/>
          </ac:spMkLst>
        </pc:spChg>
        <pc:spChg chg="add del">
          <ac:chgData name="Clara Gaïda" userId="c87abd91-0307-45f7-aa1a-5efcd49c2510" providerId="ADAL" clId="{67CE9E02-B492-425F-A67F-4100EED25BB1}" dt="2023-11-15T12:43:27.146" v="5726" actId="26606"/>
          <ac:spMkLst>
            <pc:docMk/>
            <pc:sldMk cId="2791365787" sldId="2147472431"/>
            <ac:spMk id="203" creationId="{160022CF-D73B-45FB-8DD4-1B1C0C92E702}"/>
          </ac:spMkLst>
        </pc:spChg>
        <pc:spChg chg="add del">
          <ac:chgData name="Clara Gaïda" userId="c87abd91-0307-45f7-aa1a-5efcd49c2510" providerId="ADAL" clId="{67CE9E02-B492-425F-A67F-4100EED25BB1}" dt="2023-11-15T12:43:27.146" v="5726" actId="26606"/>
          <ac:spMkLst>
            <pc:docMk/>
            <pc:sldMk cId="2791365787" sldId="2147472431"/>
            <ac:spMk id="204" creationId="{AC2C106E-0A9A-4090-95B9-B7070646D255}"/>
          </ac:spMkLst>
        </pc:spChg>
        <pc:spChg chg="add del">
          <ac:chgData name="Clara Gaïda" userId="c87abd91-0307-45f7-aa1a-5efcd49c2510" providerId="ADAL" clId="{67CE9E02-B492-425F-A67F-4100EED25BB1}" dt="2023-11-15T12:43:27.774" v="5728" actId="26606"/>
          <ac:spMkLst>
            <pc:docMk/>
            <pc:sldMk cId="2791365787" sldId="2147472431"/>
            <ac:spMk id="206" creationId="{A7AE9375-4664-4DB2-922D-2782A6E439AC}"/>
          </ac:spMkLst>
        </pc:spChg>
        <pc:spChg chg="add del">
          <ac:chgData name="Clara Gaïda" userId="c87abd91-0307-45f7-aa1a-5efcd49c2510" providerId="ADAL" clId="{67CE9E02-B492-425F-A67F-4100EED25BB1}" dt="2023-11-15T12:43:30.933" v="5730" actId="26606"/>
          <ac:spMkLst>
            <pc:docMk/>
            <pc:sldMk cId="2791365787" sldId="2147472431"/>
            <ac:spMk id="210" creationId="{5D11FD0E-2D27-4A5A-949D-222E61ECBCC3}"/>
          </ac:spMkLst>
        </pc:spChg>
        <pc:spChg chg="add del">
          <ac:chgData name="Clara Gaïda" userId="c87abd91-0307-45f7-aa1a-5efcd49c2510" providerId="ADAL" clId="{67CE9E02-B492-425F-A67F-4100EED25BB1}" dt="2023-11-15T12:43:30.933" v="5730" actId="26606"/>
          <ac:spMkLst>
            <pc:docMk/>
            <pc:sldMk cId="2791365787" sldId="2147472431"/>
            <ac:spMk id="211" creationId="{1BC8109F-B452-45EE-8BB3-65433C039601}"/>
          </ac:spMkLst>
        </pc:spChg>
        <pc:spChg chg="add del">
          <ac:chgData name="Clara Gaïda" userId="c87abd91-0307-45f7-aa1a-5efcd49c2510" providerId="ADAL" clId="{67CE9E02-B492-425F-A67F-4100EED25BB1}" dt="2023-11-15T12:43:32.522" v="5732" actId="26606"/>
          <ac:spMkLst>
            <pc:docMk/>
            <pc:sldMk cId="2791365787" sldId="2147472431"/>
            <ac:spMk id="213" creationId="{0C541B88-1AE9-40C3-AFD5-967787C1979F}"/>
          </ac:spMkLst>
        </pc:spChg>
        <pc:spChg chg="add del">
          <ac:chgData name="Clara Gaïda" userId="c87abd91-0307-45f7-aa1a-5efcd49c2510" providerId="ADAL" clId="{67CE9E02-B492-425F-A67F-4100EED25BB1}" dt="2023-11-15T12:43:32.522" v="5732" actId="26606"/>
          <ac:spMkLst>
            <pc:docMk/>
            <pc:sldMk cId="2791365787" sldId="2147472431"/>
            <ac:spMk id="214" creationId="{E5F17139-31EE-46AC-B04F-DBBD852DD6CB}"/>
          </ac:spMkLst>
        </pc:spChg>
        <pc:spChg chg="add del">
          <ac:chgData name="Clara Gaïda" userId="c87abd91-0307-45f7-aa1a-5efcd49c2510" providerId="ADAL" clId="{67CE9E02-B492-425F-A67F-4100EED25BB1}" dt="2023-11-15T12:43:32.522" v="5732" actId="26606"/>
          <ac:spMkLst>
            <pc:docMk/>
            <pc:sldMk cId="2791365787" sldId="2147472431"/>
            <ac:spMk id="217" creationId="{89D16701-DA76-4F72-BB63-E2C3FFBDFE0F}"/>
          </ac:spMkLst>
        </pc:spChg>
        <pc:spChg chg="add del">
          <ac:chgData name="Clara Gaïda" userId="c87abd91-0307-45f7-aa1a-5efcd49c2510" providerId="ADAL" clId="{67CE9E02-B492-425F-A67F-4100EED25BB1}" dt="2023-11-15T12:43:32.522" v="5732" actId="26606"/>
          <ac:spMkLst>
            <pc:docMk/>
            <pc:sldMk cId="2791365787" sldId="2147472431"/>
            <ac:spMk id="218" creationId="{1CC28BE1-9DC6-43FE-9582-39F091098D77}"/>
          </ac:spMkLst>
        </pc:spChg>
        <pc:spChg chg="add del">
          <ac:chgData name="Clara Gaïda" userId="c87abd91-0307-45f7-aa1a-5efcd49c2510" providerId="ADAL" clId="{67CE9E02-B492-425F-A67F-4100EED25BB1}" dt="2023-11-15T12:43:44.588" v="5736" actId="26606"/>
          <ac:spMkLst>
            <pc:docMk/>
            <pc:sldMk cId="2791365787" sldId="2147472431"/>
            <ac:spMk id="227" creationId="{C5278130-DFE0-457B-8698-88DF69019DDE}"/>
          </ac:spMkLst>
        </pc:spChg>
        <pc:spChg chg="add del">
          <ac:chgData name="Clara Gaïda" userId="c87abd91-0307-45f7-aa1a-5efcd49c2510" providerId="ADAL" clId="{67CE9E02-B492-425F-A67F-4100EED25BB1}" dt="2023-11-15T12:43:44.588" v="5736" actId="26606"/>
          <ac:spMkLst>
            <pc:docMk/>
            <pc:sldMk cId="2791365787" sldId="2147472431"/>
            <ac:spMk id="228" creationId="{2F99531B-1681-4D6E-BECB-18325B33A618}"/>
          </ac:spMkLst>
        </pc:spChg>
        <pc:spChg chg="add del">
          <ac:chgData name="Clara Gaïda" userId="c87abd91-0307-45f7-aa1a-5efcd49c2510" providerId="ADAL" clId="{67CE9E02-B492-425F-A67F-4100EED25BB1}" dt="2023-11-15T12:43:44.588" v="5736" actId="26606"/>
          <ac:spMkLst>
            <pc:docMk/>
            <pc:sldMk cId="2791365787" sldId="2147472431"/>
            <ac:spMk id="229" creationId="{A9AFF853-3966-45D8-A19D-D293FA61E8B8}"/>
          </ac:spMkLst>
        </pc:spChg>
        <pc:spChg chg="add del">
          <ac:chgData name="Clara Gaïda" userId="c87abd91-0307-45f7-aa1a-5efcd49c2510" providerId="ADAL" clId="{67CE9E02-B492-425F-A67F-4100EED25BB1}" dt="2023-11-15T12:43:45.247" v="5738" actId="26606"/>
          <ac:spMkLst>
            <pc:docMk/>
            <pc:sldMk cId="2791365787" sldId="2147472431"/>
            <ac:spMk id="233" creationId="{0C541B88-1AE9-40C3-AFD5-967787C1979F}"/>
          </ac:spMkLst>
        </pc:spChg>
        <pc:spChg chg="add del">
          <ac:chgData name="Clara Gaïda" userId="c87abd91-0307-45f7-aa1a-5efcd49c2510" providerId="ADAL" clId="{67CE9E02-B492-425F-A67F-4100EED25BB1}" dt="2023-11-15T12:43:45.247" v="5738" actId="26606"/>
          <ac:spMkLst>
            <pc:docMk/>
            <pc:sldMk cId="2791365787" sldId="2147472431"/>
            <ac:spMk id="234" creationId="{E5F17139-31EE-46AC-B04F-DBBD852DD6CB}"/>
          </ac:spMkLst>
        </pc:spChg>
        <pc:spChg chg="add del">
          <ac:chgData name="Clara Gaïda" userId="c87abd91-0307-45f7-aa1a-5efcd49c2510" providerId="ADAL" clId="{67CE9E02-B492-425F-A67F-4100EED25BB1}" dt="2023-11-15T12:43:45.247" v="5738" actId="26606"/>
          <ac:spMkLst>
            <pc:docMk/>
            <pc:sldMk cId="2791365787" sldId="2147472431"/>
            <ac:spMk id="237" creationId="{89D16701-DA76-4F72-BB63-E2C3FFBDFE0F}"/>
          </ac:spMkLst>
        </pc:spChg>
        <pc:spChg chg="add del">
          <ac:chgData name="Clara Gaïda" userId="c87abd91-0307-45f7-aa1a-5efcd49c2510" providerId="ADAL" clId="{67CE9E02-B492-425F-A67F-4100EED25BB1}" dt="2023-11-15T12:43:45.247" v="5738" actId="26606"/>
          <ac:spMkLst>
            <pc:docMk/>
            <pc:sldMk cId="2791365787" sldId="2147472431"/>
            <ac:spMk id="238" creationId="{1CC28BE1-9DC6-43FE-9582-39F091098D77}"/>
          </ac:spMkLst>
        </pc:spChg>
        <pc:spChg chg="add del">
          <ac:chgData name="Clara Gaïda" userId="c87abd91-0307-45f7-aa1a-5efcd49c2510" providerId="ADAL" clId="{67CE9E02-B492-425F-A67F-4100EED25BB1}" dt="2023-11-15T12:45:13.539" v="5768" actId="26606"/>
          <ac:spMkLst>
            <pc:docMk/>
            <pc:sldMk cId="2791365787" sldId="2147472431"/>
            <ac:spMk id="244" creationId="{02472DE8-E58B-4D56-BA61-C69C601DC760}"/>
          </ac:spMkLst>
        </pc:spChg>
        <pc:spChg chg="add del">
          <ac:chgData name="Clara Gaïda" userId="c87abd91-0307-45f7-aa1a-5efcd49c2510" providerId="ADAL" clId="{67CE9E02-B492-425F-A67F-4100EED25BB1}" dt="2023-11-15T12:45:13.539" v="5768" actId="26606"/>
          <ac:spMkLst>
            <pc:docMk/>
            <pc:sldMk cId="2791365787" sldId="2147472431"/>
            <ac:spMk id="245" creationId="{0183ACFC-B25E-402F-BBD8-E42034CDD49A}"/>
          </ac:spMkLst>
        </pc:spChg>
        <pc:spChg chg="add del">
          <ac:chgData name="Clara Gaïda" userId="c87abd91-0307-45f7-aa1a-5efcd49c2510" providerId="ADAL" clId="{67CE9E02-B492-425F-A67F-4100EED25BB1}" dt="2023-11-15T12:45:13.539" v="5768" actId="26606"/>
          <ac:spMkLst>
            <pc:docMk/>
            <pc:sldMk cId="2791365787" sldId="2147472431"/>
            <ac:spMk id="246" creationId="{3501A971-CEBD-4E4B-8529-3BB4F4100CD6}"/>
          </ac:spMkLst>
        </pc:spChg>
        <pc:spChg chg="add del">
          <ac:chgData name="Clara Gaïda" userId="c87abd91-0307-45f7-aa1a-5efcd49c2510" providerId="ADAL" clId="{67CE9E02-B492-425F-A67F-4100EED25BB1}" dt="2023-11-15T12:48:24.761" v="5792" actId="26606"/>
          <ac:spMkLst>
            <pc:docMk/>
            <pc:sldMk cId="2791365787" sldId="2147472431"/>
            <ac:spMk id="252" creationId="{E8A8EAB8-D2FF-444D-B34B-7D32F106AD0E}"/>
          </ac:spMkLst>
        </pc:spChg>
        <pc:grpChg chg="add del">
          <ac:chgData name="Clara Gaïda" userId="c87abd91-0307-45f7-aa1a-5efcd49c2510" providerId="ADAL" clId="{67CE9E02-B492-425F-A67F-4100EED25BB1}" dt="2023-11-15T12:42:11.314" v="5652" actId="26606"/>
          <ac:grpSpMkLst>
            <pc:docMk/>
            <pc:sldMk cId="2791365787" sldId="2147472431"/>
            <ac:grpSpMk id="19" creationId="{71A8B53C-ED2D-4081-AC0C-F87A9D4B3AFD}"/>
          </ac:grpSpMkLst>
        </pc:grpChg>
        <pc:grpChg chg="add del">
          <ac:chgData name="Clara Gaïda" userId="c87abd91-0307-45f7-aa1a-5efcd49c2510" providerId="ADAL" clId="{67CE9E02-B492-425F-A67F-4100EED25BB1}" dt="2023-11-15T12:42:11.314" v="5652" actId="26606"/>
          <ac:grpSpMkLst>
            <pc:docMk/>
            <pc:sldMk cId="2791365787" sldId="2147472431"/>
            <ac:grpSpMk id="26" creationId="{53883AA7-7F86-41F8-A1D8-06E9886E7632}"/>
          </ac:grpSpMkLst>
        </pc:grpChg>
        <pc:grpChg chg="add del">
          <ac:chgData name="Clara Gaïda" userId="c87abd91-0307-45f7-aa1a-5efcd49c2510" providerId="ADAL" clId="{67CE9E02-B492-425F-A67F-4100EED25BB1}" dt="2023-11-15T12:43:13.023" v="5706" actId="26606"/>
          <ac:grpSpMkLst>
            <pc:docMk/>
            <pc:sldMk cId="2791365787" sldId="2147472431"/>
            <ac:grpSpMk id="34" creationId="{AF9AF3F3-CE0C-4125-BDD7-346487FA0B40}"/>
          </ac:grpSpMkLst>
        </pc:grpChg>
        <pc:grpChg chg="add del">
          <ac:chgData name="Clara Gaïda" userId="c87abd91-0307-45f7-aa1a-5efcd49c2510" providerId="ADAL" clId="{67CE9E02-B492-425F-A67F-4100EED25BB1}" dt="2023-11-15T12:42:17.586" v="5658" actId="26606"/>
          <ac:grpSpMkLst>
            <pc:docMk/>
            <pc:sldMk cId="2791365787" sldId="2147472431"/>
            <ac:grpSpMk id="52" creationId="{7A9648D6-B41B-42D0-A817-AE2607B0B5B8}"/>
          </ac:grpSpMkLst>
        </pc:grpChg>
        <pc:grpChg chg="add del">
          <ac:chgData name="Clara Gaïda" userId="c87abd91-0307-45f7-aa1a-5efcd49c2510" providerId="ADAL" clId="{67CE9E02-B492-425F-A67F-4100EED25BB1}" dt="2023-11-15T12:42:19.349" v="5662" actId="26606"/>
          <ac:grpSpMkLst>
            <pc:docMk/>
            <pc:sldMk cId="2791365787" sldId="2147472431"/>
            <ac:grpSpMk id="60" creationId="{7A9648D6-B41B-42D0-A817-AE2607B0B5B8}"/>
          </ac:grpSpMkLst>
        </pc:grpChg>
        <pc:grpChg chg="add del">
          <ac:chgData name="Clara Gaïda" userId="c87abd91-0307-45f7-aa1a-5efcd49c2510" providerId="ADAL" clId="{67CE9E02-B492-425F-A67F-4100EED25BB1}" dt="2023-11-15T12:42:36.085" v="5670" actId="26606"/>
          <ac:grpSpMkLst>
            <pc:docMk/>
            <pc:sldMk cId="2791365787" sldId="2147472431"/>
            <ac:grpSpMk id="83" creationId="{CB73D287-48F0-41E2-8B0B-DE4C7D175EAE}"/>
          </ac:grpSpMkLst>
        </pc:grpChg>
        <pc:grpChg chg="add del">
          <ac:chgData name="Clara Gaïda" userId="c87abd91-0307-45f7-aa1a-5efcd49c2510" providerId="ADAL" clId="{67CE9E02-B492-425F-A67F-4100EED25BB1}" dt="2023-11-15T12:42:36.132" v="5672" actId="26606"/>
          <ac:grpSpMkLst>
            <pc:docMk/>
            <pc:sldMk cId="2791365787" sldId="2147472431"/>
            <ac:grpSpMk id="90" creationId="{28FAF094-D087-493F-8DF9-A486C2D6BBAA}"/>
          </ac:grpSpMkLst>
        </pc:grpChg>
        <pc:grpChg chg="add del">
          <ac:chgData name="Clara Gaïda" userId="c87abd91-0307-45f7-aa1a-5efcd49c2510" providerId="ADAL" clId="{67CE9E02-B492-425F-A67F-4100EED25BB1}" dt="2023-11-15T12:43:01.690" v="5688" actId="26606"/>
          <ac:grpSpMkLst>
            <pc:docMk/>
            <pc:sldMk cId="2791365787" sldId="2147472431"/>
            <ac:grpSpMk id="125" creationId="{28FAF094-D087-493F-8DF9-A486C2D6BBAA}"/>
          </ac:grpSpMkLst>
        </pc:grpChg>
        <pc:grpChg chg="add del">
          <ac:chgData name="Clara Gaïda" userId="c87abd91-0307-45f7-aa1a-5efcd49c2510" providerId="ADAL" clId="{67CE9E02-B492-425F-A67F-4100EED25BB1}" dt="2023-11-15T12:43:13.023" v="5706" actId="26606"/>
          <ac:grpSpMkLst>
            <pc:docMk/>
            <pc:sldMk cId="2791365787" sldId="2147472431"/>
            <ac:grpSpMk id="163" creationId="{7CF625D3-71A3-4F30-A096-8EF334E959D0}"/>
          </ac:grpSpMkLst>
        </pc:grpChg>
        <pc:grpChg chg="add del">
          <ac:chgData name="Clara Gaïda" userId="c87abd91-0307-45f7-aa1a-5efcd49c2510" providerId="ADAL" clId="{67CE9E02-B492-425F-A67F-4100EED25BB1}" dt="2023-11-15T12:43:32.522" v="5732" actId="26606"/>
          <ac:grpSpMkLst>
            <pc:docMk/>
            <pc:sldMk cId="2791365787" sldId="2147472431"/>
            <ac:grpSpMk id="215" creationId="{7CF625D3-71A3-4F30-A096-8EF334E959D0}"/>
          </ac:grpSpMkLst>
        </pc:grpChg>
        <pc:grpChg chg="add del">
          <ac:chgData name="Clara Gaïda" userId="c87abd91-0307-45f7-aa1a-5efcd49c2510" providerId="ADAL" clId="{67CE9E02-B492-425F-A67F-4100EED25BB1}" dt="2023-11-15T12:43:32.522" v="5732" actId="26606"/>
          <ac:grpSpMkLst>
            <pc:docMk/>
            <pc:sldMk cId="2791365787" sldId="2147472431"/>
            <ac:grpSpMk id="219" creationId="{AF9AF3F3-CE0C-4125-BDD7-346487FA0B40}"/>
          </ac:grpSpMkLst>
        </pc:grpChg>
        <pc:grpChg chg="add del">
          <ac:chgData name="Clara Gaïda" userId="c87abd91-0307-45f7-aa1a-5efcd49c2510" providerId="ADAL" clId="{67CE9E02-B492-425F-A67F-4100EED25BB1}" dt="2023-11-15T12:43:34.067" v="5734" actId="26606"/>
          <ac:grpSpMkLst>
            <pc:docMk/>
            <pc:sldMk cId="2791365787" sldId="2147472431"/>
            <ac:grpSpMk id="224" creationId="{36F3F807-D713-CA40-3016-75F2B9FC1813}"/>
          </ac:grpSpMkLst>
        </pc:grpChg>
        <pc:grpChg chg="add del">
          <ac:chgData name="Clara Gaïda" userId="c87abd91-0307-45f7-aa1a-5efcd49c2510" providerId="ADAL" clId="{67CE9E02-B492-425F-A67F-4100EED25BB1}" dt="2023-11-15T12:43:45.247" v="5738" actId="26606"/>
          <ac:grpSpMkLst>
            <pc:docMk/>
            <pc:sldMk cId="2791365787" sldId="2147472431"/>
            <ac:grpSpMk id="235" creationId="{7CF625D3-71A3-4F30-A096-8EF334E959D0}"/>
          </ac:grpSpMkLst>
        </pc:grpChg>
        <pc:grpChg chg="add del">
          <ac:chgData name="Clara Gaïda" userId="c87abd91-0307-45f7-aa1a-5efcd49c2510" providerId="ADAL" clId="{67CE9E02-B492-425F-A67F-4100EED25BB1}" dt="2023-11-15T12:43:45.247" v="5738" actId="26606"/>
          <ac:grpSpMkLst>
            <pc:docMk/>
            <pc:sldMk cId="2791365787" sldId="2147472431"/>
            <ac:grpSpMk id="239" creationId="{AF9AF3F3-CE0C-4125-BDD7-346487FA0B40}"/>
          </ac:grpSpMkLst>
        </pc:grpChg>
        <pc:graphicFrameChg chg="del mod modGraphic">
          <ac:chgData name="Clara Gaïda" userId="c87abd91-0307-45f7-aa1a-5efcd49c2510" providerId="ADAL" clId="{67CE9E02-B492-425F-A67F-4100EED25BB1}" dt="2023-11-14T08:59:04.428" v="221" actId="478"/>
          <ac:graphicFrameMkLst>
            <pc:docMk/>
            <pc:sldMk cId="2791365787" sldId="2147472431"/>
            <ac:graphicFrameMk id="16" creationId="{F474E498-1290-4F52-BEB0-4117426806FD}"/>
          </ac:graphicFrameMkLst>
        </pc:graphicFrameChg>
        <pc:picChg chg="add del mod">
          <ac:chgData name="Clara Gaïda" userId="c87abd91-0307-45f7-aa1a-5efcd49c2510" providerId="ADAL" clId="{67CE9E02-B492-425F-A67F-4100EED25BB1}" dt="2023-11-14T09:28:15.856" v="1140" actId="478"/>
          <ac:picMkLst>
            <pc:docMk/>
            <pc:sldMk cId="2791365787" sldId="2147472431"/>
            <ac:picMk id="4" creationId="{81400AA9-28AC-6C55-397B-35ACE91E9CF9}"/>
          </ac:picMkLst>
        </pc:picChg>
        <pc:picChg chg="add mod">
          <ac:chgData name="Clara Gaïda" userId="c87abd91-0307-45f7-aa1a-5efcd49c2510" providerId="ADAL" clId="{67CE9E02-B492-425F-A67F-4100EED25BB1}" dt="2023-11-15T12:48:24.761" v="5792" actId="26606"/>
          <ac:picMkLst>
            <pc:docMk/>
            <pc:sldMk cId="2791365787" sldId="2147472431"/>
            <ac:picMk id="248" creationId="{CA219FCB-17B8-90BF-0F04-4FD2E0D25495}"/>
          </ac:picMkLst>
        </pc:picChg>
        <pc:cxnChg chg="add del">
          <ac:chgData name="Clara Gaïda" userId="c87abd91-0307-45f7-aa1a-5efcd49c2510" providerId="ADAL" clId="{67CE9E02-B492-425F-A67F-4100EED25BB1}" dt="2023-11-15T12:42:17.586" v="5658" actId="26606"/>
          <ac:cxnSpMkLst>
            <pc:docMk/>
            <pc:sldMk cId="2791365787" sldId="2147472431"/>
            <ac:cxnSpMk id="29" creationId="{C49DA8F6-BCC1-4447-B54C-57856834B94B}"/>
          </ac:cxnSpMkLst>
        </pc:cxnChg>
        <pc:cxnChg chg="add del">
          <ac:chgData name="Clara Gaïda" userId="c87abd91-0307-45f7-aa1a-5efcd49c2510" providerId="ADAL" clId="{67CE9E02-B492-425F-A67F-4100EED25BB1}" dt="2023-11-15T12:42:19.349" v="5662" actId="26606"/>
          <ac:cxnSpMkLst>
            <pc:docMk/>
            <pc:sldMk cId="2791365787" sldId="2147472431"/>
            <ac:cxnSpMk id="62" creationId="{C49DA8F6-BCC1-4447-B54C-57856834B94B}"/>
          </ac:cxnSpMkLst>
        </pc:cxnChg>
        <pc:cxnChg chg="add del">
          <ac:chgData name="Clara Gaïda" userId="c87abd91-0307-45f7-aa1a-5efcd49c2510" providerId="ADAL" clId="{67CE9E02-B492-425F-A67F-4100EED25BB1}" dt="2023-11-15T12:43:09.741" v="5698" actId="26606"/>
          <ac:cxnSpMkLst>
            <pc:docMk/>
            <pc:sldMk cId="2791365787" sldId="2147472431"/>
            <ac:cxnSpMk id="148" creationId="{C8F51B3F-8331-4E4A-AE96-D47B1006EEAD}"/>
          </ac:cxnSpMkLst>
        </pc:cxnChg>
        <pc:cxnChg chg="add del">
          <ac:chgData name="Clara Gaïda" userId="c87abd91-0307-45f7-aa1a-5efcd49c2510" providerId="ADAL" clId="{67CE9E02-B492-425F-A67F-4100EED25BB1}" dt="2023-11-15T12:43:11.715" v="5702" actId="26606"/>
          <ac:cxnSpMkLst>
            <pc:docMk/>
            <pc:sldMk cId="2791365787" sldId="2147472431"/>
            <ac:cxnSpMk id="155" creationId="{C8F51B3F-8331-4E4A-AE96-D47B1006EEAD}"/>
          </ac:cxnSpMkLst>
        </pc:cxnChg>
        <pc:cxnChg chg="add del">
          <ac:chgData name="Clara Gaïda" userId="c87abd91-0307-45f7-aa1a-5efcd49c2510" providerId="ADAL" clId="{67CE9E02-B492-425F-A67F-4100EED25BB1}" dt="2023-11-15T12:43:17.017" v="5710" actId="26606"/>
          <ac:cxnSpMkLst>
            <pc:docMk/>
            <pc:sldMk cId="2791365787" sldId="2147472431"/>
            <ac:cxnSpMk id="175" creationId="{EE504C98-6397-41C1-A8D8-2D9C4ED307E0}"/>
          </ac:cxnSpMkLst>
        </pc:cxnChg>
        <pc:cxnChg chg="add del">
          <ac:chgData name="Clara Gaïda" userId="c87abd91-0307-45f7-aa1a-5efcd49c2510" providerId="ADAL" clId="{67CE9E02-B492-425F-A67F-4100EED25BB1}" dt="2023-11-15T12:43:17.017" v="5710" actId="26606"/>
          <ac:cxnSpMkLst>
            <pc:docMk/>
            <pc:sldMk cId="2791365787" sldId="2147472431"/>
            <ac:cxnSpMk id="176" creationId="{17C2F6CE-0CF2-4DDD-85F5-96799A328F15}"/>
          </ac:cxnSpMkLst>
        </pc:cxnChg>
        <pc:cxnChg chg="add del">
          <ac:chgData name="Clara Gaïda" userId="c87abd91-0307-45f7-aa1a-5efcd49c2510" providerId="ADAL" clId="{67CE9E02-B492-425F-A67F-4100EED25BB1}" dt="2023-11-15T12:43:22.740" v="5718" actId="26606"/>
          <ac:cxnSpMkLst>
            <pc:docMk/>
            <pc:sldMk cId="2791365787" sldId="2147472431"/>
            <ac:cxnSpMk id="189" creationId="{EE504C98-6397-41C1-A8D8-2D9C4ED307E0}"/>
          </ac:cxnSpMkLst>
        </pc:cxnChg>
        <pc:cxnChg chg="add del">
          <ac:chgData name="Clara Gaïda" userId="c87abd91-0307-45f7-aa1a-5efcd49c2510" providerId="ADAL" clId="{67CE9E02-B492-425F-A67F-4100EED25BB1}" dt="2023-11-15T12:43:26.076" v="5724" actId="26606"/>
          <ac:cxnSpMkLst>
            <pc:docMk/>
            <pc:sldMk cId="2791365787" sldId="2147472431"/>
            <ac:cxnSpMk id="200" creationId="{EE504C98-6397-41C1-A8D8-2D9C4ED307E0}"/>
          </ac:cxnSpMkLst>
        </pc:cxnChg>
        <pc:cxnChg chg="add del">
          <ac:chgData name="Clara Gaïda" userId="c87abd91-0307-45f7-aa1a-5efcd49c2510" providerId="ADAL" clId="{67CE9E02-B492-425F-A67F-4100EED25BB1}" dt="2023-11-15T12:43:27.774" v="5728" actId="26606"/>
          <ac:cxnSpMkLst>
            <pc:docMk/>
            <pc:sldMk cId="2791365787" sldId="2147472431"/>
            <ac:cxnSpMk id="207" creationId="{EE504C98-6397-41C1-A8D8-2D9C4ED307E0}"/>
          </ac:cxnSpMkLst>
        </pc:cxnChg>
        <pc:cxnChg chg="add del">
          <ac:chgData name="Clara Gaïda" userId="c87abd91-0307-45f7-aa1a-5efcd49c2510" providerId="ADAL" clId="{67CE9E02-B492-425F-A67F-4100EED25BB1}" dt="2023-11-15T12:43:27.774" v="5728" actId="26606"/>
          <ac:cxnSpMkLst>
            <pc:docMk/>
            <pc:sldMk cId="2791365787" sldId="2147472431"/>
            <ac:cxnSpMk id="208" creationId="{17C2F6CE-0CF2-4DDD-85F5-96799A328F15}"/>
          </ac:cxnSpMkLst>
        </pc:cxnChg>
        <pc:cxnChg chg="add del">
          <ac:chgData name="Clara Gaïda" userId="c87abd91-0307-45f7-aa1a-5efcd49c2510" providerId="ADAL" clId="{67CE9E02-B492-425F-A67F-4100EED25BB1}" dt="2023-11-15T12:43:44.588" v="5736" actId="26606"/>
          <ac:cxnSpMkLst>
            <pc:docMk/>
            <pc:sldMk cId="2791365787" sldId="2147472431"/>
            <ac:cxnSpMk id="230" creationId="{E3C7BFBF-27DA-4968-849A-7F4F78A2C45D}"/>
          </ac:cxnSpMkLst>
        </pc:cxnChg>
        <pc:cxnChg chg="add del">
          <ac:chgData name="Clara Gaïda" userId="c87abd91-0307-45f7-aa1a-5efcd49c2510" providerId="ADAL" clId="{67CE9E02-B492-425F-A67F-4100EED25BB1}" dt="2023-11-15T12:43:44.588" v="5736" actId="26606"/>
          <ac:cxnSpMkLst>
            <pc:docMk/>
            <pc:sldMk cId="2791365787" sldId="2147472431"/>
            <ac:cxnSpMk id="231" creationId="{3A737DCD-FB81-475E-8C23-6B73350AFC89}"/>
          </ac:cxnSpMkLst>
        </pc:cxnChg>
        <pc:cxnChg chg="add del">
          <ac:chgData name="Clara Gaïda" userId="c87abd91-0307-45f7-aa1a-5efcd49c2510" providerId="ADAL" clId="{67CE9E02-B492-425F-A67F-4100EED25BB1}" dt="2023-11-15T12:48:24.761" v="5792" actId="26606"/>
          <ac:cxnSpMkLst>
            <pc:docMk/>
            <pc:sldMk cId="2791365787" sldId="2147472431"/>
            <ac:cxnSpMk id="254" creationId="{EEA38897-7BA3-4408-8083-3235339C4A60}"/>
          </ac:cxnSpMkLst>
        </pc:cxnChg>
        <pc:cxnChg chg="add del">
          <ac:chgData name="Clara Gaïda" userId="c87abd91-0307-45f7-aa1a-5efcd49c2510" providerId="ADAL" clId="{67CE9E02-B492-425F-A67F-4100EED25BB1}" dt="2023-11-15T12:48:24.761" v="5792" actId="26606"/>
          <ac:cxnSpMkLst>
            <pc:docMk/>
            <pc:sldMk cId="2791365787" sldId="2147472431"/>
            <ac:cxnSpMk id="256" creationId="{F11AD06B-AB20-4097-8606-5DA00DBACE88}"/>
          </ac:cxnSpMkLst>
        </pc:cxnChg>
        <pc:cxnChg chg="add">
          <ac:chgData name="Clara Gaïda" userId="c87abd91-0307-45f7-aa1a-5efcd49c2510" providerId="ADAL" clId="{67CE9E02-B492-425F-A67F-4100EED25BB1}" dt="2023-11-15T12:48:24.761" v="5792" actId="26606"/>
          <ac:cxnSpMkLst>
            <pc:docMk/>
            <pc:sldMk cId="2791365787" sldId="2147472431"/>
            <ac:cxnSpMk id="261" creationId="{FC23E3B9-5ABF-58B3-E2B0-E9A5DAA90037}"/>
          </ac:cxnSpMkLst>
        </pc:cxn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4T15:34:12.457" v="3266"/>
              <pc2:cmMkLst xmlns:pc2="http://schemas.microsoft.com/office/powerpoint/2019/9/main/command">
                <pc:docMk/>
                <pc:sldMk cId="2791365787" sldId="2147472431"/>
                <pc2:cmMk id="{5A8C72A6-42CD-4C70-846D-6DAE0C9AAAAC}"/>
              </pc2:cmMkLst>
              <pc226:cmRplyChg chg="add mod">
                <pc226:chgData name="Clara Gaïda" userId="c87abd91-0307-45f7-aa1a-5efcd49c2510" providerId="ADAL" clId="{67CE9E02-B492-425F-A67F-4100EED25BB1}" dt="2023-11-14T15:34:12.457" v="3266"/>
                <pc2:cmRplyMkLst xmlns:pc2="http://schemas.microsoft.com/office/powerpoint/2019/9/main/command">
                  <pc:docMk/>
                  <pc:sldMk cId="2791365787" sldId="2147472431"/>
                  <pc2:cmMk id="{5A8C72A6-42CD-4C70-846D-6DAE0C9AAAAC}"/>
                  <pc2:cmRplyMk id="{6A81163B-6363-4DCA-B019-4AA3F1599756}"/>
                </pc2:cmRplyMkLst>
              </pc226:cmRplyChg>
            </pc226:cmChg>
          </p:ext>
        </pc:extLst>
      </pc:sldChg>
      <pc:sldChg chg="modSp mod ord modCm">
        <pc:chgData name="Clara Gaïda" userId="c87abd91-0307-45f7-aa1a-5efcd49c2510" providerId="ADAL" clId="{67CE9E02-B492-425F-A67F-4100EED25BB1}" dt="2023-11-16T08:47:04.286" v="6845"/>
        <pc:sldMkLst>
          <pc:docMk/>
          <pc:sldMk cId="2803792540" sldId="2147472432"/>
        </pc:sldMkLst>
        <pc:spChg chg="mod">
          <ac:chgData name="Clara Gaïda" userId="c87abd91-0307-45f7-aa1a-5efcd49c2510" providerId="ADAL" clId="{67CE9E02-B492-425F-A67F-4100EED25BB1}" dt="2023-11-16T08:39:06.443" v="6763" actId="790"/>
          <ac:spMkLst>
            <pc:docMk/>
            <pc:sldMk cId="2803792540" sldId="2147472432"/>
            <ac:spMk id="3" creationId="{4E41F2B8-A03E-413C-D9F7-9F165A620459}"/>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67CE9E02-B492-425F-A67F-4100EED25BB1}" dt="2023-11-16T08:47:04.286" v="6845"/>
              <pc2:cmMkLst xmlns:pc2="http://schemas.microsoft.com/office/powerpoint/2019/9/main/command">
                <pc:docMk/>
                <pc:sldMk cId="2803792540" sldId="2147472432"/>
                <pc2:cmMk id="{34CE51A8-036C-4002-BDAF-6CB97C6CF73E}"/>
              </pc2:cmMkLst>
              <pc226:cmRplyChg chg="mod modRxn">
                <pc226:chgData name="Clara Gaïda" userId="c87abd91-0307-45f7-aa1a-5efcd49c2510" providerId="ADAL" clId="{67CE9E02-B492-425F-A67F-4100EED25BB1}" dt="2023-11-16T08:47:04.286" v="6845"/>
                <pc2:cmRplyMkLst xmlns:pc2="http://schemas.microsoft.com/office/powerpoint/2019/9/main/command">
                  <pc:docMk/>
                  <pc:sldMk cId="2803792540" sldId="2147472432"/>
                  <pc2:cmMk id="{34CE51A8-036C-4002-BDAF-6CB97C6CF73E}"/>
                  <pc2:cmRplyMk id="{24FB4768-E709-45DB-A501-44D690E9C252}"/>
                </pc2:cmRplyMkLst>
              </pc226:cmRplyChg>
              <pc226:cmRplyChg chg="add">
                <pc226:chgData name="Clara Gaïda" userId="c87abd91-0307-45f7-aa1a-5efcd49c2510" providerId="ADAL" clId="{67CE9E02-B492-425F-A67F-4100EED25BB1}" dt="2023-11-14T15:32:47.655" v="3265"/>
                <pc2:cmRplyMkLst xmlns:pc2="http://schemas.microsoft.com/office/powerpoint/2019/9/main/command">
                  <pc:docMk/>
                  <pc:sldMk cId="2803792540" sldId="2147472432"/>
                  <pc2:cmMk id="{34CE51A8-036C-4002-BDAF-6CB97C6CF73E}"/>
                  <pc2:cmRplyMk id="{D80BB185-F2CB-4A40-A187-C40F943804F0}"/>
                </pc2:cmRplyMkLst>
              </pc226:cmRplyChg>
              <pc226:cmRplyChg chg="mod modRxn">
                <pc226:chgData name="Clara Gaïda" userId="c87abd91-0307-45f7-aa1a-5efcd49c2510" providerId="ADAL" clId="{67CE9E02-B492-425F-A67F-4100EED25BB1}" dt="2023-11-14T09:41:18.649" v="1198"/>
                <pc2:cmRplyMkLst xmlns:pc2="http://schemas.microsoft.com/office/powerpoint/2019/9/main/command">
                  <pc:docMk/>
                  <pc:sldMk cId="2803792540" sldId="2147472432"/>
                  <pc2:cmMk id="{34CE51A8-036C-4002-BDAF-6CB97C6CF73E}"/>
                  <pc2:cmRplyMk id="{06A1A2A1-ED02-4079-8F29-A6B9F873FCFC}"/>
                </pc2:cmRplyMkLst>
              </pc226:cmRplyChg>
            </pc226:cmChg>
          </p:ext>
        </pc:extLst>
      </pc:sldChg>
      <pc:sldChg chg="modSp new del mod">
        <pc:chgData name="Clara Gaïda" userId="c87abd91-0307-45f7-aa1a-5efcd49c2510" providerId="ADAL" clId="{67CE9E02-B492-425F-A67F-4100EED25BB1}" dt="2023-11-14T14:23:03.357" v="1765" actId="47"/>
        <pc:sldMkLst>
          <pc:docMk/>
          <pc:sldMk cId="1002452790" sldId="2147472433"/>
        </pc:sldMkLst>
        <pc:spChg chg="mod">
          <ac:chgData name="Clara Gaïda" userId="c87abd91-0307-45f7-aa1a-5efcd49c2510" providerId="ADAL" clId="{67CE9E02-B492-425F-A67F-4100EED25BB1}" dt="2023-11-14T14:14:36.956" v="1712" actId="20577"/>
          <ac:spMkLst>
            <pc:docMk/>
            <pc:sldMk cId="1002452790" sldId="2147472433"/>
            <ac:spMk id="2" creationId="{D265F0EE-1BCB-4F69-56BA-F0D6E0A1A076}"/>
          </ac:spMkLst>
        </pc:spChg>
      </pc:sldChg>
      <pc:sldChg chg="addSp delSp modSp add del mod modCm modNotesTx">
        <pc:chgData name="Clara Gaïda" userId="c87abd91-0307-45f7-aa1a-5efcd49c2510" providerId="ADAL" clId="{67CE9E02-B492-425F-A67F-4100EED25BB1}" dt="2023-11-15T13:25:32.624" v="6269" actId="20577"/>
        <pc:sldMkLst>
          <pc:docMk/>
          <pc:sldMk cId="2627012764" sldId="2147472439"/>
        </pc:sldMkLst>
        <pc:spChg chg="del mod">
          <ac:chgData name="Clara Gaïda" userId="c87abd91-0307-45f7-aa1a-5efcd49c2510" providerId="ADAL" clId="{67CE9E02-B492-425F-A67F-4100EED25BB1}" dt="2023-11-14T14:28:52.994" v="2032" actId="478"/>
          <ac:spMkLst>
            <pc:docMk/>
            <pc:sldMk cId="2627012764" sldId="2147472439"/>
            <ac:spMk id="2" creationId="{1A11FD5C-8756-CEA7-D2B1-3E3BCA12F74D}"/>
          </ac:spMkLst>
        </pc:spChg>
        <pc:spChg chg="add mod">
          <ac:chgData name="Clara Gaïda" userId="c87abd91-0307-45f7-aa1a-5efcd49c2510" providerId="ADAL" clId="{67CE9E02-B492-425F-A67F-4100EED25BB1}" dt="2023-11-15T12:33:51.155" v="5631" actId="1076"/>
          <ac:spMkLst>
            <pc:docMk/>
            <pc:sldMk cId="2627012764" sldId="2147472439"/>
            <ac:spMk id="2" creationId="{FFE1E944-7994-EA4D-5088-3ECCAA3F02F1}"/>
          </ac:spMkLst>
        </pc:spChg>
        <pc:spChg chg="del mod">
          <ac:chgData name="Clara Gaïda" userId="c87abd91-0307-45f7-aa1a-5efcd49c2510" providerId="ADAL" clId="{67CE9E02-B492-425F-A67F-4100EED25BB1}" dt="2023-11-14T14:28:51.796" v="2031" actId="478"/>
          <ac:spMkLst>
            <pc:docMk/>
            <pc:sldMk cId="2627012764" sldId="2147472439"/>
            <ac:spMk id="3" creationId="{4ED76185-DDE3-C8C4-72B9-2B62A8560AB0}"/>
          </ac:spMkLst>
        </pc:spChg>
        <pc:spChg chg="del mod">
          <ac:chgData name="Clara Gaïda" userId="c87abd91-0307-45f7-aa1a-5efcd49c2510" providerId="ADAL" clId="{67CE9E02-B492-425F-A67F-4100EED25BB1}" dt="2023-11-14T14:28:21.533" v="2020" actId="478"/>
          <ac:spMkLst>
            <pc:docMk/>
            <pc:sldMk cId="2627012764" sldId="2147472439"/>
            <ac:spMk id="4" creationId="{A5BF663A-DCC2-F21E-6D27-916AFD5EF91E}"/>
          </ac:spMkLst>
        </pc:spChg>
        <pc:spChg chg="mod">
          <ac:chgData name="Clara Gaïda" userId="c87abd91-0307-45f7-aa1a-5efcd49c2510" providerId="ADAL" clId="{67CE9E02-B492-425F-A67F-4100EED25BB1}" dt="2023-11-14T16:16:26.535" v="3359" actId="1038"/>
          <ac:spMkLst>
            <pc:docMk/>
            <pc:sldMk cId="2627012764" sldId="2147472439"/>
            <ac:spMk id="5" creationId="{A3386EBC-38CE-5B83-36BD-857858393D5C}"/>
          </ac:spMkLst>
        </pc:spChg>
        <pc:spChg chg="add del mod">
          <ac:chgData name="Clara Gaïda" userId="c87abd91-0307-45f7-aa1a-5efcd49c2510" providerId="ADAL" clId="{67CE9E02-B492-425F-A67F-4100EED25BB1}" dt="2023-11-14T14:33:55.877" v="2117" actId="478"/>
          <ac:spMkLst>
            <pc:docMk/>
            <pc:sldMk cId="2627012764" sldId="2147472439"/>
            <ac:spMk id="6" creationId="{156929FE-BA3A-0861-1C6F-D642E4B25FA6}"/>
          </ac:spMkLst>
        </pc:spChg>
        <pc:spChg chg="del mod ord">
          <ac:chgData name="Clara Gaïda" userId="c87abd91-0307-45f7-aa1a-5efcd49c2510" providerId="ADAL" clId="{67CE9E02-B492-425F-A67F-4100EED25BB1}" dt="2023-11-14T15:21:19.312" v="3185" actId="478"/>
          <ac:spMkLst>
            <pc:docMk/>
            <pc:sldMk cId="2627012764" sldId="2147472439"/>
            <ac:spMk id="7" creationId="{9B17FD58-D3F8-198F-3BA7-C6AF58E84F63}"/>
          </ac:spMkLst>
        </pc:spChg>
        <pc:spChg chg="add del mod">
          <ac:chgData name="Clara Gaïda" userId="c87abd91-0307-45f7-aa1a-5efcd49c2510" providerId="ADAL" clId="{67CE9E02-B492-425F-A67F-4100EED25BB1}" dt="2023-11-14T14:33:57.973" v="2118" actId="478"/>
          <ac:spMkLst>
            <pc:docMk/>
            <pc:sldMk cId="2627012764" sldId="2147472439"/>
            <ac:spMk id="8" creationId="{2251DF37-6EDE-88B2-0D60-F0382C438FB4}"/>
          </ac:spMkLst>
        </pc:spChg>
        <pc:spChg chg="del mod">
          <ac:chgData name="Clara Gaïda" userId="c87abd91-0307-45f7-aa1a-5efcd49c2510" providerId="ADAL" clId="{67CE9E02-B492-425F-A67F-4100EED25BB1}" dt="2023-11-14T14:24:36.172" v="1771"/>
          <ac:spMkLst>
            <pc:docMk/>
            <pc:sldMk cId="2627012764" sldId="2147472439"/>
            <ac:spMk id="9" creationId="{E3F2FB20-71AF-04E7-BF3F-DEF08977267F}"/>
          </ac:spMkLst>
        </pc:spChg>
        <pc:spChg chg="mod">
          <ac:chgData name="Clara Gaïda" userId="c87abd91-0307-45f7-aa1a-5efcd49c2510" providerId="ADAL" clId="{67CE9E02-B492-425F-A67F-4100EED25BB1}" dt="2023-11-14T16:16:34.421" v="3364" actId="1035"/>
          <ac:spMkLst>
            <pc:docMk/>
            <pc:sldMk cId="2627012764" sldId="2147472439"/>
            <ac:spMk id="10" creationId="{56E5F4E1-ABC2-33AD-1A4B-4EABC4A6E33B}"/>
          </ac:spMkLst>
        </pc:spChg>
        <pc:spChg chg="add del mod">
          <ac:chgData name="Clara Gaïda" userId="c87abd91-0307-45f7-aa1a-5efcd49c2510" providerId="ADAL" clId="{67CE9E02-B492-425F-A67F-4100EED25BB1}" dt="2023-11-15T12:33:37.371" v="5626" actId="1076"/>
          <ac:spMkLst>
            <pc:docMk/>
            <pc:sldMk cId="2627012764" sldId="2147472439"/>
            <ac:spMk id="11" creationId="{4E75A1A7-11FB-0C43-9D16-415BB148171C}"/>
          </ac:spMkLst>
        </pc:spChg>
        <pc:spChg chg="add del mod">
          <ac:chgData name="Clara Gaïda" userId="c87abd91-0307-45f7-aa1a-5efcd49c2510" providerId="ADAL" clId="{67CE9E02-B492-425F-A67F-4100EED25BB1}" dt="2023-11-14T14:34:25.937" v="2161" actId="478"/>
          <ac:spMkLst>
            <pc:docMk/>
            <pc:sldMk cId="2627012764" sldId="2147472439"/>
            <ac:spMk id="12" creationId="{A07DA6AE-3213-F361-16DA-30173C537F8E}"/>
          </ac:spMkLst>
        </pc:spChg>
        <pc:spChg chg="add del mod">
          <ac:chgData name="Clara Gaïda" userId="c87abd91-0307-45f7-aa1a-5efcd49c2510" providerId="ADAL" clId="{67CE9E02-B492-425F-A67F-4100EED25BB1}" dt="2023-11-14T14:34:30.477" v="2164" actId="478"/>
          <ac:spMkLst>
            <pc:docMk/>
            <pc:sldMk cId="2627012764" sldId="2147472439"/>
            <ac:spMk id="13" creationId="{E2B0A993-9CC5-63A3-6762-0FA3970B47F4}"/>
          </ac:spMkLst>
        </pc:spChg>
        <pc:spChg chg="add del mod">
          <ac:chgData name="Clara Gaïda" userId="c87abd91-0307-45f7-aa1a-5efcd49c2510" providerId="ADAL" clId="{67CE9E02-B492-425F-A67F-4100EED25BB1}" dt="2023-11-14T14:33:51.252" v="2115" actId="21"/>
          <ac:spMkLst>
            <pc:docMk/>
            <pc:sldMk cId="2627012764" sldId="2147472439"/>
            <ac:spMk id="15" creationId="{AFB641C2-B480-F97A-3EDC-3BC2B338FC15}"/>
          </ac:spMkLst>
        </pc:spChg>
        <pc:spChg chg="add del mod">
          <ac:chgData name="Clara Gaïda" userId="c87abd91-0307-45f7-aa1a-5efcd49c2510" providerId="ADAL" clId="{67CE9E02-B492-425F-A67F-4100EED25BB1}" dt="2023-11-14T15:00:27.832" v="2388" actId="478"/>
          <ac:spMkLst>
            <pc:docMk/>
            <pc:sldMk cId="2627012764" sldId="2147472439"/>
            <ac:spMk id="16" creationId="{F00CBE24-ECBD-02D5-7E0D-44FE39BD07B0}"/>
          </ac:spMkLst>
        </pc:spChg>
        <pc:spChg chg="add del mod">
          <ac:chgData name="Clara Gaïda" userId="c87abd91-0307-45f7-aa1a-5efcd49c2510" providerId="ADAL" clId="{67CE9E02-B492-425F-A67F-4100EED25BB1}" dt="2023-11-14T15:00:26.529" v="2387" actId="478"/>
          <ac:spMkLst>
            <pc:docMk/>
            <pc:sldMk cId="2627012764" sldId="2147472439"/>
            <ac:spMk id="17" creationId="{828B4DDA-478A-6BC5-59E6-E5F914400716}"/>
          </ac:spMkLst>
        </pc:spChg>
        <pc:spChg chg="mod">
          <ac:chgData name="Clara Gaïda" userId="c87abd91-0307-45f7-aa1a-5efcd49c2510" providerId="ADAL" clId="{67CE9E02-B492-425F-A67F-4100EED25BB1}" dt="2023-11-15T12:33:43.800" v="5629" actId="1076"/>
          <ac:spMkLst>
            <pc:docMk/>
            <pc:sldMk cId="2627012764" sldId="2147472439"/>
            <ac:spMk id="18" creationId="{AC31CAEB-FD31-3C67-75C8-F7DD870133E1}"/>
          </ac:spMkLst>
        </pc:spChg>
        <pc:spChg chg="add mod">
          <ac:chgData name="Clara Gaïda" userId="c87abd91-0307-45f7-aa1a-5efcd49c2510" providerId="ADAL" clId="{67CE9E02-B492-425F-A67F-4100EED25BB1}" dt="2023-11-15T13:20:01.512" v="6211" actId="1076"/>
          <ac:spMkLst>
            <pc:docMk/>
            <pc:sldMk cId="2627012764" sldId="2147472439"/>
            <ac:spMk id="20" creationId="{3C2ED5F2-761F-5804-37F9-6CFA9BC03688}"/>
          </ac:spMkLst>
        </pc:spChg>
        <pc:spChg chg="add del mod">
          <ac:chgData name="Clara Gaïda" userId="c87abd91-0307-45f7-aa1a-5efcd49c2510" providerId="ADAL" clId="{67CE9E02-B492-425F-A67F-4100EED25BB1}" dt="2023-11-14T15:07:36.054" v="3006" actId="478"/>
          <ac:spMkLst>
            <pc:docMk/>
            <pc:sldMk cId="2627012764" sldId="2147472439"/>
            <ac:spMk id="21" creationId="{81DA5ABB-B570-D9A9-0003-456B71270AE3}"/>
          </ac:spMkLst>
        </pc:spChg>
        <pc:spChg chg="add del mod">
          <ac:chgData name="Clara Gaïda" userId="c87abd91-0307-45f7-aa1a-5efcd49c2510" providerId="ADAL" clId="{67CE9E02-B492-425F-A67F-4100EED25BB1}" dt="2023-11-14T15:07:34.861" v="3005" actId="478"/>
          <ac:spMkLst>
            <pc:docMk/>
            <pc:sldMk cId="2627012764" sldId="2147472439"/>
            <ac:spMk id="22" creationId="{387F9F44-650C-6DB8-2513-858EBD4997F3}"/>
          </ac:spMkLst>
        </pc:spChg>
        <pc:spChg chg="add mod">
          <ac:chgData name="Clara Gaïda" userId="c87abd91-0307-45f7-aa1a-5efcd49c2510" providerId="ADAL" clId="{67CE9E02-B492-425F-A67F-4100EED25BB1}" dt="2023-11-14T16:16:26.535" v="3359" actId="1038"/>
          <ac:spMkLst>
            <pc:docMk/>
            <pc:sldMk cId="2627012764" sldId="2147472439"/>
            <ac:spMk id="25" creationId="{7420592C-B9DF-5A19-9D99-AD20D8EF66C1}"/>
          </ac:spMkLst>
        </pc:spChg>
        <pc:spChg chg="add mod">
          <ac:chgData name="Clara Gaïda" userId="c87abd91-0307-45f7-aa1a-5efcd49c2510" providerId="ADAL" clId="{67CE9E02-B492-425F-A67F-4100EED25BB1}" dt="2023-11-14T16:16:26.535" v="3359" actId="1038"/>
          <ac:spMkLst>
            <pc:docMk/>
            <pc:sldMk cId="2627012764" sldId="2147472439"/>
            <ac:spMk id="26" creationId="{78783D76-217D-F2AD-FFC4-525A1E2140C8}"/>
          </ac:spMkLst>
        </pc:spChg>
        <pc:spChg chg="add del mod">
          <ac:chgData name="Clara Gaïda" userId="c87abd91-0307-45f7-aa1a-5efcd49c2510" providerId="ADAL" clId="{67CE9E02-B492-425F-A67F-4100EED25BB1}" dt="2023-11-14T15:56:57.848" v="3287" actId="478"/>
          <ac:spMkLst>
            <pc:docMk/>
            <pc:sldMk cId="2627012764" sldId="2147472439"/>
            <ac:spMk id="27" creationId="{8C058FF6-079B-4B06-A969-5CE5B2167644}"/>
          </ac:spMkLst>
        </pc:spChg>
        <pc:spChg chg="add mod">
          <ac:chgData name="Clara Gaïda" userId="c87abd91-0307-45f7-aa1a-5efcd49c2510" providerId="ADAL" clId="{67CE9E02-B492-425F-A67F-4100EED25BB1}" dt="2023-11-15T12:33:56.385" v="5632" actId="1076"/>
          <ac:spMkLst>
            <pc:docMk/>
            <pc:sldMk cId="2627012764" sldId="2147472439"/>
            <ac:spMk id="28" creationId="{CCA33236-1B6C-1FBC-3609-E5C7EC94D708}"/>
          </ac:spMkLst>
        </pc:spChg>
        <pc:spChg chg="add mod ord">
          <ac:chgData name="Clara Gaïda" userId="c87abd91-0307-45f7-aa1a-5efcd49c2510" providerId="ADAL" clId="{67CE9E02-B492-425F-A67F-4100EED25BB1}" dt="2023-11-14T16:16:26.535" v="3359" actId="1038"/>
          <ac:spMkLst>
            <pc:docMk/>
            <pc:sldMk cId="2627012764" sldId="2147472439"/>
            <ac:spMk id="29" creationId="{43596F40-7B72-ED2C-84D3-39929726AA96}"/>
          </ac:spMkLst>
        </pc:spChg>
        <pc:spChg chg="add mod ord">
          <ac:chgData name="Clara Gaïda" userId="c87abd91-0307-45f7-aa1a-5efcd49c2510" providerId="ADAL" clId="{67CE9E02-B492-425F-A67F-4100EED25BB1}" dt="2023-11-15T12:33:41.572" v="5628" actId="14100"/>
          <ac:spMkLst>
            <pc:docMk/>
            <pc:sldMk cId="2627012764" sldId="2147472439"/>
            <ac:spMk id="30" creationId="{94E1357D-B000-0814-1636-BC25F5F8C360}"/>
          </ac:spMkLst>
        </pc:spChg>
        <pc:spChg chg="add del mod">
          <ac:chgData name="Clara Gaïda" userId="c87abd91-0307-45f7-aa1a-5efcd49c2510" providerId="ADAL" clId="{67CE9E02-B492-425F-A67F-4100EED25BB1}" dt="2023-11-14T15:14:32.348" v="3139"/>
          <ac:spMkLst>
            <pc:docMk/>
            <pc:sldMk cId="2627012764" sldId="2147472439"/>
            <ac:spMk id="31" creationId="{D8736F86-1AC9-C956-ED4D-3BB094589712}"/>
          </ac:spMkLst>
        </pc:spChg>
        <pc:spChg chg="add del mod">
          <ac:chgData name="Clara Gaïda" userId="c87abd91-0307-45f7-aa1a-5efcd49c2510" providerId="ADAL" clId="{67CE9E02-B492-425F-A67F-4100EED25BB1}" dt="2023-11-14T15:14:45.833" v="3143"/>
          <ac:spMkLst>
            <pc:docMk/>
            <pc:sldMk cId="2627012764" sldId="2147472439"/>
            <ac:spMk id="32" creationId="{C63980A3-B270-2D17-8926-6435FE84751B}"/>
          </ac:spMkLst>
        </pc:spChg>
        <pc:spChg chg="add del mod">
          <ac:chgData name="Clara Gaïda" userId="c87abd91-0307-45f7-aa1a-5efcd49c2510" providerId="ADAL" clId="{67CE9E02-B492-425F-A67F-4100EED25BB1}" dt="2023-11-14T15:14:55.321" v="3145"/>
          <ac:spMkLst>
            <pc:docMk/>
            <pc:sldMk cId="2627012764" sldId="2147472439"/>
            <ac:spMk id="33" creationId="{229A0B0E-D936-761A-1127-5A16723A2CDC}"/>
          </ac:spMkLst>
        </pc:spChg>
        <pc:spChg chg="add del mod">
          <ac:chgData name="Clara Gaïda" userId="c87abd91-0307-45f7-aa1a-5efcd49c2510" providerId="ADAL" clId="{67CE9E02-B492-425F-A67F-4100EED25BB1}" dt="2023-11-14T15:15:09.283" v="3147"/>
          <ac:spMkLst>
            <pc:docMk/>
            <pc:sldMk cId="2627012764" sldId="2147472439"/>
            <ac:spMk id="34" creationId="{D43ABE9F-0CEA-E867-1883-020AB2828837}"/>
          </ac:spMkLst>
        </pc:spChg>
        <pc:spChg chg="add del mod">
          <ac:chgData name="Clara Gaïda" userId="c87abd91-0307-45f7-aa1a-5efcd49c2510" providerId="ADAL" clId="{67CE9E02-B492-425F-A67F-4100EED25BB1}" dt="2023-11-14T15:15:32.002" v="3149"/>
          <ac:spMkLst>
            <pc:docMk/>
            <pc:sldMk cId="2627012764" sldId="2147472439"/>
            <ac:spMk id="35" creationId="{F03F6155-37C9-8846-BFA6-9D38D4A3A611}"/>
          </ac:spMkLst>
        </pc:spChg>
        <pc:picChg chg="add mod">
          <ac:chgData name="Clara Gaïda" userId="c87abd91-0307-45f7-aa1a-5efcd49c2510" providerId="ADAL" clId="{67CE9E02-B492-425F-A67F-4100EED25BB1}" dt="2023-11-14T16:16:26.535" v="3359" actId="1038"/>
          <ac:picMkLst>
            <pc:docMk/>
            <pc:sldMk cId="2627012764" sldId="2147472439"/>
            <ac:picMk id="24" creationId="{D4761112-5EDD-38D8-D603-8B9C0E1A1FE9}"/>
          </ac:picMkLst>
        </pc:picChg>
        <pc:picChg chg="add del">
          <ac:chgData name="Clara Gaïda" userId="c87abd91-0307-45f7-aa1a-5efcd49c2510" providerId="ADAL" clId="{67CE9E02-B492-425F-A67F-4100EED25BB1}" dt="2023-11-14T15:15:34.344" v="3151"/>
          <ac:picMkLst>
            <pc:docMk/>
            <pc:sldMk cId="2627012764" sldId="2147472439"/>
            <ac:picMk id="36" creationId="{18908F7C-C1B1-5CE1-6403-CE49F06A96E0}"/>
          </ac:picMkLst>
        </pc:picChg>
        <pc:picChg chg="add mod">
          <ac:chgData name="Clara Gaïda" userId="c87abd91-0307-45f7-aa1a-5efcd49c2510" providerId="ADAL" clId="{67CE9E02-B492-425F-A67F-4100EED25BB1}" dt="2023-11-14T16:16:26.535" v="3359" actId="1038"/>
          <ac:picMkLst>
            <pc:docMk/>
            <pc:sldMk cId="2627012764" sldId="2147472439"/>
            <ac:picMk id="38" creationId="{4EE71FEB-7E21-AABF-CA75-E6E6D6570BEB}"/>
          </ac:picMkLst>
        </pc:pic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67CE9E02-B492-425F-A67F-4100EED25BB1}" dt="2023-11-15T12:36:40.675" v="5633"/>
              <pc2:cmMkLst xmlns:pc2="http://schemas.microsoft.com/office/powerpoint/2019/9/main/command">
                <pc:docMk/>
                <pc:sldMk cId="2627012764" sldId="2147472439"/>
                <pc2:cmMk id="{09B58D32-01F4-45C0-BEC9-1E62E03F34BD}"/>
              </pc2:cmMkLst>
              <pc226:cmRplyChg chg="add">
                <pc226:chgData name="Clara Gaïda" userId="c87abd91-0307-45f7-aa1a-5efcd49c2510" providerId="ADAL" clId="{67CE9E02-B492-425F-A67F-4100EED25BB1}" dt="2023-11-15T12:36:40.675" v="5633"/>
                <pc2:cmRplyMkLst xmlns:pc2="http://schemas.microsoft.com/office/powerpoint/2019/9/main/command">
                  <pc:docMk/>
                  <pc:sldMk cId="2627012764" sldId="2147472439"/>
                  <pc2:cmMk id="{09B58D32-01F4-45C0-BEC9-1E62E03F34BD}"/>
                  <pc2:cmRplyMk id="{F1D890F3-3973-41F6-8AFD-3A91EA977039}"/>
                </pc2:cmRplyMkLst>
              </pc226:cmRplyChg>
            </pc226:cmChg>
            <pc226:cmChg xmlns:pc226="http://schemas.microsoft.com/office/powerpoint/2022/06/main/command" chg="mod modRxn">
              <pc226:chgData name="Clara Gaïda" userId="c87abd91-0307-45f7-aa1a-5efcd49c2510" providerId="ADAL" clId="{67CE9E02-B492-425F-A67F-4100EED25BB1}" dt="2023-11-15T12:36:47.039" v="5635"/>
              <pc2:cmMkLst xmlns:pc2="http://schemas.microsoft.com/office/powerpoint/2019/9/main/command">
                <pc:docMk/>
                <pc:sldMk cId="2627012764" sldId="2147472439"/>
                <pc2:cmMk id="{0A97B44C-6AAC-4D98-95A6-930AD58475B6}"/>
              </pc2:cmMkLst>
            </pc226:cmChg>
          </p:ext>
        </pc:extLst>
      </pc:sldChg>
      <pc:sldChg chg="modSp add del mod">
        <pc:chgData name="Clara Gaïda" userId="c87abd91-0307-45f7-aa1a-5efcd49c2510" providerId="ADAL" clId="{67CE9E02-B492-425F-A67F-4100EED25BB1}" dt="2023-11-14T15:18:48.012" v="3182" actId="47"/>
        <pc:sldMkLst>
          <pc:docMk/>
          <pc:sldMk cId="1027794319" sldId="2147472440"/>
        </pc:sldMkLst>
        <pc:spChg chg="mod">
          <ac:chgData name="Clara Gaïda" userId="c87abd91-0307-45f7-aa1a-5efcd49c2510" providerId="ADAL" clId="{67CE9E02-B492-425F-A67F-4100EED25BB1}" dt="2023-11-14T15:18:26.353" v="3181" actId="20577"/>
          <ac:spMkLst>
            <pc:docMk/>
            <pc:sldMk cId="1027794319" sldId="2147472440"/>
            <ac:spMk id="20" creationId="{3C2ED5F2-761F-5804-37F9-6CFA9BC03688}"/>
          </ac:spMkLst>
        </pc:spChg>
      </pc:sldChg>
      <pc:sldChg chg="addSp modSp new del mod">
        <pc:chgData name="Clara Gaïda" userId="c87abd91-0307-45f7-aa1a-5efcd49c2510" providerId="ADAL" clId="{67CE9E02-B492-425F-A67F-4100EED25BB1}" dt="2023-11-14T14:41:59.907" v="2342" actId="47"/>
        <pc:sldMkLst>
          <pc:docMk/>
          <pc:sldMk cId="2168881219" sldId="2147472440"/>
        </pc:sldMkLst>
        <pc:spChg chg="mod">
          <ac:chgData name="Clara Gaïda" userId="c87abd91-0307-45f7-aa1a-5efcd49c2510" providerId="ADAL" clId="{67CE9E02-B492-425F-A67F-4100EED25BB1}" dt="2023-11-14T14:37:36.759" v="2250" actId="14100"/>
          <ac:spMkLst>
            <pc:docMk/>
            <pc:sldMk cId="2168881219" sldId="2147472440"/>
            <ac:spMk id="2" creationId="{56C68C8C-4EDE-C1E4-0FA2-2EBC03D0FB81}"/>
          </ac:spMkLst>
        </pc:spChg>
        <pc:spChg chg="add mod">
          <ac:chgData name="Clara Gaïda" userId="c87abd91-0307-45f7-aa1a-5efcd49c2510" providerId="ADAL" clId="{67CE9E02-B492-425F-A67F-4100EED25BB1}" dt="2023-11-14T14:39:57.004" v="2256" actId="20577"/>
          <ac:spMkLst>
            <pc:docMk/>
            <pc:sldMk cId="2168881219" sldId="2147472440"/>
            <ac:spMk id="3" creationId="{2309E990-16FB-4676-E09F-3EBB1C941070}"/>
          </ac:spMkLst>
        </pc:spChg>
      </pc:sldChg>
      <pc:sldChg chg="addSp delSp modSp add del mod">
        <pc:chgData name="Clara Gaïda" userId="c87abd91-0307-45f7-aa1a-5efcd49c2510" providerId="ADAL" clId="{67CE9E02-B492-425F-A67F-4100EED25BB1}" dt="2023-11-15T13:19:30.887" v="6210" actId="1076"/>
        <pc:sldMkLst>
          <pc:docMk/>
          <pc:sldMk cId="3816892046" sldId="2147472440"/>
        </pc:sldMkLst>
        <pc:spChg chg="mod">
          <ac:chgData name="Clara Gaïda" userId="c87abd91-0307-45f7-aa1a-5efcd49c2510" providerId="ADAL" clId="{67CE9E02-B492-425F-A67F-4100EED25BB1}" dt="2023-11-15T12:46:57.066" v="5783" actId="1076"/>
          <ac:spMkLst>
            <pc:docMk/>
            <pc:sldMk cId="3816892046" sldId="2147472440"/>
            <ac:spMk id="2" creationId="{6D33AF00-D64E-94F4-3BA7-A5E0399500B2}"/>
          </ac:spMkLst>
        </pc:spChg>
        <pc:spChg chg="add mod">
          <ac:chgData name="Clara Gaïda" userId="c87abd91-0307-45f7-aa1a-5efcd49c2510" providerId="ADAL" clId="{67CE9E02-B492-425F-A67F-4100EED25BB1}" dt="2023-11-15T12:52:37.348" v="5921" actId="1036"/>
          <ac:spMkLst>
            <pc:docMk/>
            <pc:sldMk cId="3816892046" sldId="2147472440"/>
            <ac:spMk id="4" creationId="{21E548A9-AFF5-67E3-1B4B-F5B401470A3C}"/>
          </ac:spMkLst>
        </pc:spChg>
        <pc:spChg chg="add del mod">
          <ac:chgData name="Clara Gaïda" userId="c87abd91-0307-45f7-aa1a-5efcd49c2510" providerId="ADAL" clId="{67CE9E02-B492-425F-A67F-4100EED25BB1}" dt="2023-11-15T12:51:31.590" v="5893" actId="478"/>
          <ac:spMkLst>
            <pc:docMk/>
            <pc:sldMk cId="3816892046" sldId="2147472440"/>
            <ac:spMk id="10" creationId="{053C1A2C-DC1A-ED89-7F69-02599F8A7900}"/>
          </ac:spMkLst>
        </pc:spChg>
        <pc:spChg chg="mod">
          <ac:chgData name="Clara Gaïda" userId="c87abd91-0307-45f7-aa1a-5efcd49c2510" providerId="ADAL" clId="{67CE9E02-B492-425F-A67F-4100EED25BB1}" dt="2023-11-15T12:49:29.512" v="5796" actId="1076"/>
          <ac:spMkLst>
            <pc:docMk/>
            <pc:sldMk cId="3816892046" sldId="2147472440"/>
            <ac:spMk id="17" creationId="{C70835F6-8691-4AA8-B400-C185828C4F78}"/>
          </ac:spMkLst>
        </pc:spChg>
        <pc:graphicFrameChg chg="add mod modGraphic">
          <ac:chgData name="Clara Gaïda" userId="c87abd91-0307-45f7-aa1a-5efcd49c2510" providerId="ADAL" clId="{67CE9E02-B492-425F-A67F-4100EED25BB1}" dt="2023-11-15T13:19:28.065" v="6209" actId="1035"/>
          <ac:graphicFrameMkLst>
            <pc:docMk/>
            <pc:sldMk cId="3816892046" sldId="2147472440"/>
            <ac:graphicFrameMk id="11" creationId="{46433C9C-0858-D89F-048C-C810D6EABE3F}"/>
          </ac:graphicFrameMkLst>
        </pc:graphicFrameChg>
        <pc:picChg chg="add del mod">
          <ac:chgData name="Clara Gaïda" userId="c87abd91-0307-45f7-aa1a-5efcd49c2510" providerId="ADAL" clId="{67CE9E02-B492-425F-A67F-4100EED25BB1}" dt="2023-11-15T12:53:49.682" v="5928" actId="478"/>
          <ac:picMkLst>
            <pc:docMk/>
            <pc:sldMk cId="3816892046" sldId="2147472440"/>
            <ac:picMk id="13" creationId="{32221C5F-70F8-2ECE-1AB4-375BF932AD0C}"/>
          </ac:picMkLst>
        </pc:picChg>
        <pc:picChg chg="add mod">
          <ac:chgData name="Clara Gaïda" userId="c87abd91-0307-45f7-aa1a-5efcd49c2510" providerId="ADAL" clId="{67CE9E02-B492-425F-A67F-4100EED25BB1}" dt="2023-11-15T12:59:52.400" v="5979" actId="1035"/>
          <ac:picMkLst>
            <pc:docMk/>
            <pc:sldMk cId="3816892046" sldId="2147472440"/>
            <ac:picMk id="15" creationId="{744E8B6B-9EE7-6BC8-604F-C17D36A2B1AE}"/>
          </ac:picMkLst>
        </pc:picChg>
        <pc:picChg chg="add mod">
          <ac:chgData name="Clara Gaïda" userId="c87abd91-0307-45f7-aa1a-5efcd49c2510" providerId="ADAL" clId="{67CE9E02-B492-425F-A67F-4100EED25BB1}" dt="2023-11-15T12:59:47.566" v="5971" actId="1035"/>
          <ac:picMkLst>
            <pc:docMk/>
            <pc:sldMk cId="3816892046" sldId="2147472440"/>
            <ac:picMk id="18" creationId="{9D94F89D-EAAD-5195-DA6B-51A69BD33699}"/>
          </ac:picMkLst>
        </pc:picChg>
        <pc:picChg chg="add del mod">
          <ac:chgData name="Clara Gaïda" userId="c87abd91-0307-45f7-aa1a-5efcd49c2510" providerId="ADAL" clId="{67CE9E02-B492-425F-A67F-4100EED25BB1}" dt="2023-11-15T13:03:28.216" v="5983" actId="478"/>
          <ac:picMkLst>
            <pc:docMk/>
            <pc:sldMk cId="3816892046" sldId="2147472440"/>
            <ac:picMk id="20" creationId="{D5A08DD4-AD64-D801-B68C-60F3CD3B5642}"/>
          </ac:picMkLst>
        </pc:picChg>
        <pc:picChg chg="add mod">
          <ac:chgData name="Clara Gaïda" userId="c87abd91-0307-45f7-aa1a-5efcd49c2510" providerId="ADAL" clId="{67CE9E02-B492-425F-A67F-4100EED25BB1}" dt="2023-11-15T13:19:30.887" v="6210" actId="1076"/>
          <ac:picMkLst>
            <pc:docMk/>
            <pc:sldMk cId="3816892046" sldId="2147472440"/>
            <ac:picMk id="22" creationId="{0AA98D20-BBEE-8418-A7B3-504F0E0A6BBA}"/>
          </ac:picMkLst>
        </pc:picChg>
        <pc:picChg chg="add mod">
          <ac:chgData name="Clara Gaïda" userId="c87abd91-0307-45f7-aa1a-5efcd49c2510" providerId="ADAL" clId="{67CE9E02-B492-425F-A67F-4100EED25BB1}" dt="2023-11-15T12:59:45.870" v="5965" actId="1035"/>
          <ac:picMkLst>
            <pc:docMk/>
            <pc:sldMk cId="3816892046" sldId="2147472440"/>
            <ac:picMk id="24" creationId="{EF013871-C630-B0F8-7915-B3262733935B}"/>
          </ac:picMkLst>
        </pc:picChg>
        <pc:picChg chg="add mod">
          <ac:chgData name="Clara Gaïda" userId="c87abd91-0307-45f7-aa1a-5efcd49c2510" providerId="ADAL" clId="{67CE9E02-B492-425F-A67F-4100EED25BB1}" dt="2023-11-15T13:03:46.290" v="5989" actId="1076"/>
          <ac:picMkLst>
            <pc:docMk/>
            <pc:sldMk cId="3816892046" sldId="2147472440"/>
            <ac:picMk id="26" creationId="{3D66704C-E88F-1F0A-0CB1-6E2D5E7D330B}"/>
          </ac:picMkLst>
        </pc:picChg>
        <pc:cxnChg chg="add mod">
          <ac:chgData name="Clara Gaïda" userId="c87abd91-0307-45f7-aa1a-5efcd49c2510" providerId="ADAL" clId="{67CE9E02-B492-425F-A67F-4100EED25BB1}" dt="2023-11-15T13:01:20.797" v="5982" actId="1076"/>
          <ac:cxnSpMkLst>
            <pc:docMk/>
            <pc:sldMk cId="3816892046" sldId="2147472440"/>
            <ac:cxnSpMk id="6" creationId="{CFF5207B-7E9C-DCDF-FEA9-F507E8A9F2EB}"/>
          </ac:cxnSpMkLst>
        </pc:cxnChg>
      </pc:sldChg>
      <pc:sldChg chg="addSp delSp modSp new del mod">
        <pc:chgData name="Clara Gaïda" userId="c87abd91-0307-45f7-aa1a-5efcd49c2510" providerId="ADAL" clId="{67CE9E02-B492-425F-A67F-4100EED25BB1}" dt="2023-11-14T14:42:02.070" v="2343" actId="47"/>
        <pc:sldMkLst>
          <pc:docMk/>
          <pc:sldMk cId="106804780" sldId="2147472441"/>
        </pc:sldMkLst>
        <pc:spChg chg="add del mod">
          <ac:chgData name="Clara Gaïda" userId="c87abd91-0307-45f7-aa1a-5efcd49c2510" providerId="ADAL" clId="{67CE9E02-B492-425F-A67F-4100EED25BB1}" dt="2023-11-14T14:40:31.151" v="2258" actId="21"/>
          <ac:spMkLst>
            <pc:docMk/>
            <pc:sldMk cId="106804780" sldId="2147472441"/>
            <ac:spMk id="4" creationId="{228456EF-D614-3C96-3D87-410A18EE5E38}"/>
          </ac:spMkLst>
        </pc:spChg>
      </pc:sldChg>
      <pc:sldChg chg="addSp modSp add del mod">
        <pc:chgData name="Clara Gaïda" userId="c87abd91-0307-45f7-aa1a-5efcd49c2510" providerId="ADAL" clId="{67CE9E02-B492-425F-A67F-4100EED25BB1}" dt="2023-11-14T14:45:08.240" v="2348" actId="47"/>
        <pc:sldMkLst>
          <pc:docMk/>
          <pc:sldMk cId="3764652346" sldId="2147472442"/>
        </pc:sldMkLst>
        <pc:spChg chg="mod">
          <ac:chgData name="Clara Gaïda" userId="c87abd91-0307-45f7-aa1a-5efcd49c2510" providerId="ADAL" clId="{67CE9E02-B492-425F-A67F-4100EED25BB1}" dt="2023-11-14T14:41:51.521" v="2341" actId="1076"/>
          <ac:spMkLst>
            <pc:docMk/>
            <pc:sldMk cId="3764652346" sldId="2147472442"/>
            <ac:spMk id="3" creationId="{2309E990-16FB-4676-E09F-3EBB1C941070}"/>
          </ac:spMkLst>
        </pc:spChg>
        <pc:spChg chg="add mod">
          <ac:chgData name="Clara Gaïda" userId="c87abd91-0307-45f7-aa1a-5efcd49c2510" providerId="ADAL" clId="{67CE9E02-B492-425F-A67F-4100EED25BB1}" dt="2023-11-14T14:41:44.691" v="2339" actId="1076"/>
          <ac:spMkLst>
            <pc:docMk/>
            <pc:sldMk cId="3764652346" sldId="2147472442"/>
            <ac:spMk id="4" creationId="{F063D5AA-F5EC-3588-5A4D-9E2D8D144B24}"/>
          </ac:spMkLst>
        </pc:spChg>
        <pc:spChg chg="add mod">
          <ac:chgData name="Clara Gaïda" userId="c87abd91-0307-45f7-aa1a-5efcd49c2510" providerId="ADAL" clId="{67CE9E02-B492-425F-A67F-4100EED25BB1}" dt="2023-11-14T14:41:47.483" v="2340" actId="1076"/>
          <ac:spMkLst>
            <pc:docMk/>
            <pc:sldMk cId="3764652346" sldId="2147472442"/>
            <ac:spMk id="5" creationId="{B43E8A7B-DC9B-D0C3-6516-80437B6B0DE3}"/>
          </ac:spMkLst>
        </pc:spChg>
      </pc:sldChg>
    </pc:docChg>
  </pc:docChgLst>
  <pc:docChgLst>
    <pc:chgData name="Jennifer Abrahamson" userId="S::jabrahamson-consultant@taskforce.org::f73421d2-b722-4c51-b864-1319fa980bd3" providerId="AD" clId="Web-{3B1E67EE-E797-37C7-C999-238E2395F756}"/>
    <pc:docChg chg="modSld">
      <pc:chgData name="Jennifer Abrahamson" userId="S::jabrahamson-consultant@taskforce.org::f73421d2-b722-4c51-b864-1319fa980bd3" providerId="AD" clId="Web-{3B1E67EE-E797-37C7-C999-238E2395F756}" dt="2023-11-30T22:44:16.722" v="0" actId="20577"/>
      <pc:docMkLst>
        <pc:docMk/>
      </pc:docMkLst>
      <pc:sldChg chg="modSp">
        <pc:chgData name="Jennifer Abrahamson" userId="S::jabrahamson-consultant@taskforce.org::f73421d2-b722-4c51-b864-1319fa980bd3" providerId="AD" clId="Web-{3B1E67EE-E797-37C7-C999-238E2395F756}" dt="2023-11-30T22:44:16.722" v="0" actId="20577"/>
        <pc:sldMkLst>
          <pc:docMk/>
          <pc:sldMk cId="2303303803" sldId="2147472426"/>
        </pc:sldMkLst>
        <pc:spChg chg="mod">
          <ac:chgData name="Jennifer Abrahamson" userId="S::jabrahamson-consultant@taskforce.org::f73421d2-b722-4c51-b864-1319fa980bd3" providerId="AD" clId="Web-{3B1E67EE-E797-37C7-C999-238E2395F756}" dt="2023-11-30T22:44:16.722" v="0" actId="20577"/>
          <ac:spMkLst>
            <pc:docMk/>
            <pc:sldMk cId="2303303803" sldId="2147472426"/>
            <ac:spMk id="31" creationId="{E8402D1D-65E6-9012-A473-9352F4D61BF4}"/>
          </ac:spMkLst>
        </pc:spChg>
      </pc:sldChg>
    </pc:docChg>
  </pc:docChgLst>
  <pc:docChgLst>
    <pc:chgData name="Clara Gaïda" userId="c87abd91-0307-45f7-aa1a-5efcd49c2510" providerId="ADAL" clId="{C765B7D6-95C9-42D3-A6B2-4616CF43D884}"/>
    <pc:docChg chg="undo custSel addSld delSld modSld sldOrd">
      <pc:chgData name="Clara Gaïda" userId="c87abd91-0307-45f7-aa1a-5efcd49c2510" providerId="ADAL" clId="{C765B7D6-95C9-42D3-A6B2-4616CF43D884}" dt="2023-11-13T12:15:26.370" v="928" actId="1036"/>
      <pc:docMkLst>
        <pc:docMk/>
      </pc:docMkLst>
      <pc:sldChg chg="modSp add del ord">
        <pc:chgData name="Clara Gaïda" userId="c87abd91-0307-45f7-aa1a-5efcd49c2510" providerId="ADAL" clId="{C765B7D6-95C9-42D3-A6B2-4616CF43D884}" dt="2023-11-13T10:04:06.572" v="792" actId="47"/>
        <pc:sldMkLst>
          <pc:docMk/>
          <pc:sldMk cId="2158788159" sldId="1719"/>
        </pc:sldMkLst>
        <pc:spChg chg="mod">
          <ac:chgData name="Clara Gaïda" userId="c87abd91-0307-45f7-aa1a-5efcd49c2510" providerId="ADAL" clId="{C765B7D6-95C9-42D3-A6B2-4616CF43D884}" dt="2023-11-13T09:04:56.580" v="13"/>
          <ac:spMkLst>
            <pc:docMk/>
            <pc:sldMk cId="2158788159" sldId="1719"/>
            <ac:spMk id="2" creationId="{CD9AC851-FEA4-4CAA-B3CD-94D6819A9514}"/>
          </ac:spMkLst>
        </pc:spChg>
      </pc:sldChg>
      <pc:sldChg chg="add del">
        <pc:chgData name="Clara Gaïda" userId="c87abd91-0307-45f7-aa1a-5efcd49c2510" providerId="ADAL" clId="{C765B7D6-95C9-42D3-A6B2-4616CF43D884}" dt="2023-11-13T10:08:58.648" v="865" actId="47"/>
        <pc:sldMkLst>
          <pc:docMk/>
          <pc:sldMk cId="3150679411" sldId="2147472040"/>
        </pc:sldMkLst>
      </pc:sldChg>
      <pc:sldChg chg="add del">
        <pc:chgData name="Clara Gaïda" userId="c87abd91-0307-45f7-aa1a-5efcd49c2510" providerId="ADAL" clId="{C765B7D6-95C9-42D3-A6B2-4616CF43D884}" dt="2023-11-13T10:08:59.981" v="866" actId="47"/>
        <pc:sldMkLst>
          <pc:docMk/>
          <pc:sldMk cId="2270359343" sldId="2147472156"/>
        </pc:sldMkLst>
      </pc:sldChg>
      <pc:sldChg chg="delCm">
        <pc:chgData name="Clara Gaïda" userId="c87abd91-0307-45f7-aa1a-5efcd49c2510" providerId="ADAL" clId="{C765B7D6-95C9-42D3-A6B2-4616CF43D884}" dt="2023-11-13T08:44:13.679" v="6"/>
        <pc:sldMkLst>
          <pc:docMk/>
          <pc:sldMk cId="1873885922" sldId="2147472373"/>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C765B7D6-95C9-42D3-A6B2-4616CF43D884}" dt="2023-11-13T08:44:13.679" v="6"/>
              <pc2:cmMkLst xmlns:pc2="http://schemas.microsoft.com/office/powerpoint/2019/9/main/command">
                <pc:docMk/>
                <pc:sldMk cId="1873885922" sldId="2147472373"/>
                <pc2:cmMk id="{FD5FBF5A-4BB6-4104-92F0-0511BAB73858}"/>
              </pc2:cmMkLst>
            </pc226:cmChg>
          </p:ext>
        </pc:extLst>
      </pc:sldChg>
      <pc:sldChg chg="add ord">
        <pc:chgData name="Clara Gaïda" userId="c87abd91-0307-45f7-aa1a-5efcd49c2510" providerId="ADAL" clId="{C765B7D6-95C9-42D3-A6B2-4616CF43D884}" dt="2023-11-13T12:11:21.381" v="912"/>
        <pc:sldMkLst>
          <pc:docMk/>
          <pc:sldMk cId="254904277" sldId="2147472403"/>
        </pc:sldMkLst>
      </pc:sldChg>
      <pc:sldChg chg="addSp delSp mod">
        <pc:chgData name="Clara Gaïda" userId="c87abd91-0307-45f7-aa1a-5efcd49c2510" providerId="ADAL" clId="{C765B7D6-95C9-42D3-A6B2-4616CF43D884}" dt="2023-11-13T08:42:22.932" v="1" actId="22"/>
        <pc:sldMkLst>
          <pc:docMk/>
          <pc:sldMk cId="1789519072" sldId="2147472405"/>
        </pc:sldMkLst>
        <pc:spChg chg="add del">
          <ac:chgData name="Clara Gaïda" userId="c87abd91-0307-45f7-aa1a-5efcd49c2510" providerId="ADAL" clId="{C765B7D6-95C9-42D3-A6B2-4616CF43D884}" dt="2023-11-13T08:42:22.932" v="1" actId="22"/>
          <ac:spMkLst>
            <pc:docMk/>
            <pc:sldMk cId="1789519072" sldId="2147472405"/>
            <ac:spMk id="5" creationId="{922B5BAF-FA14-D1F3-A8C4-D241E2A91C5C}"/>
          </ac:spMkLst>
        </pc:spChg>
      </pc:sldChg>
      <pc:sldChg chg="addSp delSp modSp mod">
        <pc:chgData name="Clara Gaïda" userId="c87abd91-0307-45f7-aa1a-5efcd49c2510" providerId="ADAL" clId="{C765B7D6-95C9-42D3-A6B2-4616CF43D884}" dt="2023-11-13T09:04:54.402" v="12"/>
        <pc:sldMkLst>
          <pc:docMk/>
          <pc:sldMk cId="2230214041" sldId="2147472423"/>
        </pc:sldMkLst>
        <pc:picChg chg="add del mod">
          <ac:chgData name="Clara Gaïda" userId="c87abd91-0307-45f7-aa1a-5efcd49c2510" providerId="ADAL" clId="{C765B7D6-95C9-42D3-A6B2-4616CF43D884}" dt="2023-11-13T09:04:54.402" v="12"/>
          <ac:picMkLst>
            <pc:docMk/>
            <pc:sldMk cId="2230214041" sldId="2147472423"/>
            <ac:picMk id="2" creationId="{6F0F689A-C33F-1077-0EBA-240EC9E98D23}"/>
          </ac:picMkLst>
        </pc:picChg>
      </pc:sldChg>
      <pc:sldChg chg="modSp add del mod">
        <pc:chgData name="Clara Gaïda" userId="c87abd91-0307-45f7-aa1a-5efcd49c2510" providerId="ADAL" clId="{C765B7D6-95C9-42D3-A6B2-4616CF43D884}" dt="2023-11-13T12:13:57.304" v="923" actId="2696"/>
        <pc:sldMkLst>
          <pc:docMk/>
          <pc:sldMk cId="306593558" sldId="2147472430"/>
        </pc:sldMkLst>
        <pc:spChg chg="mod">
          <ac:chgData name="Clara Gaïda" userId="c87abd91-0307-45f7-aa1a-5efcd49c2510" providerId="ADAL" clId="{C765B7D6-95C9-42D3-A6B2-4616CF43D884}" dt="2023-11-13T09:11:28.077" v="29" actId="1038"/>
          <ac:spMkLst>
            <pc:docMk/>
            <pc:sldMk cId="306593558" sldId="2147472430"/>
            <ac:spMk id="30" creationId="{E222BE6A-07A9-9E64-0529-AF5133ACC7AE}"/>
          </ac:spMkLst>
        </pc:spChg>
      </pc:sldChg>
      <pc:sldChg chg="delSp modSp add mod">
        <pc:chgData name="Clara Gaïda" userId="c87abd91-0307-45f7-aa1a-5efcd49c2510" providerId="ADAL" clId="{C765B7D6-95C9-42D3-A6B2-4616CF43D884}" dt="2023-11-13T12:15:26.370" v="928" actId="1036"/>
        <pc:sldMkLst>
          <pc:docMk/>
          <pc:sldMk cId="2791365787" sldId="2147472431"/>
        </pc:sldMkLst>
        <pc:spChg chg="del mod">
          <ac:chgData name="Clara Gaïda" userId="c87abd91-0307-45f7-aa1a-5efcd49c2510" providerId="ADAL" clId="{C765B7D6-95C9-42D3-A6B2-4616CF43D884}" dt="2023-11-13T10:56:27.999" v="868" actId="478"/>
          <ac:spMkLst>
            <pc:docMk/>
            <pc:sldMk cId="2791365787" sldId="2147472431"/>
            <ac:spMk id="2" creationId="{CD9AC851-FEA4-4CAA-B3CD-94D6819A9514}"/>
          </ac:spMkLst>
        </pc:spChg>
        <pc:spChg chg="del mod">
          <ac:chgData name="Clara Gaïda" userId="c87abd91-0307-45f7-aa1a-5efcd49c2510" providerId="ADAL" clId="{C765B7D6-95C9-42D3-A6B2-4616CF43D884}" dt="2023-11-13T09:29:15.141" v="68" actId="478"/>
          <ac:spMkLst>
            <pc:docMk/>
            <pc:sldMk cId="2791365787" sldId="2147472431"/>
            <ac:spMk id="4" creationId="{E46313F6-CC3D-47E9-A908-B4ABCCC51969}"/>
          </ac:spMkLst>
        </pc:spChg>
        <pc:spChg chg="mod">
          <ac:chgData name="Clara Gaïda" userId="c87abd91-0307-45f7-aa1a-5efcd49c2510" providerId="ADAL" clId="{C765B7D6-95C9-42D3-A6B2-4616CF43D884}" dt="2023-11-13T12:15:26.370" v="928" actId="1036"/>
          <ac:spMkLst>
            <pc:docMk/>
            <pc:sldMk cId="2791365787" sldId="2147472431"/>
            <ac:spMk id="7" creationId="{CFD6A9E5-7392-4489-88D1-EC4F50B0ACBB}"/>
          </ac:spMkLst>
        </pc:spChg>
        <pc:spChg chg="del">
          <ac:chgData name="Clara Gaïda" userId="c87abd91-0307-45f7-aa1a-5efcd49c2510" providerId="ADAL" clId="{C765B7D6-95C9-42D3-A6B2-4616CF43D884}" dt="2023-11-13T09:23:20.428" v="38" actId="478"/>
          <ac:spMkLst>
            <pc:docMk/>
            <pc:sldMk cId="2791365787" sldId="2147472431"/>
            <ac:spMk id="12" creationId="{D71BE50B-9F13-4AC1-B1B2-A7A9E1ED116A}"/>
          </ac:spMkLst>
        </pc:spChg>
        <pc:spChg chg="mod">
          <ac:chgData name="Clara Gaïda" userId="c87abd91-0307-45f7-aa1a-5efcd49c2510" providerId="ADAL" clId="{C765B7D6-95C9-42D3-A6B2-4616CF43D884}" dt="2023-11-13T12:11:28.561" v="913" actId="120"/>
          <ac:spMkLst>
            <pc:docMk/>
            <pc:sldMk cId="2791365787" sldId="2147472431"/>
            <ac:spMk id="17" creationId="{C70835F6-8691-4AA8-B400-C185828C4F78}"/>
          </ac:spMkLst>
        </pc:spChg>
        <pc:spChg chg="del">
          <ac:chgData name="Clara Gaïda" userId="c87abd91-0307-45f7-aa1a-5efcd49c2510" providerId="ADAL" clId="{C765B7D6-95C9-42D3-A6B2-4616CF43D884}" dt="2023-11-13T09:23:18.392" v="36" actId="478"/>
          <ac:spMkLst>
            <pc:docMk/>
            <pc:sldMk cId="2791365787" sldId="2147472431"/>
            <ac:spMk id="30" creationId="{A3CF9A4A-D967-425D-89BD-0DDF4B76DCED}"/>
          </ac:spMkLst>
        </pc:spChg>
        <pc:graphicFrameChg chg="del">
          <ac:chgData name="Clara Gaïda" userId="c87abd91-0307-45f7-aa1a-5efcd49c2510" providerId="ADAL" clId="{C765B7D6-95C9-42D3-A6B2-4616CF43D884}" dt="2023-11-13T09:23:19.087" v="37" actId="478"/>
          <ac:graphicFrameMkLst>
            <pc:docMk/>
            <pc:sldMk cId="2791365787" sldId="2147472431"/>
            <ac:graphicFrameMk id="6" creationId="{A487C107-5AAE-4421-9459-A70054D0067C}"/>
          </ac:graphicFrameMkLst>
        </pc:graphicFrameChg>
        <pc:graphicFrameChg chg="mod modGraphic">
          <ac:chgData name="Clara Gaïda" userId="c87abd91-0307-45f7-aa1a-5efcd49c2510" providerId="ADAL" clId="{C765B7D6-95C9-42D3-A6B2-4616CF43D884}" dt="2023-11-13T10:04:25.624" v="795" actId="403"/>
          <ac:graphicFrameMkLst>
            <pc:docMk/>
            <pc:sldMk cId="2791365787" sldId="2147472431"/>
            <ac:graphicFrameMk id="16" creationId="{F474E498-1290-4F52-BEB0-4117426806FD}"/>
          </ac:graphicFrameMkLst>
        </pc:graphicFrameChg>
      </pc:sldChg>
      <pc:sldChg chg="addSp delSp modSp new mod ord">
        <pc:chgData name="Clara Gaïda" userId="c87abd91-0307-45f7-aa1a-5efcd49c2510" providerId="ADAL" clId="{C765B7D6-95C9-42D3-A6B2-4616CF43D884}" dt="2023-11-13T12:15:21.911" v="924" actId="1076"/>
        <pc:sldMkLst>
          <pc:docMk/>
          <pc:sldMk cId="2803792540" sldId="2147472432"/>
        </pc:sldMkLst>
        <pc:spChg chg="del">
          <ac:chgData name="Clara Gaïda" userId="c87abd91-0307-45f7-aa1a-5efcd49c2510" providerId="ADAL" clId="{C765B7D6-95C9-42D3-A6B2-4616CF43D884}" dt="2023-11-13T09:33:02.590" v="124" actId="478"/>
          <ac:spMkLst>
            <pc:docMk/>
            <pc:sldMk cId="2803792540" sldId="2147472432"/>
            <ac:spMk id="2" creationId="{911DFF3D-D326-4D00-935E-3A575A6E589F}"/>
          </ac:spMkLst>
        </pc:spChg>
        <pc:spChg chg="add mod">
          <ac:chgData name="Clara Gaïda" userId="c87abd91-0307-45f7-aa1a-5efcd49c2510" providerId="ADAL" clId="{C765B7D6-95C9-42D3-A6B2-4616CF43D884}" dt="2023-11-13T12:15:21.911" v="924" actId="1076"/>
          <ac:spMkLst>
            <pc:docMk/>
            <pc:sldMk cId="2803792540" sldId="2147472432"/>
            <ac:spMk id="3" creationId="{4E41F2B8-A03E-413C-D9F7-9F165A620459}"/>
          </ac:spMkLst>
        </pc:spChg>
        <pc:spChg chg="add del">
          <ac:chgData name="Clara Gaïda" userId="c87abd91-0307-45f7-aa1a-5efcd49c2510" providerId="ADAL" clId="{C765B7D6-95C9-42D3-A6B2-4616CF43D884}" dt="2023-11-13T09:33:55.009" v="138"/>
          <ac:spMkLst>
            <pc:docMk/>
            <pc:sldMk cId="2803792540" sldId="2147472432"/>
            <ac:spMk id="4" creationId="{559E0D54-1467-C7F6-FEDD-CBDED7490C22}"/>
          </ac:spMkLst>
        </pc:spChg>
        <pc:spChg chg="add del mod">
          <ac:chgData name="Clara Gaïda" userId="c87abd91-0307-45f7-aa1a-5efcd49c2510" providerId="ADAL" clId="{C765B7D6-95C9-42D3-A6B2-4616CF43D884}" dt="2023-11-13T09:54:04.723" v="469" actId="478"/>
          <ac:spMkLst>
            <pc:docMk/>
            <pc:sldMk cId="2803792540" sldId="2147472432"/>
            <ac:spMk id="12" creationId="{B06AEA85-2D83-6C9C-9350-8185FDC09757}"/>
          </ac:spMkLst>
        </pc:spChg>
        <pc:spChg chg="add del mod">
          <ac:chgData name="Clara Gaïda" userId="c87abd91-0307-45f7-aa1a-5efcd49c2510" providerId="ADAL" clId="{C765B7D6-95C9-42D3-A6B2-4616CF43D884}" dt="2023-11-13T09:54:03.216" v="468" actId="478"/>
          <ac:spMkLst>
            <pc:docMk/>
            <pc:sldMk cId="2803792540" sldId="2147472432"/>
            <ac:spMk id="13" creationId="{E7449606-1CA1-5BC0-F65F-0D6A59FFD5B8}"/>
          </ac:spMkLst>
        </pc:spChg>
        <pc:graphicFrameChg chg="add mod modGraphic">
          <ac:chgData name="Clara Gaïda" userId="c87abd91-0307-45f7-aa1a-5efcd49c2510" providerId="ADAL" clId="{C765B7D6-95C9-42D3-A6B2-4616CF43D884}" dt="2023-11-13T12:13:36.459" v="922"/>
          <ac:graphicFrameMkLst>
            <pc:docMk/>
            <pc:sldMk cId="2803792540" sldId="2147472432"/>
            <ac:graphicFrameMk id="5" creationId="{939AC5A7-B1C2-D136-716F-367AD1F76191}"/>
          </ac:graphicFrameMkLst>
        </pc:graphicFrameChg>
        <pc:picChg chg="add mod">
          <ac:chgData name="Clara Gaïda" userId="c87abd91-0307-45f7-aa1a-5efcd49c2510" providerId="ADAL" clId="{C765B7D6-95C9-42D3-A6B2-4616CF43D884}" dt="2023-11-13T10:03:06.083" v="769" actId="1076"/>
          <ac:picMkLst>
            <pc:docMk/>
            <pc:sldMk cId="2803792540" sldId="2147472432"/>
            <ac:picMk id="7" creationId="{21E83504-EEB3-24F4-9A62-6A2E5A5BE13E}"/>
          </ac:picMkLst>
        </pc:picChg>
        <pc:picChg chg="add mod">
          <ac:chgData name="Clara Gaïda" userId="c87abd91-0307-45f7-aa1a-5efcd49c2510" providerId="ADAL" clId="{C765B7D6-95C9-42D3-A6B2-4616CF43D884}" dt="2023-11-13T10:03:10.638" v="770" actId="1076"/>
          <ac:picMkLst>
            <pc:docMk/>
            <pc:sldMk cId="2803792540" sldId="2147472432"/>
            <ac:picMk id="9" creationId="{57BB5BB9-90B3-BAC2-645B-FC2C340DF93D}"/>
          </ac:picMkLst>
        </pc:picChg>
        <pc:picChg chg="add mod">
          <ac:chgData name="Clara Gaïda" userId="c87abd91-0307-45f7-aa1a-5efcd49c2510" providerId="ADAL" clId="{C765B7D6-95C9-42D3-A6B2-4616CF43D884}" dt="2023-11-13T09:59:48.787" v="718" actId="1076"/>
          <ac:picMkLst>
            <pc:docMk/>
            <pc:sldMk cId="2803792540" sldId="2147472432"/>
            <ac:picMk id="11" creationId="{476A9F53-6854-C7B6-B5AA-683373F54B08}"/>
          </ac:picMkLst>
        </pc:picChg>
        <pc:picChg chg="add mod">
          <ac:chgData name="Clara Gaïda" userId="c87abd91-0307-45f7-aa1a-5efcd49c2510" providerId="ADAL" clId="{C765B7D6-95C9-42D3-A6B2-4616CF43D884}" dt="2023-11-13T10:03:03.743" v="768" actId="1076"/>
          <ac:picMkLst>
            <pc:docMk/>
            <pc:sldMk cId="2803792540" sldId="2147472432"/>
            <ac:picMk id="15" creationId="{B769E58E-CF44-37D5-270F-E76F881B44BE}"/>
          </ac:picMkLst>
        </pc:picChg>
        <pc:picChg chg="add mod">
          <ac:chgData name="Clara Gaïda" userId="c87abd91-0307-45f7-aa1a-5efcd49c2510" providerId="ADAL" clId="{C765B7D6-95C9-42D3-A6B2-4616CF43D884}" dt="2023-11-13T10:05:43.888" v="849" actId="1076"/>
          <ac:picMkLst>
            <pc:docMk/>
            <pc:sldMk cId="2803792540" sldId="2147472432"/>
            <ac:picMk id="17" creationId="{3218EA99-3FE9-01D7-71DF-6FFECDC2A913}"/>
          </ac:picMkLst>
        </pc:picChg>
        <pc:picChg chg="add del">
          <ac:chgData name="Clara Gaïda" userId="c87abd91-0307-45f7-aa1a-5efcd49c2510" providerId="ADAL" clId="{C765B7D6-95C9-42D3-A6B2-4616CF43D884}" dt="2023-11-13T09:33:55.009" v="138"/>
          <ac:picMkLst>
            <pc:docMk/>
            <pc:sldMk cId="2803792540" sldId="2147472432"/>
            <ac:picMk id="1026" creationId="{F1D5337B-BA1E-E326-54CD-54492EF1536F}"/>
          </ac:picMkLst>
        </pc:picChg>
      </pc:sldChg>
    </pc:docChg>
  </pc:docChgLst>
  <pc:docChgLst>
    <pc:chgData name="Allison Snyder" userId="S::asnyder@taskforce.org::f38518bd-c606-407d-8b23-e5f080895f20" providerId="AD" clId="Web-{C8F1F91F-8E58-A10C-3B11-01CDFD5993AC}"/>
    <pc:docChg chg="addSld modSld">
      <pc:chgData name="Allison Snyder" userId="S::asnyder@taskforce.org::f38518bd-c606-407d-8b23-e5f080895f20" providerId="AD" clId="Web-{C8F1F91F-8E58-A10C-3B11-01CDFD5993AC}" dt="2023-11-16T18:50:40.613" v="612" actId="20577"/>
      <pc:docMkLst>
        <pc:docMk/>
      </pc:docMkLst>
      <pc:sldChg chg="modSp modCm">
        <pc:chgData name="Allison Snyder" userId="S::asnyder@taskforce.org::f38518bd-c606-407d-8b23-e5f080895f20" providerId="AD" clId="Web-{C8F1F91F-8E58-A10C-3B11-01CDFD5993AC}" dt="2023-11-16T17:06:35.397" v="10"/>
        <pc:sldMkLst>
          <pc:docMk/>
          <pc:sldMk cId="2803792540" sldId="2147472432"/>
        </pc:sldMkLst>
        <pc:graphicFrameChg chg="mod modGraphic">
          <ac:chgData name="Allison Snyder" userId="S::asnyder@taskforce.org::f38518bd-c606-407d-8b23-e5f080895f20" providerId="AD" clId="Web-{C8F1F91F-8E58-A10C-3B11-01CDFD5993AC}" dt="2023-11-16T17:05:33.424" v="9"/>
          <ac:graphicFrameMkLst>
            <pc:docMk/>
            <pc:sldMk cId="2803792540" sldId="2147472432"/>
            <ac:graphicFrameMk id="5" creationId="{939AC5A7-B1C2-D136-716F-367AD1F76191}"/>
          </ac:graphicFrameMkLst>
        </pc:graphicFrameChg>
        <pc:extLst>
          <p:ext xmlns:p="http://schemas.openxmlformats.org/presentationml/2006/main" uri="{D6D511B9-2390-475A-947B-AFAB55BFBCF1}">
            <pc226:cmChg xmlns:pc226="http://schemas.microsoft.com/office/powerpoint/2022/06/main/command" chg="">
              <pc226:chgData name="Allison Snyder" userId="S::asnyder@taskforce.org::f38518bd-c606-407d-8b23-e5f080895f20" providerId="AD" clId="Web-{C8F1F91F-8E58-A10C-3B11-01CDFD5993AC}" dt="2023-11-16T17:06:35.397" v="10"/>
              <pc2:cmMkLst xmlns:pc2="http://schemas.microsoft.com/office/powerpoint/2019/9/main/command">
                <pc:docMk/>
                <pc:sldMk cId="2803792540" sldId="2147472432"/>
                <pc2:cmMk id="{34CE51A8-036C-4002-BDAF-6CB97C6CF73E}"/>
              </pc2:cmMkLst>
              <pc226:cmRplyChg chg="add">
                <pc226:chgData name="Allison Snyder" userId="S::asnyder@taskforce.org::f38518bd-c606-407d-8b23-e5f080895f20" providerId="AD" clId="Web-{C8F1F91F-8E58-A10C-3B11-01CDFD5993AC}" dt="2023-11-16T17:06:35.397" v="10"/>
                <pc2:cmRplyMkLst xmlns:pc2="http://schemas.microsoft.com/office/powerpoint/2019/9/main/command">
                  <pc:docMk/>
                  <pc:sldMk cId="2803792540" sldId="2147472432"/>
                  <pc2:cmMk id="{34CE51A8-036C-4002-BDAF-6CB97C6CF73E}"/>
                  <pc2:cmRplyMk id="{FA1C3925-2785-44F2-A3D0-AE3940CB5F43}"/>
                </pc2:cmRplyMkLst>
              </pc226:cmRplyChg>
            </pc226:cmChg>
          </p:ext>
        </pc:extLst>
      </pc:sldChg>
      <pc:sldChg chg="modSp new addCm">
        <pc:chgData name="Allison Snyder" userId="S::asnyder@taskforce.org::f38518bd-c606-407d-8b23-e5f080895f20" providerId="AD" clId="Web-{C8F1F91F-8E58-A10C-3B11-01CDFD5993AC}" dt="2023-11-16T18:50:40.613" v="612" actId="20577"/>
        <pc:sldMkLst>
          <pc:docMk/>
          <pc:sldMk cId="1414798573" sldId="2147472441"/>
        </pc:sldMkLst>
        <pc:spChg chg="mod">
          <ac:chgData name="Allison Snyder" userId="S::asnyder@taskforce.org::f38518bd-c606-407d-8b23-e5f080895f20" providerId="AD" clId="Web-{C8F1F91F-8E58-A10C-3B11-01CDFD5993AC}" dt="2023-11-16T18:50:40.613" v="612" actId="20577"/>
          <ac:spMkLst>
            <pc:docMk/>
            <pc:sldMk cId="1414798573" sldId="2147472441"/>
            <ac:spMk id="2" creationId="{AB0E5DBB-BD68-690B-1E22-BE27B5C55B20}"/>
          </ac:spMkLst>
        </pc:spChg>
        <pc:spChg chg="mod">
          <ac:chgData name="Allison Snyder" userId="S::asnyder@taskforce.org::f38518bd-c606-407d-8b23-e5f080895f20" providerId="AD" clId="Web-{C8F1F91F-8E58-A10C-3B11-01CDFD5993AC}" dt="2023-11-16T18:50:06.018" v="605" actId="1076"/>
          <ac:spMkLst>
            <pc:docMk/>
            <pc:sldMk cId="1414798573" sldId="2147472441"/>
            <ac:spMk id="3" creationId="{07C32BC0-5E5A-95C8-6FE3-8D7F8F8D97B9}"/>
          </ac:spMkLst>
        </pc:spChg>
        <pc:extLst>
          <p:ext xmlns:p="http://schemas.openxmlformats.org/presentationml/2006/main" uri="{D6D511B9-2390-475A-947B-AFAB55BFBCF1}">
            <pc226:cmChg xmlns:pc226="http://schemas.microsoft.com/office/powerpoint/2022/06/main/command" chg="add">
              <pc226:chgData name="Allison Snyder" userId="S::asnyder@taskforce.org::f38518bd-c606-407d-8b23-e5f080895f20" providerId="AD" clId="Web-{C8F1F91F-8E58-A10C-3B11-01CDFD5993AC}" dt="2023-11-16T17:22:37.973" v="315"/>
              <pc2:cmMkLst xmlns:pc2="http://schemas.microsoft.com/office/powerpoint/2019/9/main/command">
                <pc:docMk/>
                <pc:sldMk cId="1414798573" sldId="2147472441"/>
                <pc2:cmMk id="{4FACDE8E-1C26-4BCC-88CD-3E70DA21025F}"/>
              </pc2:cmMkLst>
            </pc226:cmChg>
          </p:ext>
        </pc:extLst>
      </pc:sldChg>
    </pc:docChg>
  </pc:docChgLst>
  <pc:docChgLst>
    <pc:chgData name="Brent McCann" userId="S::brent@cambercollective.com::2cf45200-cac5-47e9-9155-84d8a5fea1f3" providerId="AD" clId="Web-{1842925C-B0EB-4764-42F9-F13E6D65BB6F}"/>
    <pc:docChg chg="">
      <pc:chgData name="Brent McCann" userId="S::brent@cambercollective.com::2cf45200-cac5-47e9-9155-84d8a5fea1f3" providerId="AD" clId="Web-{1842925C-B0EB-4764-42F9-F13E6D65BB6F}" dt="2023-10-30T13:10:12.984" v="1"/>
      <pc:docMkLst>
        <pc:docMk/>
      </pc:docMkLst>
      <pc:sldChg chg="modCm">
        <pc:chgData name="Brent McCann" userId="S::brent@cambercollective.com::2cf45200-cac5-47e9-9155-84d8a5fea1f3" providerId="AD" clId="Web-{1842925C-B0EB-4764-42F9-F13E6D65BB6F}" dt="2023-10-30T13:10:12.984" v="1"/>
        <pc:sldMkLst>
          <pc:docMk/>
          <pc:sldMk cId="1697301130" sldId="2147472343"/>
        </pc:sldMkLst>
        <pc:extLst>
          <p:ext xmlns:p="http://schemas.openxmlformats.org/presentationml/2006/main" uri="{D6D511B9-2390-475A-947B-AFAB55BFBCF1}">
            <pc226:cmChg xmlns:pc226="http://schemas.microsoft.com/office/powerpoint/2022/06/main/command" chg="">
              <pc226:chgData name="Brent McCann" userId="S::brent@cambercollective.com::2cf45200-cac5-47e9-9155-84d8a5fea1f3" providerId="AD" clId="Web-{1842925C-B0EB-4764-42F9-F13E6D65BB6F}" dt="2023-10-30T13:10:12.984" v="1"/>
              <pc2:cmMkLst xmlns:pc2="http://schemas.microsoft.com/office/powerpoint/2019/9/main/command">
                <pc:docMk/>
                <pc:sldMk cId="1697301130" sldId="2147472343"/>
                <pc2:cmMk id="{64DA0851-EEBF-4240-B776-537C399D9A01}"/>
              </pc2:cmMkLst>
              <pc226:cmRplyChg chg="add mod">
                <pc226:chgData name="Brent McCann" userId="S::brent@cambercollective.com::2cf45200-cac5-47e9-9155-84d8a5fea1f3" providerId="AD" clId="Web-{1842925C-B0EB-4764-42F9-F13E6D65BB6F}" dt="2023-10-30T13:10:12.984" v="1"/>
                <pc2:cmRplyMkLst xmlns:pc2="http://schemas.microsoft.com/office/powerpoint/2019/9/main/command">
                  <pc:docMk/>
                  <pc:sldMk cId="1697301130" sldId="2147472343"/>
                  <pc2:cmMk id="{64DA0851-EEBF-4240-B776-537C399D9A01}"/>
                  <pc2:cmRplyMk id="{E9B0BB10-237E-4F8B-BC22-8DC0E98D8A01}"/>
                </pc2:cmRplyMkLst>
              </pc226:cmRplyChg>
            </pc226:cmChg>
          </p:ext>
        </pc:extLst>
      </pc:sldChg>
    </pc:docChg>
  </pc:docChgLst>
  <pc:docChgLst>
    <pc:chgData name="Patricia Richmond" userId="S::prichmond@taskforce.org::19083f30-098b-43a9-9ab7-0e4dfaeeca2f" providerId="AD" clId="Web-{BB1BE6A9-A30D-4394-84BA-F5364B9FD97B}"/>
    <pc:docChg chg="sldOrd">
      <pc:chgData name="Patricia Richmond" userId="S::prichmond@taskforce.org::19083f30-098b-43a9-9ab7-0e4dfaeeca2f" providerId="AD" clId="Web-{BB1BE6A9-A30D-4394-84BA-F5364B9FD97B}" dt="2023-11-02T18:01:46.575" v="0"/>
      <pc:docMkLst>
        <pc:docMk/>
      </pc:docMkLst>
      <pc:sldChg chg="ord">
        <pc:chgData name="Patricia Richmond" userId="S::prichmond@taskforce.org::19083f30-098b-43a9-9ab7-0e4dfaeeca2f" providerId="AD" clId="Web-{BB1BE6A9-A30D-4394-84BA-F5364B9FD97B}" dt="2023-11-02T18:01:46.575" v="0"/>
        <pc:sldMkLst>
          <pc:docMk/>
          <pc:sldMk cId="3771417617" sldId="2147472401"/>
        </pc:sldMkLst>
      </pc:sldChg>
    </pc:docChg>
  </pc:docChgLst>
  <pc:docChgLst>
    <pc:chgData name="Jennifer Abrahamson" userId="S::jabrahamson-consultant@taskforce.org::f73421d2-b722-4c51-b864-1319fa980bd3" providerId="AD" clId="Web-{90853431-DCEE-9AE3-DA68-BBB81147C251}"/>
    <pc:docChg chg="modSld">
      <pc:chgData name="Jennifer Abrahamson" userId="S::jabrahamson-consultant@taskforce.org::f73421d2-b722-4c51-b864-1319fa980bd3" providerId="AD" clId="Web-{90853431-DCEE-9AE3-DA68-BBB81147C251}" dt="2023-10-31T19:29:02.134" v="1" actId="20577"/>
      <pc:docMkLst>
        <pc:docMk/>
      </pc:docMkLst>
      <pc:sldChg chg="modSp">
        <pc:chgData name="Jennifer Abrahamson" userId="S::jabrahamson-consultant@taskforce.org::f73421d2-b722-4c51-b864-1319fa980bd3" providerId="AD" clId="Web-{90853431-DCEE-9AE3-DA68-BBB81147C251}" dt="2023-10-31T19:29:02.134" v="1" actId="20577"/>
        <pc:sldMkLst>
          <pc:docMk/>
          <pc:sldMk cId="2840983005" sldId="2147472059"/>
        </pc:sldMkLst>
        <pc:spChg chg="mod">
          <ac:chgData name="Jennifer Abrahamson" userId="S::jabrahamson-consultant@taskforce.org::f73421d2-b722-4c51-b864-1319fa980bd3" providerId="AD" clId="Web-{90853431-DCEE-9AE3-DA68-BBB81147C251}" dt="2023-10-31T19:29:02.134" v="1" actId="20577"/>
          <ac:spMkLst>
            <pc:docMk/>
            <pc:sldMk cId="2840983005" sldId="2147472059"/>
            <ac:spMk id="34" creationId="{F1847494-0220-DC65-374B-E93E2704A9AC}"/>
          </ac:spMkLst>
        </pc:spChg>
      </pc:sldChg>
    </pc:docChg>
  </pc:docChgLst>
  <pc:docChgLst>
    <pc:chgData name="Jennifer Abrahamson" userId="S::jabrahamson-consultant@taskforce.org::f73421d2-b722-4c51-b864-1319fa980bd3" providerId="AD" clId="Web-{59EEDFD8-6CDB-5020-D759-A89AE534DF96}"/>
    <pc:docChg chg="modSld">
      <pc:chgData name="Jennifer Abrahamson" userId="S::jabrahamson-consultant@taskforce.org::f73421d2-b722-4c51-b864-1319fa980bd3" providerId="AD" clId="Web-{59EEDFD8-6CDB-5020-D759-A89AE534DF96}" dt="2023-11-16T01:08:52.873" v="108" actId="20577"/>
      <pc:docMkLst>
        <pc:docMk/>
      </pc:docMkLst>
      <pc:sldChg chg="modSp modCm">
        <pc:chgData name="Jennifer Abrahamson" userId="S::jabrahamson-consultant@taskforce.org::f73421d2-b722-4c51-b864-1319fa980bd3" providerId="AD" clId="Web-{59EEDFD8-6CDB-5020-D759-A89AE534DF96}" dt="2023-11-16T00:58:09.315" v="92" actId="20577"/>
        <pc:sldMkLst>
          <pc:docMk/>
          <pc:sldMk cId="427666159" sldId="2147472380"/>
        </pc:sldMkLst>
        <pc:spChg chg="mod">
          <ac:chgData name="Jennifer Abrahamson" userId="S::jabrahamson-consultant@taskforce.org::f73421d2-b722-4c51-b864-1319fa980bd3" providerId="AD" clId="Web-{59EEDFD8-6CDB-5020-D759-A89AE534DF96}" dt="2023-11-16T00:58:09.315" v="92" actId="20577"/>
          <ac:spMkLst>
            <pc:docMk/>
            <pc:sldMk cId="427666159" sldId="2147472380"/>
            <ac:spMk id="80" creationId="{6A3C2AAA-72AD-61B4-AEF8-F1A8AA4FAFDA}"/>
          </ac:spMkLst>
        </pc:spChg>
        <pc:extLst>
          <p:ext xmlns:p="http://schemas.openxmlformats.org/presentationml/2006/main" uri="{D6D511B9-2390-475A-947B-AFAB55BFBCF1}">
            <pc226:cmChg xmlns:pc226="http://schemas.microsoft.com/office/powerpoint/2022/06/main/command" chg="mod">
              <pc226:chgData name="Jennifer Abrahamson" userId="S::jabrahamson-consultant@taskforce.org::f73421d2-b722-4c51-b864-1319fa980bd3" providerId="AD" clId="Web-{59EEDFD8-6CDB-5020-D759-A89AE534DF96}" dt="2023-11-16T00:57:24.047" v="91" actId="20577"/>
              <pc2:cmMkLst xmlns:pc2="http://schemas.microsoft.com/office/powerpoint/2019/9/main/command">
                <pc:docMk/>
                <pc:sldMk cId="427666159" sldId="2147472380"/>
                <pc2:cmMk id="{E5675576-4CB5-4091-B3E6-6E4FB2E74679}"/>
              </pc2:cmMkLst>
            </pc226:cmChg>
          </p:ext>
        </pc:extLst>
      </pc:sldChg>
      <pc:sldChg chg="modSp modCm">
        <pc:chgData name="Jennifer Abrahamson" userId="S::jabrahamson-consultant@taskforce.org::f73421d2-b722-4c51-b864-1319fa980bd3" providerId="AD" clId="Web-{59EEDFD8-6CDB-5020-D759-A89AE534DF96}" dt="2023-11-16T01:08:52.873" v="108" actId="20577"/>
        <pc:sldMkLst>
          <pc:docMk/>
          <pc:sldMk cId="906731404" sldId="2147472424"/>
        </pc:sldMkLst>
        <pc:spChg chg="mod">
          <ac:chgData name="Jennifer Abrahamson" userId="S::jabrahamson-consultant@taskforce.org::f73421d2-b722-4c51-b864-1319fa980bd3" providerId="AD" clId="Web-{59EEDFD8-6CDB-5020-D759-A89AE534DF96}" dt="2023-11-16T01:08:52.873" v="108" actId="20577"/>
          <ac:spMkLst>
            <pc:docMk/>
            <pc:sldMk cId="906731404" sldId="2147472424"/>
            <ac:spMk id="6" creationId="{77E30527-0666-3E47-C74B-8D462AFFA90C}"/>
          </ac:spMkLst>
        </pc:spChg>
        <pc:extLst>
          <p:ext xmlns:p="http://schemas.openxmlformats.org/presentationml/2006/main" uri="{D6D511B9-2390-475A-947B-AFAB55BFBCF1}">
            <pc226:cmChg xmlns:pc226="http://schemas.microsoft.com/office/powerpoint/2022/06/main/command" chg="mod">
              <pc226:chgData name="Jennifer Abrahamson" userId="S::jabrahamson-consultant@taskforce.org::f73421d2-b722-4c51-b864-1319fa980bd3" providerId="AD" clId="Web-{59EEDFD8-6CDB-5020-D759-A89AE534DF96}" dt="2023-11-16T01:08:17.965" v="107" actId="20577"/>
              <pc2:cmMkLst xmlns:pc2="http://schemas.microsoft.com/office/powerpoint/2019/9/main/command">
                <pc:docMk/>
                <pc:sldMk cId="906731404" sldId="2147472424"/>
                <pc2:cmMk id="{5B8C6463-8861-4832-A49E-9EC378700A60}"/>
              </pc2:cmMkLst>
            </pc226:cmChg>
            <pc226:cmChg xmlns:pc226="http://schemas.microsoft.com/office/powerpoint/2022/06/main/command" chg="mod">
              <pc226:chgData name="Jennifer Abrahamson" userId="S::jabrahamson-consultant@taskforce.org::f73421d2-b722-4c51-b864-1319fa980bd3" providerId="AD" clId="Web-{59EEDFD8-6CDB-5020-D759-A89AE534DF96}" dt="2023-11-16T01:08:17.965" v="107" actId="20577"/>
              <pc2:cmMkLst xmlns:pc2="http://schemas.microsoft.com/office/powerpoint/2019/9/main/command">
                <pc:docMk/>
                <pc:sldMk cId="906731404" sldId="2147472424"/>
                <pc2:cmMk id="{BB3C0570-4AC4-44D0-A09D-996AE6EA78DA}"/>
              </pc2:cmMkLst>
            </pc226:cmChg>
          </p:ext>
        </pc:extLst>
      </pc:sldChg>
    </pc:docChg>
  </pc:docChgLst>
  <pc:docChgLst>
    <pc:chgData name="Brent McCann" userId="S::brent_cambercollective.com#ext#@taskforceforglobalhealth.onmicrosoft.com::cf1917cd-05f0-4298-9d02-0a9d590e5e8e" providerId="AD" clId="Web-{5ED2B0DB-24F1-8C12-4867-17CD18674134}"/>
    <pc:docChg chg="modSld">
      <pc:chgData name="Brent McCann" userId="S::brent_cambercollective.com#ext#@taskforceforglobalhealth.onmicrosoft.com::cf1917cd-05f0-4298-9d02-0a9d590e5e8e" providerId="AD" clId="Web-{5ED2B0DB-24F1-8C12-4867-17CD18674134}" dt="2023-11-16T09:30:21.959" v="6" actId="20577"/>
      <pc:docMkLst>
        <pc:docMk/>
      </pc:docMkLst>
      <pc:sldChg chg="modSp modCm">
        <pc:chgData name="Brent McCann" userId="S::brent_cambercollective.com#ext#@taskforceforglobalhealth.onmicrosoft.com::cf1917cd-05f0-4298-9d02-0a9d590e5e8e" providerId="AD" clId="Web-{5ED2B0DB-24F1-8C12-4867-17CD18674134}" dt="2023-11-16T09:30:21.959" v="6" actId="20577"/>
        <pc:sldMkLst>
          <pc:docMk/>
          <pc:sldMk cId="427666159" sldId="2147472380"/>
        </pc:sldMkLst>
        <pc:spChg chg="mod">
          <ac:chgData name="Brent McCann" userId="S::brent_cambercollective.com#ext#@taskforceforglobalhealth.onmicrosoft.com::cf1917cd-05f0-4298-9d02-0a9d590e5e8e" providerId="AD" clId="Web-{5ED2B0DB-24F1-8C12-4867-17CD18674134}" dt="2023-11-16T09:30:21.959" v="6" actId="20577"/>
          <ac:spMkLst>
            <pc:docMk/>
            <pc:sldMk cId="427666159" sldId="2147472380"/>
            <ac:spMk id="80" creationId="{6A3C2AAA-72AD-61B4-AEF8-F1A8AA4FAFDA}"/>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5ED2B0DB-24F1-8C12-4867-17CD18674134}" dt="2023-11-16T09:30:20.818" v="5" actId="20577"/>
              <pc2:cmMkLst xmlns:pc2="http://schemas.microsoft.com/office/powerpoint/2019/9/main/command">
                <pc:docMk/>
                <pc:sldMk cId="427666159" sldId="2147472380"/>
                <pc2:cmMk id="{E5675576-4CB5-4091-B3E6-6E4FB2E74679}"/>
              </pc2:cmMkLst>
            </pc226:cmChg>
          </p:ext>
        </pc:extLst>
      </pc:sldChg>
    </pc:docChg>
  </pc:docChgLst>
  <pc:docChgLst>
    <pc:chgData name="Mathieu Boulestreau" userId="b2cffc87-8dbf-4cd9-aed5-4e6db364e9ca" providerId="ADAL" clId="{ACEF1070-D92B-4D6C-B425-3AFAB678533B}"/>
    <pc:docChg chg="modSld">
      <pc:chgData name="Mathieu Boulestreau" userId="b2cffc87-8dbf-4cd9-aed5-4e6db364e9ca" providerId="ADAL" clId="{ACEF1070-D92B-4D6C-B425-3AFAB678533B}" dt="2023-11-29T14:05:48.701" v="5" actId="20577"/>
      <pc:docMkLst>
        <pc:docMk/>
      </pc:docMkLst>
      <pc:sldChg chg="modSp mod">
        <pc:chgData name="Mathieu Boulestreau" userId="b2cffc87-8dbf-4cd9-aed5-4e6db364e9ca" providerId="ADAL" clId="{ACEF1070-D92B-4D6C-B425-3AFAB678533B}" dt="2023-11-29T14:05:48.701" v="5" actId="20577"/>
        <pc:sldMkLst>
          <pc:docMk/>
          <pc:sldMk cId="254904277" sldId="2147472403"/>
        </pc:sldMkLst>
        <pc:spChg chg="mod">
          <ac:chgData name="Mathieu Boulestreau" userId="b2cffc87-8dbf-4cd9-aed5-4e6db364e9ca" providerId="ADAL" clId="{ACEF1070-D92B-4D6C-B425-3AFAB678533B}" dt="2023-11-29T14:05:48.701" v="5" actId="20577"/>
          <ac:spMkLst>
            <pc:docMk/>
            <pc:sldMk cId="254904277" sldId="2147472403"/>
            <ac:spMk id="46" creationId="{F703C7B4-2735-A080-E9B5-DA204BD93A67}"/>
          </ac:spMkLst>
        </pc:spChg>
      </pc:sldChg>
    </pc:docChg>
  </pc:docChgLst>
  <pc:docChgLst>
    <pc:chgData name="Brent McCann" userId="2cf45200-cac5-47e9-9155-84d8a5fea1f3" providerId="ADAL" clId="{1E90785A-75BD-49B9-806A-B6E91516A15E}"/>
    <pc:docChg chg="undo custSel delSld modSld">
      <pc:chgData name="Brent McCann" userId="2cf45200-cac5-47e9-9155-84d8a5fea1f3" providerId="ADAL" clId="{1E90785A-75BD-49B9-806A-B6E91516A15E}" dt="2023-11-30T18:59:35.794" v="769" actId="20577"/>
      <pc:docMkLst>
        <pc:docMk/>
      </pc:docMkLst>
      <pc:sldChg chg="addSp delSp mod">
        <pc:chgData name="Brent McCann" userId="2cf45200-cac5-47e9-9155-84d8a5fea1f3" providerId="ADAL" clId="{1E90785A-75BD-49B9-806A-B6E91516A15E}" dt="2023-11-29T17:26:35.164" v="1" actId="478"/>
        <pc:sldMkLst>
          <pc:docMk/>
          <pc:sldMk cId="2092108615" sldId="2147472412"/>
        </pc:sldMkLst>
        <pc:graphicFrameChg chg="add del">
          <ac:chgData name="Brent McCann" userId="2cf45200-cac5-47e9-9155-84d8a5fea1f3" providerId="ADAL" clId="{1E90785A-75BD-49B9-806A-B6E91516A15E}" dt="2023-11-29T17:26:35.164" v="1" actId="478"/>
          <ac:graphicFrameMkLst>
            <pc:docMk/>
            <pc:sldMk cId="2092108615" sldId="2147472412"/>
            <ac:graphicFrameMk id="18" creationId="{B5705B4A-379C-25CC-07A8-86919F266FDE}"/>
          </ac:graphicFrameMkLst>
        </pc:graphicFrameChg>
      </pc:sldChg>
      <pc:sldChg chg="modSp mod">
        <pc:chgData name="Brent McCann" userId="2cf45200-cac5-47e9-9155-84d8a5fea1f3" providerId="ADAL" clId="{1E90785A-75BD-49B9-806A-B6E91516A15E}" dt="2023-11-30T18:59:35.794" v="769" actId="20577"/>
        <pc:sldMkLst>
          <pc:docMk/>
          <pc:sldMk cId="2230214041" sldId="2147472423"/>
        </pc:sldMkLst>
        <pc:spChg chg="mod">
          <ac:chgData name="Brent McCann" userId="2cf45200-cac5-47e9-9155-84d8a5fea1f3" providerId="ADAL" clId="{1E90785A-75BD-49B9-806A-B6E91516A15E}" dt="2023-11-30T18:59:35.794" v="769" actId="20577"/>
          <ac:spMkLst>
            <pc:docMk/>
            <pc:sldMk cId="2230214041" sldId="2147472423"/>
            <ac:spMk id="11" creationId="{4DE8EE8A-CD5F-CCA4-7779-AE64AFAABEF7}"/>
          </ac:spMkLst>
        </pc:spChg>
      </pc:sldChg>
      <pc:sldChg chg="modSp mod">
        <pc:chgData name="Brent McCann" userId="2cf45200-cac5-47e9-9155-84d8a5fea1f3" providerId="ADAL" clId="{1E90785A-75BD-49B9-806A-B6E91516A15E}" dt="2023-11-30T18:57:37.207" v="737" actId="20577"/>
        <pc:sldMkLst>
          <pc:docMk/>
          <pc:sldMk cId="2303303803" sldId="2147472426"/>
        </pc:sldMkLst>
        <pc:spChg chg="mod">
          <ac:chgData name="Brent McCann" userId="2cf45200-cac5-47e9-9155-84d8a5fea1f3" providerId="ADAL" clId="{1E90785A-75BD-49B9-806A-B6E91516A15E}" dt="2023-11-30T18:53:51.653" v="682" actId="113"/>
          <ac:spMkLst>
            <pc:docMk/>
            <pc:sldMk cId="2303303803" sldId="2147472426"/>
            <ac:spMk id="5" creationId="{380E84CA-B5E4-3860-FB28-0C29BD924A59}"/>
          </ac:spMkLst>
        </pc:spChg>
        <pc:spChg chg="mod">
          <ac:chgData name="Brent McCann" userId="2cf45200-cac5-47e9-9155-84d8a5fea1f3" providerId="ADAL" clId="{1E90785A-75BD-49B9-806A-B6E91516A15E}" dt="2023-11-30T18:55:06.165" v="700" actId="113"/>
          <ac:spMkLst>
            <pc:docMk/>
            <pc:sldMk cId="2303303803" sldId="2147472426"/>
            <ac:spMk id="7" creationId="{5EC8D2EF-EE85-DB5C-F32F-6B0B17D5CF23}"/>
          </ac:spMkLst>
        </pc:spChg>
        <pc:spChg chg="mod">
          <ac:chgData name="Brent McCann" userId="2cf45200-cac5-47e9-9155-84d8a5fea1f3" providerId="ADAL" clId="{1E90785A-75BD-49B9-806A-B6E91516A15E}" dt="2023-11-30T16:24:46.288" v="7" actId="1035"/>
          <ac:spMkLst>
            <pc:docMk/>
            <pc:sldMk cId="2303303803" sldId="2147472426"/>
            <ac:spMk id="9" creationId="{0D177C70-C958-532F-FD8A-3882A168C5A2}"/>
          </ac:spMkLst>
        </pc:spChg>
        <pc:spChg chg="mod">
          <ac:chgData name="Brent McCann" userId="2cf45200-cac5-47e9-9155-84d8a5fea1f3" providerId="ADAL" clId="{1E90785A-75BD-49B9-806A-B6E91516A15E}" dt="2023-11-30T18:55:00.108" v="699" actId="113"/>
          <ac:spMkLst>
            <pc:docMk/>
            <pc:sldMk cId="2303303803" sldId="2147472426"/>
            <ac:spMk id="18" creationId="{DD24C509-077F-6817-3AD3-FE0466045F1F}"/>
          </ac:spMkLst>
        </pc:spChg>
        <pc:spChg chg="mod">
          <ac:chgData name="Brent McCann" userId="2cf45200-cac5-47e9-9155-84d8a5fea1f3" providerId="ADAL" clId="{1E90785A-75BD-49B9-806A-B6E91516A15E}" dt="2023-11-30T18:55:18.390" v="701" actId="113"/>
          <ac:spMkLst>
            <pc:docMk/>
            <pc:sldMk cId="2303303803" sldId="2147472426"/>
            <ac:spMk id="22" creationId="{1E183E35-E8D9-3986-A871-848DF9B2DDE0}"/>
          </ac:spMkLst>
        </pc:spChg>
        <pc:spChg chg="mod">
          <ac:chgData name="Brent McCann" userId="2cf45200-cac5-47e9-9155-84d8a5fea1f3" providerId="ADAL" clId="{1E90785A-75BD-49B9-806A-B6E91516A15E}" dt="2023-11-30T18:56:07.801" v="716" actId="20577"/>
          <ac:spMkLst>
            <pc:docMk/>
            <pc:sldMk cId="2303303803" sldId="2147472426"/>
            <ac:spMk id="25" creationId="{A3956897-6832-2F48-9C95-AA22E8C49122}"/>
          </ac:spMkLst>
        </pc:spChg>
        <pc:spChg chg="mod">
          <ac:chgData name="Brent McCann" userId="2cf45200-cac5-47e9-9155-84d8a5fea1f3" providerId="ADAL" clId="{1E90785A-75BD-49B9-806A-B6E91516A15E}" dt="2023-11-30T16:24:46.288" v="7" actId="1035"/>
          <ac:spMkLst>
            <pc:docMk/>
            <pc:sldMk cId="2303303803" sldId="2147472426"/>
            <ac:spMk id="26" creationId="{581C9225-7033-C243-3FB5-7796727CCC15}"/>
          </ac:spMkLst>
        </pc:spChg>
        <pc:spChg chg="mod">
          <ac:chgData name="Brent McCann" userId="2cf45200-cac5-47e9-9155-84d8a5fea1f3" providerId="ADAL" clId="{1E90785A-75BD-49B9-806A-B6E91516A15E}" dt="2023-11-30T18:57:37.207" v="737" actId="20577"/>
          <ac:spMkLst>
            <pc:docMk/>
            <pc:sldMk cId="2303303803" sldId="2147472426"/>
            <ac:spMk id="31" creationId="{E8402D1D-65E6-9012-A473-9352F4D61BF4}"/>
          </ac:spMkLst>
        </pc:spChg>
      </pc:sldChg>
      <pc:sldChg chg="modSp mod">
        <pc:chgData name="Brent McCann" userId="2cf45200-cac5-47e9-9155-84d8a5fea1f3" providerId="ADAL" clId="{1E90785A-75BD-49B9-806A-B6E91516A15E}" dt="2023-11-30T18:58:56.757" v="762" actId="20577"/>
        <pc:sldMkLst>
          <pc:docMk/>
          <pc:sldMk cId="3816892046" sldId="2147472440"/>
        </pc:sldMkLst>
        <pc:spChg chg="mod ord">
          <ac:chgData name="Brent McCann" userId="2cf45200-cac5-47e9-9155-84d8a5fea1f3" providerId="ADAL" clId="{1E90785A-75BD-49B9-806A-B6E91516A15E}" dt="2023-11-30T17:45:48.495" v="187" actId="167"/>
          <ac:spMkLst>
            <pc:docMk/>
            <pc:sldMk cId="3816892046" sldId="2147472440"/>
            <ac:spMk id="2" creationId="{6D33AF00-D64E-94F4-3BA7-A5E0399500B2}"/>
          </ac:spMkLst>
        </pc:spChg>
        <pc:spChg chg="mod">
          <ac:chgData name="Brent McCann" userId="2cf45200-cac5-47e9-9155-84d8a5fea1f3" providerId="ADAL" clId="{1E90785A-75BD-49B9-806A-B6E91516A15E}" dt="2023-11-30T17:45:01.740" v="176" actId="1076"/>
          <ac:spMkLst>
            <pc:docMk/>
            <pc:sldMk cId="3816892046" sldId="2147472440"/>
            <ac:spMk id="4" creationId="{21E548A9-AFF5-67E3-1B4B-F5B401470A3C}"/>
          </ac:spMkLst>
        </pc:spChg>
        <pc:spChg chg="mod">
          <ac:chgData name="Brent McCann" userId="2cf45200-cac5-47e9-9155-84d8a5fea1f3" providerId="ADAL" clId="{1E90785A-75BD-49B9-806A-B6E91516A15E}" dt="2023-11-30T17:44:42.979" v="173" actId="1035"/>
          <ac:spMkLst>
            <pc:docMk/>
            <pc:sldMk cId="3816892046" sldId="2147472440"/>
            <ac:spMk id="8" creationId="{7F00B96D-B2F7-4E32-B352-847F2157BF90}"/>
          </ac:spMkLst>
        </pc:spChg>
        <pc:spChg chg="mod ord">
          <ac:chgData name="Brent McCann" userId="2cf45200-cac5-47e9-9155-84d8a5fea1f3" providerId="ADAL" clId="{1E90785A-75BD-49B9-806A-B6E91516A15E}" dt="2023-11-30T18:58:56.757" v="762" actId="20577"/>
          <ac:spMkLst>
            <pc:docMk/>
            <pc:sldMk cId="3816892046" sldId="2147472440"/>
            <ac:spMk id="17" creationId="{C70835F6-8691-4AA8-B400-C185828C4F78}"/>
          </ac:spMkLst>
        </pc:spChg>
        <pc:graphicFrameChg chg="mod modGraphic">
          <ac:chgData name="Brent McCann" userId="2cf45200-cac5-47e9-9155-84d8a5fea1f3" providerId="ADAL" clId="{1E90785A-75BD-49B9-806A-B6E91516A15E}" dt="2023-11-30T17:45:31.264" v="181" actId="1076"/>
          <ac:graphicFrameMkLst>
            <pc:docMk/>
            <pc:sldMk cId="3816892046" sldId="2147472440"/>
            <ac:graphicFrameMk id="11" creationId="{46433C9C-0858-D89F-048C-C810D6EABE3F}"/>
          </ac:graphicFrameMkLst>
        </pc:graphicFrameChg>
        <pc:picChg chg="mod">
          <ac:chgData name="Brent McCann" userId="2cf45200-cac5-47e9-9155-84d8a5fea1f3" providerId="ADAL" clId="{1E90785A-75BD-49B9-806A-B6E91516A15E}" dt="2023-11-30T17:45:01.740" v="176" actId="1076"/>
          <ac:picMkLst>
            <pc:docMk/>
            <pc:sldMk cId="3816892046" sldId="2147472440"/>
            <ac:picMk id="15" creationId="{744E8B6B-9EE7-6BC8-604F-C17D36A2B1AE}"/>
          </ac:picMkLst>
        </pc:picChg>
        <pc:picChg chg="mod">
          <ac:chgData name="Brent McCann" userId="2cf45200-cac5-47e9-9155-84d8a5fea1f3" providerId="ADAL" clId="{1E90785A-75BD-49B9-806A-B6E91516A15E}" dt="2023-11-30T17:45:01.740" v="176" actId="1076"/>
          <ac:picMkLst>
            <pc:docMk/>
            <pc:sldMk cId="3816892046" sldId="2147472440"/>
            <ac:picMk id="18" creationId="{9D94F89D-EAAD-5195-DA6B-51A69BD33699}"/>
          </ac:picMkLst>
        </pc:picChg>
        <pc:picChg chg="mod">
          <ac:chgData name="Brent McCann" userId="2cf45200-cac5-47e9-9155-84d8a5fea1f3" providerId="ADAL" clId="{1E90785A-75BD-49B9-806A-B6E91516A15E}" dt="2023-11-30T17:45:12.605" v="177" actId="1076"/>
          <ac:picMkLst>
            <pc:docMk/>
            <pc:sldMk cId="3816892046" sldId="2147472440"/>
            <ac:picMk id="22" creationId="{0AA98D20-BBEE-8418-A7B3-504F0E0A6BBA}"/>
          </ac:picMkLst>
        </pc:picChg>
        <pc:picChg chg="mod">
          <ac:chgData name="Brent McCann" userId="2cf45200-cac5-47e9-9155-84d8a5fea1f3" providerId="ADAL" clId="{1E90785A-75BD-49B9-806A-B6E91516A15E}" dt="2023-11-30T17:45:01.740" v="176" actId="1076"/>
          <ac:picMkLst>
            <pc:docMk/>
            <pc:sldMk cId="3816892046" sldId="2147472440"/>
            <ac:picMk id="24" creationId="{EF013871-C630-B0F8-7915-B3262733935B}"/>
          </ac:picMkLst>
        </pc:picChg>
        <pc:picChg chg="mod">
          <ac:chgData name="Brent McCann" userId="2cf45200-cac5-47e9-9155-84d8a5fea1f3" providerId="ADAL" clId="{1E90785A-75BD-49B9-806A-B6E91516A15E}" dt="2023-11-30T17:45:01.740" v="176" actId="1076"/>
          <ac:picMkLst>
            <pc:docMk/>
            <pc:sldMk cId="3816892046" sldId="2147472440"/>
            <ac:picMk id="26" creationId="{3D66704C-E88F-1F0A-0CB1-6E2D5E7D330B}"/>
          </ac:picMkLst>
        </pc:picChg>
        <pc:cxnChg chg="mod">
          <ac:chgData name="Brent McCann" userId="2cf45200-cac5-47e9-9155-84d8a5fea1f3" providerId="ADAL" clId="{1E90785A-75BD-49B9-806A-B6E91516A15E}" dt="2023-11-30T17:45:34.221" v="182" actId="1076"/>
          <ac:cxnSpMkLst>
            <pc:docMk/>
            <pc:sldMk cId="3816892046" sldId="2147472440"/>
            <ac:cxnSpMk id="6" creationId="{CFF5207B-7E9C-DCDF-FEA9-F507E8A9F2EB}"/>
          </ac:cxnSpMkLst>
        </pc:cxnChg>
      </pc:sldChg>
      <pc:sldChg chg="del">
        <pc:chgData name="Brent McCann" userId="2cf45200-cac5-47e9-9155-84d8a5fea1f3" providerId="ADAL" clId="{1E90785A-75BD-49B9-806A-B6E91516A15E}" dt="2023-11-30T18:53:35.325" v="680" actId="47"/>
        <pc:sldMkLst>
          <pc:docMk/>
          <pc:sldMk cId="4195454475" sldId="2147472443"/>
        </pc:sldMkLst>
      </pc:sldChg>
    </pc:docChg>
  </pc:docChgLst>
  <pc:docChgLst>
    <pc:chgData name="Carol McPhillips Tangum" userId="S::ctangum-consultant@taskforce.org::2e38b4c5-1c15-4598-81b8-fc94d7690675" providerId="AD" clId="Web-{6B4BE206-DFF4-1A49-B445-6F11A84412C0}"/>
    <pc:docChg chg="sldOrd">
      <pc:chgData name="Carol McPhillips Tangum" userId="S::ctangum-consultant@taskforce.org::2e38b4c5-1c15-4598-81b8-fc94d7690675" providerId="AD" clId="Web-{6B4BE206-DFF4-1A49-B445-6F11A84412C0}" dt="2023-11-09T18:17:31.892" v="9"/>
      <pc:docMkLst>
        <pc:docMk/>
      </pc:docMkLst>
      <pc:sldChg chg="addCm modCm">
        <pc:chgData name="Carol McPhillips Tangum" userId="S::ctangum-consultant@taskforce.org::2e38b4c5-1c15-4598-81b8-fc94d7690675" providerId="AD" clId="Web-{6B4BE206-DFF4-1A49-B445-6F11A84412C0}" dt="2023-11-09T18:02:17.570" v="3"/>
        <pc:sldMkLst>
          <pc:docMk/>
          <pc:sldMk cId="2630222942" sldId="2147472110"/>
        </pc:sldMkLst>
        <pc:extLst>
          <p:ext xmlns:p="http://schemas.openxmlformats.org/presentationml/2006/main" uri="{D6D511B9-2390-475A-947B-AFAB55BFBCF1}">
            <pc226:cmChg xmlns:pc226="http://schemas.microsoft.com/office/powerpoint/2022/06/main/command" chg="add">
              <pc226:chgData name="Carol McPhillips Tangum" userId="S::ctangum-consultant@taskforce.org::2e38b4c5-1c15-4598-81b8-fc94d7690675" providerId="AD" clId="Web-{6B4BE206-DFF4-1A49-B445-6F11A84412C0}" dt="2023-11-09T18:02:17.570" v="3"/>
              <pc2:cmMkLst xmlns:pc2="http://schemas.microsoft.com/office/powerpoint/2019/9/main/command">
                <pc:docMk/>
                <pc:sldMk cId="2630222942" sldId="2147472110"/>
                <pc2:cmMk id="{9A5413DF-7FF3-4593-B404-16B63DDB80A1}"/>
              </pc2:cmMkLst>
              <pc226:cmRplyChg chg="add">
                <pc226:chgData name="Carol McPhillips Tangum" userId="S::ctangum-consultant@taskforce.org::2e38b4c5-1c15-4598-81b8-fc94d7690675" providerId="AD" clId="Web-{6B4BE206-DFF4-1A49-B445-6F11A84412C0}" dt="2023-11-09T18:02:17.570" v="3"/>
                <pc2:cmRplyMkLst xmlns:pc2="http://schemas.microsoft.com/office/powerpoint/2019/9/main/command">
                  <pc:docMk/>
                  <pc:sldMk cId="2630222942" sldId="2147472110"/>
                  <pc2:cmMk id="{9A5413DF-7FF3-4593-B404-16B63DDB80A1}"/>
                  <pc2:cmRplyMk id="{19DA9D29-FC31-43FB-823F-936A46F5EFE9}"/>
                </pc2:cmRplyMkLst>
              </pc226:cmRplyChg>
            </pc226:cmChg>
          </p:ext>
        </pc:extLst>
      </pc:sldChg>
      <pc:sldChg chg="addCm">
        <pc:chgData name="Carol McPhillips Tangum" userId="S::ctangum-consultant@taskforce.org::2e38b4c5-1c15-4598-81b8-fc94d7690675" providerId="AD" clId="Web-{6B4BE206-DFF4-1A49-B445-6F11A84412C0}" dt="2023-11-09T18:11:42.960" v="7"/>
        <pc:sldMkLst>
          <pc:docMk/>
          <pc:sldMk cId="2092108615" sldId="2147472412"/>
        </pc:sldMkLst>
        <pc:extLst>
          <p:ext xmlns:p="http://schemas.openxmlformats.org/presentationml/2006/main" uri="{D6D511B9-2390-475A-947B-AFAB55BFBCF1}">
            <pc226:cmChg xmlns:pc226="http://schemas.microsoft.com/office/powerpoint/2022/06/main/command" chg="add">
              <pc226:chgData name="Carol McPhillips Tangum" userId="S::ctangum-consultant@taskforce.org::2e38b4c5-1c15-4598-81b8-fc94d7690675" providerId="AD" clId="Web-{6B4BE206-DFF4-1A49-B445-6F11A84412C0}" dt="2023-11-09T18:11:42.960" v="7"/>
              <pc2:cmMkLst xmlns:pc2="http://schemas.microsoft.com/office/powerpoint/2019/9/main/command">
                <pc:docMk/>
                <pc:sldMk cId="2092108615" sldId="2147472412"/>
                <pc2:cmMk id="{EBEBF670-E27F-4C92-AF06-C9A18B05B287}"/>
              </pc2:cmMkLst>
            </pc226:cmChg>
          </p:ext>
        </pc:extLst>
      </pc:sldChg>
      <pc:sldChg chg="addCm">
        <pc:chgData name="Carol McPhillips Tangum" userId="S::ctangum-consultant@taskforce.org::2e38b4c5-1c15-4598-81b8-fc94d7690675" providerId="AD" clId="Web-{6B4BE206-DFF4-1A49-B445-6F11A84412C0}" dt="2023-11-09T18:10:46.490" v="6"/>
        <pc:sldMkLst>
          <pc:docMk/>
          <pc:sldMk cId="3283887388" sldId="2147472422"/>
        </pc:sldMkLst>
        <pc:extLst>
          <p:ext xmlns:p="http://schemas.openxmlformats.org/presentationml/2006/main" uri="{D6D511B9-2390-475A-947B-AFAB55BFBCF1}">
            <pc226:cmChg xmlns:pc226="http://schemas.microsoft.com/office/powerpoint/2022/06/main/command" chg="add">
              <pc226:chgData name="Carol McPhillips Tangum" userId="S::ctangum-consultant@taskforce.org::2e38b4c5-1c15-4598-81b8-fc94d7690675" providerId="AD" clId="Web-{6B4BE206-DFF4-1A49-B445-6F11A84412C0}" dt="2023-11-09T18:10:46.490" v="6"/>
              <pc2:cmMkLst xmlns:pc2="http://schemas.microsoft.com/office/powerpoint/2019/9/main/command">
                <pc:docMk/>
                <pc:sldMk cId="3283887388" sldId="2147472422"/>
                <pc2:cmMk id="{D6710D24-7BAC-4F13-B506-787D7C01EEF7}"/>
              </pc2:cmMkLst>
            </pc226:cmChg>
          </p:ext>
        </pc:extLst>
      </pc:sldChg>
      <pc:sldChg chg="addCm">
        <pc:chgData name="Carol McPhillips Tangum" userId="S::ctangum-consultant@taskforce.org::2e38b4c5-1c15-4598-81b8-fc94d7690675" providerId="AD" clId="Web-{6B4BE206-DFF4-1A49-B445-6F11A84412C0}" dt="2023-11-09T18:04:13.839" v="4"/>
        <pc:sldMkLst>
          <pc:docMk/>
          <pc:sldMk cId="906731404" sldId="2147472424"/>
        </pc:sldMkLst>
        <pc:extLst>
          <p:ext xmlns:p="http://schemas.openxmlformats.org/presentationml/2006/main" uri="{D6D511B9-2390-475A-947B-AFAB55BFBCF1}">
            <pc226:cmChg xmlns:pc226="http://schemas.microsoft.com/office/powerpoint/2022/06/main/command" chg="add">
              <pc226:chgData name="Carol McPhillips Tangum" userId="S::ctangum-consultant@taskforce.org::2e38b4c5-1c15-4598-81b8-fc94d7690675" providerId="AD" clId="Web-{6B4BE206-DFF4-1A49-B445-6F11A84412C0}" dt="2023-11-09T17:57:57.094" v="1"/>
              <pc2:cmMkLst xmlns:pc2="http://schemas.microsoft.com/office/powerpoint/2019/9/main/command">
                <pc:docMk/>
                <pc:sldMk cId="906731404" sldId="2147472424"/>
                <pc2:cmMk id="{03BAEA2F-DC27-40BA-A032-742D3E51BC73}"/>
              </pc2:cmMkLst>
            </pc226:cmChg>
            <pc226:cmChg xmlns:pc226="http://schemas.microsoft.com/office/powerpoint/2022/06/main/command" chg="add">
              <pc226:chgData name="Carol McPhillips Tangum" userId="S::ctangum-consultant@taskforce.org::2e38b4c5-1c15-4598-81b8-fc94d7690675" providerId="AD" clId="Web-{6B4BE206-DFF4-1A49-B445-6F11A84412C0}" dt="2023-11-09T18:04:13.839" v="4"/>
              <pc2:cmMkLst xmlns:pc2="http://schemas.microsoft.com/office/powerpoint/2019/9/main/command">
                <pc:docMk/>
                <pc:sldMk cId="906731404" sldId="2147472424"/>
                <pc2:cmMk id="{5B8C6463-8861-4832-A49E-9EC378700A60}"/>
              </pc2:cmMkLst>
            </pc226:cmChg>
          </p:ext>
        </pc:extLst>
      </pc:sldChg>
      <pc:sldChg chg="ord addCm">
        <pc:chgData name="Carol McPhillips Tangum" userId="S::ctangum-consultant@taskforce.org::2e38b4c5-1c15-4598-81b8-fc94d7690675" providerId="AD" clId="Web-{6B4BE206-DFF4-1A49-B445-6F11A84412C0}" dt="2023-11-09T18:17:31.892" v="9"/>
        <pc:sldMkLst>
          <pc:docMk/>
          <pc:sldMk cId="2303303803" sldId="2147472426"/>
        </pc:sldMkLst>
        <pc:extLst>
          <p:ext xmlns:p="http://schemas.openxmlformats.org/presentationml/2006/main" uri="{D6D511B9-2390-475A-947B-AFAB55BFBCF1}">
            <pc226:cmChg xmlns:pc226="http://schemas.microsoft.com/office/powerpoint/2022/06/main/command" chg="add">
              <pc226:chgData name="Carol McPhillips Tangum" userId="S::ctangum-consultant@taskforce.org::2e38b4c5-1c15-4598-81b8-fc94d7690675" providerId="AD" clId="Web-{6B4BE206-DFF4-1A49-B445-6F11A84412C0}" dt="2023-11-09T17:58:31.767" v="2"/>
              <pc2:cmMkLst xmlns:pc2="http://schemas.microsoft.com/office/powerpoint/2019/9/main/command">
                <pc:docMk/>
                <pc:sldMk cId="2303303803" sldId="2147472426"/>
                <pc2:cmMk id="{9831E04C-AE84-4499-B8A3-BECDADA29040}"/>
              </pc2:cmMkLst>
            </pc226:cmChg>
            <pc226:cmChg xmlns:pc226="http://schemas.microsoft.com/office/powerpoint/2022/06/main/command" chg="add">
              <pc226:chgData name="Carol McPhillips Tangum" userId="S::ctangum-consultant@taskforce.org::2e38b4c5-1c15-4598-81b8-fc94d7690675" providerId="AD" clId="Web-{6B4BE206-DFF4-1A49-B445-6F11A84412C0}" dt="2023-11-09T18:07:28.641" v="5"/>
              <pc2:cmMkLst xmlns:pc2="http://schemas.microsoft.com/office/powerpoint/2019/9/main/command">
                <pc:docMk/>
                <pc:sldMk cId="2303303803" sldId="2147472426"/>
                <pc2:cmMk id="{EC7AC2C9-163D-4B3B-B828-133CF5C77A1B}"/>
              </pc2:cmMkLst>
            </pc226:cmChg>
            <pc226:cmChg xmlns:pc226="http://schemas.microsoft.com/office/powerpoint/2022/06/main/command" chg="add">
              <pc226:chgData name="Carol McPhillips Tangum" userId="S::ctangum-consultant@taskforce.org::2e38b4c5-1c15-4598-81b8-fc94d7690675" providerId="AD" clId="Web-{6B4BE206-DFF4-1A49-B445-6F11A84412C0}" dt="2023-11-09T18:17:31.892" v="9"/>
              <pc2:cmMkLst xmlns:pc2="http://schemas.microsoft.com/office/powerpoint/2019/9/main/command">
                <pc:docMk/>
                <pc:sldMk cId="2303303803" sldId="2147472426"/>
                <pc2:cmMk id="{832A58FE-0E07-4AED-A537-0F25372CEC52}"/>
              </pc2:cmMkLst>
            </pc226:cmChg>
          </p:ext>
        </pc:extLst>
      </pc:sldChg>
    </pc:docChg>
  </pc:docChgLst>
  <pc:docChgLst>
    <pc:chgData name="Jennifer Abrahamson" userId="S::jabrahamson-consultant@taskforce.org::f73421d2-b722-4c51-b864-1319fa980bd3" providerId="AD" clId="Web-{A2C2B84F-EDE7-4EC9-0CB9-25397DAE9927}"/>
    <pc:docChg chg="modSld">
      <pc:chgData name="Jennifer Abrahamson" userId="S::jabrahamson-consultant@taskforce.org::f73421d2-b722-4c51-b864-1319fa980bd3" providerId="AD" clId="Web-{A2C2B84F-EDE7-4EC9-0CB9-25397DAE9927}" dt="2023-11-02T18:39:13.194" v="52" actId="20577"/>
      <pc:docMkLst>
        <pc:docMk/>
      </pc:docMkLst>
      <pc:sldChg chg="modSp">
        <pc:chgData name="Jennifer Abrahamson" userId="S::jabrahamson-consultant@taskforce.org::f73421d2-b722-4c51-b864-1319fa980bd3" providerId="AD" clId="Web-{A2C2B84F-EDE7-4EC9-0CB9-25397DAE9927}" dt="2023-11-02T18:39:13.194" v="52" actId="20577"/>
        <pc:sldMkLst>
          <pc:docMk/>
          <pc:sldMk cId="4011772958" sldId="2147472400"/>
        </pc:sldMkLst>
        <pc:spChg chg="mod">
          <ac:chgData name="Jennifer Abrahamson" userId="S::jabrahamson-consultant@taskforce.org::f73421d2-b722-4c51-b864-1319fa980bd3" providerId="AD" clId="Web-{A2C2B84F-EDE7-4EC9-0CB9-25397DAE9927}" dt="2023-11-02T18:39:13.194" v="52" actId="20577"/>
          <ac:spMkLst>
            <pc:docMk/>
            <pc:sldMk cId="4011772958" sldId="2147472400"/>
            <ac:spMk id="2" creationId="{FD82B04B-2AE3-98C9-D878-9FDDA9D43079}"/>
          </ac:spMkLst>
        </pc:spChg>
        <pc:spChg chg="mod">
          <ac:chgData name="Jennifer Abrahamson" userId="S::jabrahamson-consultant@taskforce.org::f73421d2-b722-4c51-b864-1319fa980bd3" providerId="AD" clId="Web-{A2C2B84F-EDE7-4EC9-0CB9-25397DAE9927}" dt="2023-11-02T18:31:07.255" v="35" actId="20577"/>
          <ac:spMkLst>
            <pc:docMk/>
            <pc:sldMk cId="4011772958" sldId="2147472400"/>
            <ac:spMk id="4" creationId="{03AA009E-6C84-3D34-A449-0F0156163579}"/>
          </ac:spMkLst>
        </pc:spChg>
      </pc:sldChg>
      <pc:sldChg chg="addCm">
        <pc:chgData name="Jennifer Abrahamson" userId="S::jabrahamson-consultant@taskforce.org::f73421d2-b722-4c51-b864-1319fa980bd3" providerId="AD" clId="Web-{A2C2B84F-EDE7-4EC9-0CB9-25397DAE9927}" dt="2023-11-02T18:37:41.534" v="49"/>
        <pc:sldMkLst>
          <pc:docMk/>
          <pc:sldMk cId="3771417617" sldId="2147472401"/>
        </pc:sldMkLst>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A2C2B84F-EDE7-4EC9-0CB9-25397DAE9927}" dt="2023-11-02T18:37:41.534" v="49"/>
              <pc2:cmMkLst xmlns:pc2="http://schemas.microsoft.com/office/powerpoint/2019/9/main/command">
                <pc:docMk/>
                <pc:sldMk cId="3771417617" sldId="2147472401"/>
                <pc2:cmMk id="{317C9BA9-89B0-40F1-9952-A66110F62080}"/>
              </pc2:cmMkLst>
            </pc226:cmChg>
          </p:ext>
        </pc:extLst>
      </pc:sldChg>
      <pc:sldChg chg="modSp">
        <pc:chgData name="Jennifer Abrahamson" userId="S::jabrahamson-consultant@taskforce.org::f73421d2-b722-4c51-b864-1319fa980bd3" providerId="AD" clId="Web-{A2C2B84F-EDE7-4EC9-0CB9-25397DAE9927}" dt="2023-11-02T18:25:29.837" v="8" actId="20577"/>
        <pc:sldMkLst>
          <pc:docMk/>
          <pc:sldMk cId="1734010299" sldId="2147472414"/>
        </pc:sldMkLst>
        <pc:spChg chg="mod">
          <ac:chgData name="Jennifer Abrahamson" userId="S::jabrahamson-consultant@taskforce.org::f73421d2-b722-4c51-b864-1319fa980bd3" providerId="AD" clId="Web-{A2C2B84F-EDE7-4EC9-0CB9-25397DAE9927}" dt="2023-11-02T18:25:22.649" v="3" actId="20577"/>
          <ac:spMkLst>
            <pc:docMk/>
            <pc:sldMk cId="1734010299" sldId="2147472414"/>
            <ac:spMk id="17" creationId="{04376AFE-FA09-15F7-0F1F-0C444CED7314}"/>
          </ac:spMkLst>
        </pc:spChg>
        <pc:spChg chg="mod">
          <ac:chgData name="Jennifer Abrahamson" userId="S::jabrahamson-consultant@taskforce.org::f73421d2-b722-4c51-b864-1319fa980bd3" providerId="AD" clId="Web-{A2C2B84F-EDE7-4EC9-0CB9-25397DAE9927}" dt="2023-11-02T18:25:29.837" v="8" actId="20577"/>
          <ac:spMkLst>
            <pc:docMk/>
            <pc:sldMk cId="1734010299" sldId="2147472414"/>
            <ac:spMk id="68" creationId="{1E886247-EF0B-A374-792C-A7CA99F2F1D4}"/>
          </ac:spMkLst>
        </pc:spChg>
        <pc:spChg chg="mod">
          <ac:chgData name="Jennifer Abrahamson" userId="S::jabrahamson-consultant@taskforce.org::f73421d2-b722-4c51-b864-1319fa980bd3" providerId="AD" clId="Web-{A2C2B84F-EDE7-4EC9-0CB9-25397DAE9927}" dt="2023-11-02T18:22:32.237" v="1" actId="20577"/>
          <ac:spMkLst>
            <pc:docMk/>
            <pc:sldMk cId="1734010299" sldId="2147472414"/>
            <ac:spMk id="107" creationId="{340A5FF2-DC25-CE4C-A4AE-216D488E5649}"/>
          </ac:spMkLst>
        </pc:spChg>
      </pc:sldChg>
      <pc:sldChg chg="addCm">
        <pc:chgData name="Jennifer Abrahamson" userId="S::jabrahamson-consultant@taskforce.org::f73421d2-b722-4c51-b864-1319fa980bd3" providerId="AD" clId="Web-{A2C2B84F-EDE7-4EC9-0CB9-25397DAE9927}" dt="2023-11-02T18:38:04.176" v="50"/>
        <pc:sldMkLst>
          <pc:docMk/>
          <pc:sldMk cId="4104889234" sldId="2147472419"/>
        </pc:sldMkLst>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A2C2B84F-EDE7-4EC9-0CB9-25397DAE9927}" dt="2023-11-02T18:38:04.176" v="50"/>
              <pc2:cmMkLst xmlns:pc2="http://schemas.microsoft.com/office/powerpoint/2019/9/main/command">
                <pc:docMk/>
                <pc:sldMk cId="4104889234" sldId="2147472419"/>
                <pc2:cmMk id="{14EDDC9F-240D-452F-A759-573AEDC21734}"/>
              </pc2:cmMkLst>
            </pc226:cmChg>
          </p:ext>
        </pc:extLst>
      </pc:sldChg>
    </pc:docChg>
  </pc:docChgLst>
  <pc:docChgLst>
    <pc:chgData name="Mathieu Boulestreau" userId="S::mathieu_cambercollective.com#ext#@taskforceforglobalhealth.onmicrosoft.com::ace94605-cbc9-482a-b783-d4028b3497fe" providerId="AD" clId="Web-{45698F65-E67A-D3A5-48D7-7130E6C0A3D4}"/>
    <pc:docChg chg="modSld">
      <pc:chgData name="Mathieu Boulestreau" userId="S::mathieu_cambercollective.com#ext#@taskforceforglobalhealth.onmicrosoft.com::ace94605-cbc9-482a-b783-d4028b3497fe" providerId="AD" clId="Web-{45698F65-E67A-D3A5-48D7-7130E6C0A3D4}" dt="2023-11-24T10:15:31.594" v="5" actId="1076"/>
      <pc:docMkLst>
        <pc:docMk/>
      </pc:docMkLst>
      <pc:sldChg chg="modSp">
        <pc:chgData name="Mathieu Boulestreau" userId="S::mathieu_cambercollective.com#ext#@taskforceforglobalhealth.onmicrosoft.com::ace94605-cbc9-482a-b783-d4028b3497fe" providerId="AD" clId="Web-{45698F65-E67A-D3A5-48D7-7130E6C0A3D4}" dt="2023-11-24T10:15:31.594" v="5" actId="1076"/>
        <pc:sldMkLst>
          <pc:docMk/>
          <pc:sldMk cId="3704982695" sldId="2147472425"/>
        </pc:sldMkLst>
        <pc:spChg chg="mod">
          <ac:chgData name="Mathieu Boulestreau" userId="S::mathieu_cambercollective.com#ext#@taskforceforglobalhealth.onmicrosoft.com::ace94605-cbc9-482a-b783-d4028b3497fe" providerId="AD" clId="Web-{45698F65-E67A-D3A5-48D7-7130E6C0A3D4}" dt="2023-11-24T10:15:31.594" v="5" actId="1076"/>
          <ac:spMkLst>
            <pc:docMk/>
            <pc:sldMk cId="3704982695" sldId="2147472425"/>
            <ac:spMk id="8" creationId="{7E6650A5-3E50-D143-035A-FF3F9C5B2310}"/>
          </ac:spMkLst>
        </pc:spChg>
        <pc:graphicFrameChg chg="modGraphic">
          <ac:chgData name="Mathieu Boulestreau" userId="S::mathieu_cambercollective.com#ext#@taskforceforglobalhealth.onmicrosoft.com::ace94605-cbc9-482a-b783-d4028b3497fe" providerId="AD" clId="Web-{45698F65-E67A-D3A5-48D7-7130E6C0A3D4}" dt="2023-11-24T10:15:21.797" v="1"/>
          <ac:graphicFrameMkLst>
            <pc:docMk/>
            <pc:sldMk cId="3704982695" sldId="2147472425"/>
            <ac:graphicFrameMk id="10" creationId="{E03A51DE-D07A-CC2C-9209-DEE0800B7430}"/>
          </ac:graphicFrameMkLst>
        </pc:graphicFrameChg>
      </pc:sldChg>
    </pc:docChg>
  </pc:docChgLst>
  <pc:docChgLst>
    <pc:chgData name="Brent McCann" userId="S::brent_cambercollective.com#ext#@taskforceforglobalhealth.onmicrosoft.com::cf1917cd-05f0-4298-9d02-0a9d590e5e8e" providerId="AD" clId="Web-{822B9BF7-2C19-FCC8-E6F2-7F617912D5B5}"/>
    <pc:docChg chg="modSld">
      <pc:chgData name="Brent McCann" userId="S::brent_cambercollective.com#ext#@taskforceforglobalhealth.onmicrosoft.com::cf1917cd-05f0-4298-9d02-0a9d590e5e8e" providerId="AD" clId="Web-{822B9BF7-2C19-FCC8-E6F2-7F617912D5B5}" dt="2023-11-30T17:43:07.840" v="30" actId="20577"/>
      <pc:docMkLst>
        <pc:docMk/>
      </pc:docMkLst>
      <pc:sldChg chg="modSp">
        <pc:chgData name="Brent McCann" userId="S::brent_cambercollective.com#ext#@taskforceforglobalhealth.onmicrosoft.com::cf1917cd-05f0-4298-9d02-0a9d590e5e8e" providerId="AD" clId="Web-{822B9BF7-2C19-FCC8-E6F2-7F617912D5B5}" dt="2023-11-30T17:16:08.987" v="1" actId="20577"/>
        <pc:sldMkLst>
          <pc:docMk/>
          <pc:sldMk cId="3283887388" sldId="2147472422"/>
        </pc:sldMkLst>
        <pc:spChg chg="mod">
          <ac:chgData name="Brent McCann" userId="S::brent_cambercollective.com#ext#@taskforceforglobalhealth.onmicrosoft.com::cf1917cd-05f0-4298-9d02-0a9d590e5e8e" providerId="AD" clId="Web-{822B9BF7-2C19-FCC8-E6F2-7F617912D5B5}" dt="2023-11-30T17:16:08.987" v="1" actId="20577"/>
          <ac:spMkLst>
            <pc:docMk/>
            <pc:sldMk cId="3283887388" sldId="2147472422"/>
            <ac:spMk id="6" creationId="{648706DD-CFEE-5446-AD7B-2B6683B28938}"/>
          </ac:spMkLst>
        </pc:spChg>
      </pc:sldChg>
      <pc:sldChg chg="modSp">
        <pc:chgData name="Brent McCann" userId="S::brent_cambercollective.com#ext#@taskforceforglobalhealth.onmicrosoft.com::cf1917cd-05f0-4298-9d02-0a9d590e5e8e" providerId="AD" clId="Web-{822B9BF7-2C19-FCC8-E6F2-7F617912D5B5}" dt="2023-11-30T17:43:07.840" v="30" actId="20577"/>
        <pc:sldMkLst>
          <pc:docMk/>
          <pc:sldMk cId="3816892046" sldId="2147472440"/>
        </pc:sldMkLst>
        <pc:spChg chg="mod">
          <ac:chgData name="Brent McCann" userId="S::brent_cambercollective.com#ext#@taskforceforglobalhealth.onmicrosoft.com::cf1917cd-05f0-4298-9d02-0a9d590e5e8e" providerId="AD" clId="Web-{822B9BF7-2C19-FCC8-E6F2-7F617912D5B5}" dt="2023-11-30T17:40:32.945" v="18" actId="1076"/>
          <ac:spMkLst>
            <pc:docMk/>
            <pc:sldMk cId="3816892046" sldId="2147472440"/>
            <ac:spMk id="2" creationId="{6D33AF00-D64E-94F4-3BA7-A5E0399500B2}"/>
          </ac:spMkLst>
        </pc:spChg>
        <pc:spChg chg="mod">
          <ac:chgData name="Brent McCann" userId="S::brent_cambercollective.com#ext#@taskforceforglobalhealth.onmicrosoft.com::cf1917cd-05f0-4298-9d02-0a9d590e5e8e" providerId="AD" clId="Web-{822B9BF7-2C19-FCC8-E6F2-7F617912D5B5}" dt="2023-11-30T17:40:17.929" v="16" actId="14100"/>
          <ac:spMkLst>
            <pc:docMk/>
            <pc:sldMk cId="3816892046" sldId="2147472440"/>
            <ac:spMk id="7" creationId="{CFD6A9E5-7392-4489-88D1-EC4F50B0ACBB}"/>
          </ac:spMkLst>
        </pc:spChg>
        <pc:spChg chg="mod">
          <ac:chgData name="Brent McCann" userId="S::brent_cambercollective.com#ext#@taskforceforglobalhealth.onmicrosoft.com::cf1917cd-05f0-4298-9d02-0a9d590e5e8e" providerId="AD" clId="Web-{822B9BF7-2C19-FCC8-E6F2-7F617912D5B5}" dt="2023-11-30T17:43:07.840" v="30" actId="20577"/>
          <ac:spMkLst>
            <pc:docMk/>
            <pc:sldMk cId="3816892046" sldId="2147472440"/>
            <ac:spMk id="17" creationId="{C70835F6-8691-4AA8-B400-C185828C4F78}"/>
          </ac:spMkLst>
        </pc:spChg>
      </pc:sldChg>
    </pc:docChg>
  </pc:docChgLst>
  <pc:docChgLst>
    <pc:chgData name="Brent McCann" userId="S::brent_cambercollective.com#ext#@taskforceforglobalhealth.onmicrosoft.com::cf1917cd-05f0-4298-9d02-0a9d590e5e8e" providerId="AD" clId="Web-{176EC482-A660-5692-3039-060B4227873B}"/>
    <pc:docChg chg="">
      <pc:chgData name="Brent McCann" userId="S::brent_cambercollective.com#ext#@taskforceforglobalhealth.onmicrosoft.com::cf1917cd-05f0-4298-9d02-0a9d590e5e8e" providerId="AD" clId="Web-{176EC482-A660-5692-3039-060B4227873B}" dt="2023-11-16T20:57:46.385" v="1"/>
      <pc:docMkLst>
        <pc:docMk/>
      </pc:docMkLst>
      <pc:sldChg chg="delCm">
        <pc:chgData name="Brent McCann" userId="S::brent_cambercollective.com#ext#@taskforceforglobalhealth.onmicrosoft.com::cf1917cd-05f0-4298-9d02-0a9d590e5e8e" providerId="AD" clId="Web-{176EC482-A660-5692-3039-060B4227873B}" dt="2023-11-16T20:57:46.385" v="1"/>
        <pc:sldMkLst>
          <pc:docMk/>
          <pc:sldMk cId="2803792540" sldId="2147472432"/>
        </pc:sldMkLst>
        <pc:extLst>
          <p:ext xmlns:p="http://schemas.openxmlformats.org/presentationml/2006/main" uri="{D6D511B9-2390-475A-947B-AFAB55BFBCF1}">
            <pc226:cmChg xmlns:pc226="http://schemas.microsoft.com/office/powerpoint/2022/06/main/command" chg="del">
              <pc226:chgData name="Brent McCann" userId="S::brent_cambercollective.com#ext#@taskforceforglobalhealth.onmicrosoft.com::cf1917cd-05f0-4298-9d02-0a9d590e5e8e" providerId="AD" clId="Web-{176EC482-A660-5692-3039-060B4227873B}" dt="2023-11-16T20:57:46.385" v="1"/>
              <pc2:cmMkLst xmlns:pc2="http://schemas.microsoft.com/office/powerpoint/2019/9/main/command">
                <pc:docMk/>
                <pc:sldMk cId="2803792540" sldId="2147472432"/>
                <pc2:cmMk id="{34CE51A8-036C-4002-BDAF-6CB97C6CF73E}"/>
              </pc2:cmMkLst>
            </pc226:cmChg>
          </p:ext>
        </pc:extLst>
      </pc:sldChg>
      <pc:sldChg chg="delCm">
        <pc:chgData name="Brent McCann" userId="S::brent_cambercollective.com#ext#@taskforceforglobalhealth.onmicrosoft.com::cf1917cd-05f0-4298-9d02-0a9d590e5e8e" providerId="AD" clId="Web-{176EC482-A660-5692-3039-060B4227873B}" dt="2023-11-16T20:57:43.651" v="0"/>
        <pc:sldMkLst>
          <pc:docMk/>
          <pc:sldMk cId="1414798573" sldId="2147472441"/>
        </pc:sldMkLst>
        <pc:extLst>
          <p:ext xmlns:p="http://schemas.openxmlformats.org/presentationml/2006/main" uri="{D6D511B9-2390-475A-947B-AFAB55BFBCF1}">
            <pc226:cmChg xmlns:pc226="http://schemas.microsoft.com/office/powerpoint/2022/06/main/command" chg="del">
              <pc226:chgData name="Brent McCann" userId="S::brent_cambercollective.com#ext#@taskforceforglobalhealth.onmicrosoft.com::cf1917cd-05f0-4298-9d02-0a9d590e5e8e" providerId="AD" clId="Web-{176EC482-A660-5692-3039-060B4227873B}" dt="2023-11-16T20:57:43.651" v="0"/>
              <pc2:cmMkLst xmlns:pc2="http://schemas.microsoft.com/office/powerpoint/2019/9/main/command">
                <pc:docMk/>
                <pc:sldMk cId="1414798573" sldId="2147472441"/>
                <pc2:cmMk id="{4FACDE8E-1C26-4BCC-88CD-3E70DA21025F}"/>
              </pc2:cmMkLst>
            </pc226:cmChg>
          </p:ext>
        </pc:extLst>
      </pc:sldChg>
    </pc:docChg>
  </pc:docChgLst>
  <pc:docChgLst>
    <pc:chgData name="Clara Gaïda" userId="c87abd91-0307-45f7-aa1a-5efcd49c2510" providerId="ADAL" clId="{C5B5BD39-C807-49E5-BB25-A60272D5D77A}"/>
    <pc:docChg chg="modSld">
      <pc:chgData name="Clara Gaïda" userId="c87abd91-0307-45f7-aa1a-5efcd49c2510" providerId="ADAL" clId="{C5B5BD39-C807-49E5-BB25-A60272D5D77A}" dt="2023-11-13T12:54:48.937" v="18" actId="14100"/>
      <pc:docMkLst>
        <pc:docMk/>
      </pc:docMkLst>
      <pc:sldChg chg="modSp mod">
        <pc:chgData name="Clara Gaïda" userId="c87abd91-0307-45f7-aa1a-5efcd49c2510" providerId="ADAL" clId="{C5B5BD39-C807-49E5-BB25-A60272D5D77A}" dt="2023-11-13T12:54:48.937" v="18" actId="14100"/>
        <pc:sldMkLst>
          <pc:docMk/>
          <pc:sldMk cId="2303303803" sldId="2147472426"/>
        </pc:sldMkLst>
        <pc:spChg chg="mod">
          <ac:chgData name="Clara Gaïda" userId="c87abd91-0307-45f7-aa1a-5efcd49c2510" providerId="ADAL" clId="{C5B5BD39-C807-49E5-BB25-A60272D5D77A}" dt="2023-11-13T12:53:24.746" v="0" actId="14100"/>
          <ac:spMkLst>
            <pc:docMk/>
            <pc:sldMk cId="2303303803" sldId="2147472426"/>
            <ac:spMk id="4" creationId="{251185BA-E60D-FB0F-0069-B666888AD795}"/>
          </ac:spMkLst>
        </pc:spChg>
        <pc:spChg chg="mod">
          <ac:chgData name="Clara Gaïda" userId="c87abd91-0307-45f7-aa1a-5efcd49c2510" providerId="ADAL" clId="{C5B5BD39-C807-49E5-BB25-A60272D5D77A}" dt="2023-11-13T12:54:48.937" v="18" actId="14100"/>
          <ac:spMkLst>
            <pc:docMk/>
            <pc:sldMk cId="2303303803" sldId="2147472426"/>
            <ac:spMk id="5" creationId="{380E84CA-B5E4-3860-FB28-0C29BD924A59}"/>
          </ac:spMkLst>
        </pc:spChg>
        <pc:spChg chg="mod">
          <ac:chgData name="Clara Gaïda" userId="c87abd91-0307-45f7-aa1a-5efcd49c2510" providerId="ADAL" clId="{C5B5BD39-C807-49E5-BB25-A60272D5D77A}" dt="2023-11-13T12:53:48.218" v="11" actId="1035"/>
          <ac:spMkLst>
            <pc:docMk/>
            <pc:sldMk cId="2303303803" sldId="2147472426"/>
            <ac:spMk id="7" creationId="{5EC8D2EF-EE85-DB5C-F32F-6B0B17D5CF23}"/>
          </ac:spMkLst>
        </pc:spChg>
        <pc:spChg chg="mod">
          <ac:chgData name="Clara Gaïda" userId="c87abd91-0307-45f7-aa1a-5efcd49c2510" providerId="ADAL" clId="{C5B5BD39-C807-49E5-BB25-A60272D5D77A}" dt="2023-11-13T12:53:48.218" v="11" actId="1035"/>
          <ac:spMkLst>
            <pc:docMk/>
            <pc:sldMk cId="2303303803" sldId="2147472426"/>
            <ac:spMk id="15" creationId="{AC26C3AB-CE97-FF9C-C3E2-243D029C73E1}"/>
          </ac:spMkLst>
        </pc:spChg>
        <pc:spChg chg="mod">
          <ac:chgData name="Clara Gaïda" userId="c87abd91-0307-45f7-aa1a-5efcd49c2510" providerId="ADAL" clId="{C5B5BD39-C807-49E5-BB25-A60272D5D77A}" dt="2023-11-13T12:54:32.922" v="16" actId="1037"/>
          <ac:spMkLst>
            <pc:docMk/>
            <pc:sldMk cId="2303303803" sldId="2147472426"/>
            <ac:spMk id="18" creationId="{DD24C509-077F-6817-3AD3-FE0466045F1F}"/>
          </ac:spMkLst>
        </pc:spChg>
        <pc:spChg chg="mod">
          <ac:chgData name="Clara Gaïda" userId="c87abd91-0307-45f7-aa1a-5efcd49c2510" providerId="ADAL" clId="{C5B5BD39-C807-49E5-BB25-A60272D5D77A}" dt="2023-11-13T12:53:48.218" v="11" actId="1035"/>
          <ac:spMkLst>
            <pc:docMk/>
            <pc:sldMk cId="2303303803" sldId="2147472426"/>
            <ac:spMk id="22" creationId="{1E183E35-E8D9-3986-A871-848DF9B2DDE0}"/>
          </ac:spMkLst>
        </pc:spChg>
        <pc:spChg chg="mod">
          <ac:chgData name="Clara Gaïda" userId="c87abd91-0307-45f7-aa1a-5efcd49c2510" providerId="ADAL" clId="{C5B5BD39-C807-49E5-BB25-A60272D5D77A}" dt="2023-11-13T12:53:56.244" v="14" actId="1038"/>
          <ac:spMkLst>
            <pc:docMk/>
            <pc:sldMk cId="2303303803" sldId="2147472426"/>
            <ac:spMk id="25" creationId="{A3956897-6832-2F48-9C95-AA22E8C49122}"/>
          </ac:spMkLst>
        </pc:spChg>
        <pc:spChg chg="mod">
          <ac:chgData name="Clara Gaïda" userId="c87abd91-0307-45f7-aa1a-5efcd49c2510" providerId="ADAL" clId="{C5B5BD39-C807-49E5-BB25-A60272D5D77A}" dt="2023-11-13T12:53:48.218" v="11" actId="1035"/>
          <ac:spMkLst>
            <pc:docMk/>
            <pc:sldMk cId="2303303803" sldId="2147472426"/>
            <ac:spMk id="26" creationId="{581C9225-7033-C243-3FB5-7796727CCC15}"/>
          </ac:spMkLst>
        </pc:spChg>
        <pc:spChg chg="mod">
          <ac:chgData name="Clara Gaïda" userId="c87abd91-0307-45f7-aa1a-5efcd49c2510" providerId="ADAL" clId="{C5B5BD39-C807-49E5-BB25-A60272D5D77A}" dt="2023-11-13T12:53:48.218" v="11" actId="1035"/>
          <ac:spMkLst>
            <pc:docMk/>
            <pc:sldMk cId="2303303803" sldId="2147472426"/>
            <ac:spMk id="27" creationId="{EC32D06F-82B9-2204-C62E-3560FBC1C38A}"/>
          </ac:spMkLst>
        </pc:spChg>
        <pc:spChg chg="mod">
          <ac:chgData name="Clara Gaïda" userId="c87abd91-0307-45f7-aa1a-5efcd49c2510" providerId="ADAL" clId="{C5B5BD39-C807-49E5-BB25-A60272D5D77A}" dt="2023-11-13T12:53:48.218" v="11" actId="1035"/>
          <ac:spMkLst>
            <pc:docMk/>
            <pc:sldMk cId="2303303803" sldId="2147472426"/>
            <ac:spMk id="28" creationId="{A4AA8792-6966-8AE3-933F-0685693053D6}"/>
          </ac:spMkLst>
        </pc:spChg>
        <pc:spChg chg="mod">
          <ac:chgData name="Clara Gaïda" userId="c87abd91-0307-45f7-aa1a-5efcd49c2510" providerId="ADAL" clId="{C5B5BD39-C807-49E5-BB25-A60272D5D77A}" dt="2023-11-13T12:53:48.218" v="11" actId="1035"/>
          <ac:spMkLst>
            <pc:docMk/>
            <pc:sldMk cId="2303303803" sldId="2147472426"/>
            <ac:spMk id="29" creationId="{C8D5DB27-905A-03DB-EE12-EF3C36F4CC7C}"/>
          </ac:spMkLst>
        </pc:spChg>
        <pc:spChg chg="mod">
          <ac:chgData name="Clara Gaïda" userId="c87abd91-0307-45f7-aa1a-5efcd49c2510" providerId="ADAL" clId="{C5B5BD39-C807-49E5-BB25-A60272D5D77A}" dt="2023-11-13T12:53:48.218" v="11" actId="1035"/>
          <ac:spMkLst>
            <pc:docMk/>
            <pc:sldMk cId="2303303803" sldId="2147472426"/>
            <ac:spMk id="30" creationId="{7EF1197C-1706-D615-6BDC-4FED5D485239}"/>
          </ac:spMkLst>
        </pc:spChg>
        <pc:spChg chg="mod">
          <ac:chgData name="Clara Gaïda" userId="c87abd91-0307-45f7-aa1a-5efcd49c2510" providerId="ADAL" clId="{C5B5BD39-C807-49E5-BB25-A60272D5D77A}" dt="2023-11-13T12:54:22.970" v="15" actId="14100"/>
          <ac:spMkLst>
            <pc:docMk/>
            <pc:sldMk cId="2303303803" sldId="2147472426"/>
            <ac:spMk id="31" creationId="{E8402D1D-65E6-9012-A473-9352F4D61BF4}"/>
          </ac:spMkLst>
        </pc:spChg>
        <pc:spChg chg="mod">
          <ac:chgData name="Clara Gaïda" userId="c87abd91-0307-45f7-aa1a-5efcd49c2510" providerId="ADAL" clId="{C5B5BD39-C807-49E5-BB25-A60272D5D77A}" dt="2023-11-13T12:53:48.218" v="11" actId="1035"/>
          <ac:spMkLst>
            <pc:docMk/>
            <pc:sldMk cId="2303303803" sldId="2147472426"/>
            <ac:spMk id="35" creationId="{31E1FF0C-5888-37FE-105C-FF093006938B}"/>
          </ac:spMkLst>
        </pc:spChg>
      </pc:sldChg>
    </pc:docChg>
  </pc:docChgLst>
  <pc:docChgLst>
    <pc:chgData name="Jennifer Abrahamson" userId="S::jabrahamson-consultant@taskforce.org::f73421d2-b722-4c51-b864-1319fa980bd3" providerId="AD" clId="Web-{F6440782-5166-B28E-837F-EACAD73B67C5}"/>
    <pc:docChg chg="modSld">
      <pc:chgData name="Jennifer Abrahamson" userId="S::jabrahamson-consultant@taskforce.org::f73421d2-b722-4c51-b864-1319fa980bd3" providerId="AD" clId="Web-{F6440782-5166-B28E-837F-EACAD73B67C5}" dt="2023-11-16T13:36:25.930" v="25"/>
      <pc:docMkLst>
        <pc:docMk/>
      </pc:docMkLst>
      <pc:sldChg chg="modSp">
        <pc:chgData name="Jennifer Abrahamson" userId="S::jabrahamson-consultant@taskforce.org::f73421d2-b722-4c51-b864-1319fa980bd3" providerId="AD" clId="Web-{F6440782-5166-B28E-837F-EACAD73B67C5}" dt="2023-11-16T13:36:25.930" v="25"/>
        <pc:sldMkLst>
          <pc:docMk/>
          <pc:sldMk cId="2803792540" sldId="2147472432"/>
        </pc:sldMkLst>
        <pc:graphicFrameChg chg="mod modGraphic">
          <ac:chgData name="Jennifer Abrahamson" userId="S::jabrahamson-consultant@taskforce.org::f73421d2-b722-4c51-b864-1319fa980bd3" providerId="AD" clId="Web-{F6440782-5166-B28E-837F-EACAD73B67C5}" dt="2023-11-16T13:36:25.930" v="25"/>
          <ac:graphicFrameMkLst>
            <pc:docMk/>
            <pc:sldMk cId="2803792540" sldId="2147472432"/>
            <ac:graphicFrameMk id="5" creationId="{939AC5A7-B1C2-D136-716F-367AD1F76191}"/>
          </ac:graphicFrameMkLst>
        </pc:graphicFrameChg>
      </pc:sldChg>
    </pc:docChg>
  </pc:docChgLst>
  <pc:docChgLst>
    <pc:chgData name="Clara Gaïda" userId="S::clara_cambercollective.com#ext#@taskforceforglobalhealth.onmicrosoft.com::9d7f1210-5d63-4886-84cb-72ef4de2fef6" providerId="AD" clId="Web-{176299B3-8467-4F96-A093-0481A075FDE4}"/>
    <pc:docChg chg="modSld">
      <pc:chgData name="Clara Gaïda" userId="S::clara_cambercollective.com#ext#@taskforceforglobalhealth.onmicrosoft.com::9d7f1210-5d63-4886-84cb-72ef4de2fef6" providerId="AD" clId="Web-{176299B3-8467-4F96-A093-0481A075FDE4}" dt="2023-11-29T17:54:32.536" v="55" actId="20577"/>
      <pc:docMkLst>
        <pc:docMk/>
      </pc:docMkLst>
      <pc:sldChg chg="modSp">
        <pc:chgData name="Clara Gaïda" userId="S::clara_cambercollective.com#ext#@taskforceforglobalhealth.onmicrosoft.com::9d7f1210-5d63-4886-84cb-72ef4de2fef6" providerId="AD" clId="Web-{176299B3-8467-4F96-A093-0481A075FDE4}" dt="2023-11-29T17:52:20.203" v="54" actId="20577"/>
        <pc:sldMkLst>
          <pc:docMk/>
          <pc:sldMk cId="671592112" sldId="2147472357"/>
        </pc:sldMkLst>
        <pc:spChg chg="mod">
          <ac:chgData name="Clara Gaïda" userId="S::clara_cambercollective.com#ext#@taskforceforglobalhealth.onmicrosoft.com::9d7f1210-5d63-4886-84cb-72ef4de2fef6" providerId="AD" clId="Web-{176299B3-8467-4F96-A093-0481A075FDE4}" dt="2023-11-29T17:52:20.203" v="54" actId="20577"/>
          <ac:spMkLst>
            <pc:docMk/>
            <pc:sldMk cId="671592112" sldId="2147472357"/>
            <ac:spMk id="2" creationId="{F34749FB-8A99-DF2D-DB07-69D34B648512}"/>
          </ac:spMkLst>
        </pc:spChg>
      </pc:sldChg>
      <pc:sldChg chg="modSp">
        <pc:chgData name="Clara Gaïda" userId="S::clara_cambercollective.com#ext#@taskforceforglobalhealth.onmicrosoft.com::9d7f1210-5d63-4886-84cb-72ef4de2fef6" providerId="AD" clId="Web-{176299B3-8467-4F96-A093-0481A075FDE4}" dt="2023-11-29T17:46:45.019" v="35" actId="14100"/>
        <pc:sldMkLst>
          <pc:docMk/>
          <pc:sldMk cId="1723311461" sldId="2147472374"/>
        </pc:sldMkLst>
        <pc:spChg chg="mod">
          <ac:chgData name="Clara Gaïda" userId="S::clara_cambercollective.com#ext#@taskforceforglobalhealth.onmicrosoft.com::9d7f1210-5d63-4886-84cb-72ef4de2fef6" providerId="AD" clId="Web-{176299B3-8467-4F96-A093-0481A075FDE4}" dt="2023-11-29T17:46:45.019" v="35" actId="14100"/>
          <ac:spMkLst>
            <pc:docMk/>
            <pc:sldMk cId="1723311461" sldId="2147472374"/>
            <ac:spMk id="6" creationId="{AA9CE44F-85C6-A572-118F-00F43162639F}"/>
          </ac:spMkLst>
        </pc:spChg>
        <pc:spChg chg="mod">
          <ac:chgData name="Clara Gaïda" userId="S::clara_cambercollective.com#ext#@taskforceforglobalhealth.onmicrosoft.com::9d7f1210-5d63-4886-84cb-72ef4de2fef6" providerId="AD" clId="Web-{176299B3-8467-4F96-A093-0481A075FDE4}" dt="2023-11-29T17:46:41.316" v="34" actId="20577"/>
          <ac:spMkLst>
            <pc:docMk/>
            <pc:sldMk cId="1723311461" sldId="2147472374"/>
            <ac:spMk id="36" creationId="{A2F9F407-56EC-C700-D303-C6F0D384304F}"/>
          </ac:spMkLst>
        </pc:spChg>
      </pc:sldChg>
      <pc:sldChg chg="modSp">
        <pc:chgData name="Clara Gaïda" userId="S::clara_cambercollective.com#ext#@taskforceforglobalhealth.onmicrosoft.com::9d7f1210-5d63-4886-84cb-72ef4de2fef6" providerId="AD" clId="Web-{176299B3-8467-4F96-A093-0481A075FDE4}" dt="2023-11-29T17:47:17.708" v="52" actId="20577"/>
        <pc:sldMkLst>
          <pc:docMk/>
          <pc:sldMk cId="1915527993" sldId="2147472376"/>
        </pc:sldMkLst>
        <pc:spChg chg="mod">
          <ac:chgData name="Clara Gaïda" userId="S::clara_cambercollective.com#ext#@taskforceforglobalhealth.onmicrosoft.com::9d7f1210-5d63-4886-84cb-72ef4de2fef6" providerId="AD" clId="Web-{176299B3-8467-4F96-A093-0481A075FDE4}" dt="2023-11-29T17:47:17.708" v="52" actId="20577"/>
          <ac:spMkLst>
            <pc:docMk/>
            <pc:sldMk cId="1915527993" sldId="2147472376"/>
            <ac:spMk id="15" creationId="{E263B205-A89F-0956-E300-4852103853C3}"/>
          </ac:spMkLst>
        </pc:spChg>
      </pc:sldChg>
      <pc:sldChg chg="modSp">
        <pc:chgData name="Clara Gaïda" userId="S::clara_cambercollective.com#ext#@taskforceforglobalhealth.onmicrosoft.com::9d7f1210-5d63-4886-84cb-72ef4de2fef6" providerId="AD" clId="Web-{176299B3-8467-4F96-A093-0481A075FDE4}" dt="2023-11-29T17:54:32.536" v="55" actId="20577"/>
        <pc:sldMkLst>
          <pc:docMk/>
          <pc:sldMk cId="1827075937" sldId="2147472418"/>
        </pc:sldMkLst>
        <pc:spChg chg="mod">
          <ac:chgData name="Clara Gaïda" userId="S::clara_cambercollective.com#ext#@taskforceforglobalhealth.onmicrosoft.com::9d7f1210-5d63-4886-84cb-72ef4de2fef6" providerId="AD" clId="Web-{176299B3-8467-4F96-A093-0481A075FDE4}" dt="2023-11-29T17:54:32.536" v="55" actId="20577"/>
          <ac:spMkLst>
            <pc:docMk/>
            <pc:sldMk cId="1827075937" sldId="2147472418"/>
            <ac:spMk id="16" creationId="{79A0D10C-EDC6-53A9-6612-146D4DFD117E}"/>
          </ac:spMkLst>
        </pc:spChg>
      </pc:sldChg>
      <pc:sldChg chg="modSp">
        <pc:chgData name="Clara Gaïda" userId="S::clara_cambercollective.com#ext#@taskforceforglobalhealth.onmicrosoft.com::9d7f1210-5d63-4886-84cb-72ef4de2fef6" providerId="AD" clId="Web-{176299B3-8467-4F96-A093-0481A075FDE4}" dt="2023-11-29T17:45:58.158" v="26" actId="20577"/>
        <pc:sldMkLst>
          <pc:docMk/>
          <pc:sldMk cId="3283887388" sldId="2147472422"/>
        </pc:sldMkLst>
        <pc:spChg chg="mod">
          <ac:chgData name="Clara Gaïda" userId="S::clara_cambercollective.com#ext#@taskforceforglobalhealth.onmicrosoft.com::9d7f1210-5d63-4886-84cb-72ef4de2fef6" providerId="AD" clId="Web-{176299B3-8467-4F96-A093-0481A075FDE4}" dt="2023-11-29T17:45:50.720" v="24" actId="20577"/>
          <ac:spMkLst>
            <pc:docMk/>
            <pc:sldMk cId="3283887388" sldId="2147472422"/>
            <ac:spMk id="2" creationId="{7A05A835-C14F-4315-AC49-AA4543EFA975}"/>
          </ac:spMkLst>
        </pc:spChg>
        <pc:spChg chg="mod">
          <ac:chgData name="Clara Gaïda" userId="S::clara_cambercollective.com#ext#@taskforceforglobalhealth.onmicrosoft.com::9d7f1210-5d63-4886-84cb-72ef4de2fef6" providerId="AD" clId="Web-{176299B3-8467-4F96-A093-0481A075FDE4}" dt="2023-11-29T17:45:58.158" v="26" actId="20577"/>
          <ac:spMkLst>
            <pc:docMk/>
            <pc:sldMk cId="3283887388" sldId="2147472422"/>
            <ac:spMk id="11" creationId="{00000000-0000-0000-0000-000000000000}"/>
          </ac:spMkLst>
        </pc:spChg>
        <pc:spChg chg="mod">
          <ac:chgData name="Clara Gaïda" userId="S::clara_cambercollective.com#ext#@taskforceforglobalhealth.onmicrosoft.com::9d7f1210-5d63-4886-84cb-72ef4de2fef6" providerId="AD" clId="Web-{176299B3-8467-4F96-A093-0481A075FDE4}" dt="2023-11-29T17:45:18.094" v="5" actId="20577"/>
          <ac:spMkLst>
            <pc:docMk/>
            <pc:sldMk cId="3283887388" sldId="2147472422"/>
            <ac:spMk id="45" creationId="{BA779AAF-D608-00B5-F232-5EFA3F92B065}"/>
          </ac:spMkLst>
        </pc:spChg>
      </pc:sldChg>
    </pc:docChg>
  </pc:docChgLst>
  <pc:docChgLst>
    <pc:chgData name="Mathieu Boulestreau" userId="b2cffc87-8dbf-4cd9-aed5-4e6db364e9ca" providerId="ADAL" clId="{8001CA92-71C5-40F4-812F-F59463A06759}"/>
    <pc:docChg chg="undo custSel modSld">
      <pc:chgData name="Mathieu Boulestreau" userId="b2cffc87-8dbf-4cd9-aed5-4e6db364e9ca" providerId="ADAL" clId="{8001CA92-71C5-40F4-812F-F59463A06759}" dt="2023-11-02T16:43:11.623" v="1635" actId="1036"/>
      <pc:docMkLst>
        <pc:docMk/>
      </pc:docMkLst>
      <pc:sldChg chg="modSp mod modCm">
        <pc:chgData name="Mathieu Boulestreau" userId="b2cffc87-8dbf-4cd9-aed5-4e6db364e9ca" providerId="ADAL" clId="{8001CA92-71C5-40F4-812F-F59463A06759}" dt="2023-11-02T09:20:52.380" v="202"/>
        <pc:sldMkLst>
          <pc:docMk/>
          <pc:sldMk cId="2317461029" sldId="2147472333"/>
        </pc:sldMkLst>
        <pc:spChg chg="mod">
          <ac:chgData name="Mathieu Boulestreau" userId="b2cffc87-8dbf-4cd9-aed5-4e6db364e9ca" providerId="ADAL" clId="{8001CA92-71C5-40F4-812F-F59463A06759}" dt="2023-11-02T09:20:13.033" v="155" actId="1036"/>
          <ac:spMkLst>
            <pc:docMk/>
            <pc:sldMk cId="2317461029" sldId="2147472333"/>
            <ac:spMk id="3" creationId="{93F5ED0B-823A-C8EE-5C3F-606965B13631}"/>
          </ac:spMkLst>
        </pc:spChg>
        <pc:spChg chg="mod">
          <ac:chgData name="Mathieu Boulestreau" userId="b2cffc87-8dbf-4cd9-aed5-4e6db364e9ca" providerId="ADAL" clId="{8001CA92-71C5-40F4-812F-F59463A06759}" dt="2023-11-02T09:20:13.033" v="155" actId="1036"/>
          <ac:spMkLst>
            <pc:docMk/>
            <pc:sldMk cId="2317461029" sldId="2147472333"/>
            <ac:spMk id="4" creationId="{26A4F5EB-4D16-6C89-DE30-6BD1D2E9E821}"/>
          </ac:spMkLst>
        </pc:spChg>
        <pc:spChg chg="mod">
          <ac:chgData name="Mathieu Boulestreau" userId="b2cffc87-8dbf-4cd9-aed5-4e6db364e9ca" providerId="ADAL" clId="{8001CA92-71C5-40F4-812F-F59463A06759}" dt="2023-11-02T09:20:13.033" v="155" actId="1036"/>
          <ac:spMkLst>
            <pc:docMk/>
            <pc:sldMk cId="2317461029" sldId="2147472333"/>
            <ac:spMk id="5" creationId="{9D752446-A431-769F-4B37-723A0879D618}"/>
          </ac:spMkLst>
        </pc:spChg>
        <pc:spChg chg="mod">
          <ac:chgData name="Mathieu Boulestreau" userId="b2cffc87-8dbf-4cd9-aed5-4e6db364e9ca" providerId="ADAL" clId="{8001CA92-71C5-40F4-812F-F59463A06759}" dt="2023-11-02T09:20:13.033" v="155" actId="1036"/>
          <ac:spMkLst>
            <pc:docMk/>
            <pc:sldMk cId="2317461029" sldId="2147472333"/>
            <ac:spMk id="8" creationId="{7E6650A5-3E50-D143-035A-FF3F9C5B2310}"/>
          </ac:spMkLst>
        </pc:spChg>
        <pc:spChg chg="mod">
          <ac:chgData name="Mathieu Boulestreau" userId="b2cffc87-8dbf-4cd9-aed5-4e6db364e9ca" providerId="ADAL" clId="{8001CA92-71C5-40F4-812F-F59463A06759}" dt="2023-11-02T09:20:25.804" v="168" actId="14100"/>
          <ac:spMkLst>
            <pc:docMk/>
            <pc:sldMk cId="2317461029" sldId="2147472333"/>
            <ac:spMk id="11" creationId="{9A9E0EB4-02D6-82AD-8DEA-176A12A3BA53}"/>
          </ac:spMkLst>
        </pc:spChg>
        <pc:spChg chg="mod">
          <ac:chgData name="Mathieu Boulestreau" userId="b2cffc87-8dbf-4cd9-aed5-4e6db364e9ca" providerId="ADAL" clId="{8001CA92-71C5-40F4-812F-F59463A06759}" dt="2023-11-02T09:20:22.857" v="167" actId="14100"/>
          <ac:spMkLst>
            <pc:docMk/>
            <pc:sldMk cId="2317461029" sldId="2147472333"/>
            <ac:spMk id="12" creationId="{21A646F1-70A3-694A-8D55-98C99CC918FF}"/>
          </ac:spMkLst>
        </pc:spChg>
        <pc:spChg chg="mod">
          <ac:chgData name="Mathieu Boulestreau" userId="b2cffc87-8dbf-4cd9-aed5-4e6db364e9ca" providerId="ADAL" clId="{8001CA92-71C5-40F4-812F-F59463A06759}" dt="2023-11-02T09:20:31.311" v="170" actId="14100"/>
          <ac:spMkLst>
            <pc:docMk/>
            <pc:sldMk cId="2317461029" sldId="2147472333"/>
            <ac:spMk id="13" creationId="{E2E586C1-401E-6F0F-F966-2F261836E019}"/>
          </ac:spMkLst>
        </pc:spChg>
        <pc:spChg chg="mod">
          <ac:chgData name="Mathieu Boulestreau" userId="b2cffc87-8dbf-4cd9-aed5-4e6db364e9ca" providerId="ADAL" clId="{8001CA92-71C5-40F4-812F-F59463A06759}" dt="2023-11-02T09:20:48.190" v="201" actId="20577"/>
          <ac:spMkLst>
            <pc:docMk/>
            <pc:sldMk cId="2317461029" sldId="2147472333"/>
            <ac:spMk id="14" creationId="{717AF5B3-ECA8-7344-C476-8FC422FD8242}"/>
          </ac:spMkLst>
        </pc:spChg>
        <pc:spChg chg="mod">
          <ac:chgData name="Mathieu Boulestreau" userId="b2cffc87-8dbf-4cd9-aed5-4e6db364e9ca" providerId="ADAL" clId="{8001CA92-71C5-40F4-812F-F59463A06759}" dt="2023-11-02T09:20:17.222" v="166" actId="1035"/>
          <ac:spMkLst>
            <pc:docMk/>
            <pc:sldMk cId="2317461029" sldId="2147472333"/>
            <ac:spMk id="15" creationId="{30CF2050-C304-0891-C460-2C7F1544E632}"/>
          </ac:spMkLst>
        </pc:spChg>
        <pc:graphicFrameChg chg="mod">
          <ac:chgData name="Mathieu Boulestreau" userId="b2cffc87-8dbf-4cd9-aed5-4e6db364e9ca" providerId="ADAL" clId="{8001CA92-71C5-40F4-812F-F59463A06759}" dt="2023-11-02T09:20:13.033" v="155" actId="1036"/>
          <ac:graphicFrameMkLst>
            <pc:docMk/>
            <pc:sldMk cId="2317461029" sldId="2147472333"/>
            <ac:graphicFrameMk id="2" creationId="{5D3A3F02-F062-4BD2-6E48-5705B4F802B7}"/>
          </ac:graphicFrameMkLst>
        </pc:graphicFrameChg>
        <pc:graphicFrameChg chg="mod">
          <ac:chgData name="Mathieu Boulestreau" userId="b2cffc87-8dbf-4cd9-aed5-4e6db364e9ca" providerId="ADAL" clId="{8001CA92-71C5-40F4-812F-F59463A06759}" dt="2023-11-02T09:20:13.033" v="155" actId="1036"/>
          <ac:graphicFrameMkLst>
            <pc:docMk/>
            <pc:sldMk cId="2317461029" sldId="2147472333"/>
            <ac:graphicFrameMk id="6" creationId="{D52A8EFC-2042-0005-142A-105357A884A4}"/>
          </ac:graphicFrameMkLst>
        </pc:graphicFrameChg>
        <pc:graphicFrameChg chg="mod">
          <ac:chgData name="Mathieu Boulestreau" userId="b2cffc87-8dbf-4cd9-aed5-4e6db364e9ca" providerId="ADAL" clId="{8001CA92-71C5-40F4-812F-F59463A06759}" dt="2023-11-02T09:20:13.033" v="155" actId="1036"/>
          <ac:graphicFrameMkLst>
            <pc:docMk/>
            <pc:sldMk cId="2317461029" sldId="2147472333"/>
            <ac:graphicFrameMk id="9" creationId="{FCAA2733-654D-7E87-A201-AA107414628A}"/>
          </ac:graphicFrameMkLst>
        </pc:graphicFrameChg>
        <pc:graphicFrameChg chg="mod">
          <ac:chgData name="Mathieu Boulestreau" userId="b2cffc87-8dbf-4cd9-aed5-4e6db364e9ca" providerId="ADAL" clId="{8001CA92-71C5-40F4-812F-F59463A06759}" dt="2023-11-02T09:20:13.033" v="155" actId="1036"/>
          <ac:graphicFrameMkLst>
            <pc:docMk/>
            <pc:sldMk cId="2317461029" sldId="2147472333"/>
            <ac:graphicFrameMk id="10" creationId="{E03A51DE-D07A-CC2C-9209-DEE0800B7430}"/>
          </ac:graphicFrameMkLst>
        </pc:graphicFrameChg>
        <pc:extLst>
          <p:ext xmlns:p="http://schemas.openxmlformats.org/presentationml/2006/main" uri="{D6D511B9-2390-475A-947B-AFAB55BFBCF1}">
            <pc226:cmChg xmlns:pc226="http://schemas.microsoft.com/office/powerpoint/2022/06/main/command" chg="mod">
              <pc226:chgData name="Mathieu Boulestreau" userId="b2cffc87-8dbf-4cd9-aed5-4e6db364e9ca" providerId="ADAL" clId="{8001CA92-71C5-40F4-812F-F59463A06759}" dt="2023-11-02T09:20:52.380" v="202"/>
              <pc2:cmMkLst xmlns:pc2="http://schemas.microsoft.com/office/powerpoint/2019/9/main/command">
                <pc:docMk/>
                <pc:sldMk cId="2317461029" sldId="2147472333"/>
                <pc2:cmMk id="{1F0A7274-5CDD-45B4-9B57-8C55C85B5C2A}"/>
              </pc2:cmMkLst>
            </pc226:cmChg>
          </p:ext>
        </pc:extLst>
      </pc:sldChg>
      <pc:sldChg chg="modSp mod">
        <pc:chgData name="Mathieu Boulestreau" userId="b2cffc87-8dbf-4cd9-aed5-4e6db364e9ca" providerId="ADAL" clId="{8001CA92-71C5-40F4-812F-F59463A06759}" dt="2023-11-02T13:11:56.861" v="1552" actId="1037"/>
        <pc:sldMkLst>
          <pc:docMk/>
          <pc:sldMk cId="4011772958" sldId="2147472400"/>
        </pc:sldMkLst>
        <pc:spChg chg="mod">
          <ac:chgData name="Mathieu Boulestreau" userId="b2cffc87-8dbf-4cd9-aed5-4e6db364e9ca" providerId="ADAL" clId="{8001CA92-71C5-40F4-812F-F59463A06759}" dt="2023-11-02T13:11:56.861" v="1552" actId="1037"/>
          <ac:spMkLst>
            <pc:docMk/>
            <pc:sldMk cId="4011772958" sldId="2147472400"/>
            <ac:spMk id="3" creationId="{1C045F65-7F2B-C8D8-F463-6CFB47AACA10}"/>
          </ac:spMkLst>
        </pc:spChg>
      </pc:sldChg>
      <pc:sldChg chg="modSp mod modNotesTx">
        <pc:chgData name="Mathieu Boulestreau" userId="b2cffc87-8dbf-4cd9-aed5-4e6db364e9ca" providerId="ADAL" clId="{8001CA92-71C5-40F4-812F-F59463A06759}" dt="2023-11-02T16:43:11.623" v="1635" actId="1036"/>
        <pc:sldMkLst>
          <pc:docMk/>
          <pc:sldMk cId="1904051077" sldId="2147472408"/>
        </pc:sldMkLst>
        <pc:spChg chg="mod">
          <ac:chgData name="Mathieu Boulestreau" userId="b2cffc87-8dbf-4cd9-aed5-4e6db364e9ca" providerId="ADAL" clId="{8001CA92-71C5-40F4-812F-F59463A06759}" dt="2023-11-02T13:12:31.368" v="1594" actId="20577"/>
          <ac:spMkLst>
            <pc:docMk/>
            <pc:sldMk cId="1904051077" sldId="2147472408"/>
            <ac:spMk id="21" creationId="{E63A9DC5-535B-A449-5553-1FD696FA8817}"/>
          </ac:spMkLst>
        </pc:spChg>
        <pc:spChg chg="mod">
          <ac:chgData name="Mathieu Boulestreau" userId="b2cffc87-8dbf-4cd9-aed5-4e6db364e9ca" providerId="ADAL" clId="{8001CA92-71C5-40F4-812F-F59463A06759}" dt="2023-11-02T10:35:19.315" v="203" actId="1076"/>
          <ac:spMkLst>
            <pc:docMk/>
            <pc:sldMk cId="1904051077" sldId="2147472408"/>
            <ac:spMk id="29" creationId="{F817922A-531E-4D65-2BEC-F214D93544A5}"/>
          </ac:spMkLst>
        </pc:spChg>
        <pc:spChg chg="mod">
          <ac:chgData name="Mathieu Boulestreau" userId="b2cffc87-8dbf-4cd9-aed5-4e6db364e9ca" providerId="ADAL" clId="{8001CA92-71C5-40F4-812F-F59463A06759}" dt="2023-11-02T13:12:30.196" v="1592" actId="1037"/>
          <ac:spMkLst>
            <pc:docMk/>
            <pc:sldMk cId="1904051077" sldId="2147472408"/>
            <ac:spMk id="60" creationId="{E1560FA4-8C36-A900-2277-8B4CDCF14754}"/>
          </ac:spMkLst>
        </pc:spChg>
        <pc:spChg chg="mod">
          <ac:chgData name="Mathieu Boulestreau" userId="b2cffc87-8dbf-4cd9-aed5-4e6db364e9ca" providerId="ADAL" clId="{8001CA92-71C5-40F4-812F-F59463A06759}" dt="2023-11-02T13:12:30.196" v="1592" actId="1037"/>
          <ac:spMkLst>
            <pc:docMk/>
            <pc:sldMk cId="1904051077" sldId="2147472408"/>
            <ac:spMk id="62" creationId="{FECD69B2-7FB8-055D-E969-1753F9EDEF54}"/>
          </ac:spMkLst>
        </pc:spChg>
        <pc:spChg chg="mod">
          <ac:chgData name="Mathieu Boulestreau" userId="b2cffc87-8dbf-4cd9-aed5-4e6db364e9ca" providerId="ADAL" clId="{8001CA92-71C5-40F4-812F-F59463A06759}" dt="2023-11-02T13:12:30.196" v="1592" actId="1037"/>
          <ac:spMkLst>
            <pc:docMk/>
            <pc:sldMk cId="1904051077" sldId="2147472408"/>
            <ac:spMk id="63" creationId="{B92A1262-B1CD-A5B0-0253-C4D56DB53FC6}"/>
          </ac:spMkLst>
        </pc:spChg>
        <pc:spChg chg="mod">
          <ac:chgData name="Mathieu Boulestreau" userId="b2cffc87-8dbf-4cd9-aed5-4e6db364e9ca" providerId="ADAL" clId="{8001CA92-71C5-40F4-812F-F59463A06759}" dt="2023-11-02T16:43:11.623" v="1635" actId="1036"/>
          <ac:spMkLst>
            <pc:docMk/>
            <pc:sldMk cId="1904051077" sldId="2147472408"/>
            <ac:spMk id="83" creationId="{AC706BA6-CD8C-A287-D638-59C82AB79CB7}"/>
          </ac:spMkLst>
        </pc:spChg>
        <pc:graphicFrameChg chg="modGraphic">
          <ac:chgData name="Mathieu Boulestreau" userId="b2cffc87-8dbf-4cd9-aed5-4e6db364e9ca" providerId="ADAL" clId="{8001CA92-71C5-40F4-812F-F59463A06759}" dt="2023-11-02T13:13:28.810" v="1605" actId="20577"/>
          <ac:graphicFrameMkLst>
            <pc:docMk/>
            <pc:sldMk cId="1904051077" sldId="2147472408"/>
            <ac:graphicFrameMk id="47" creationId="{10F9C705-F563-8F85-4EB6-818635243782}"/>
          </ac:graphicFrameMkLst>
        </pc:graphicFrameChg>
        <pc:picChg chg="mod">
          <ac:chgData name="Mathieu Boulestreau" userId="b2cffc87-8dbf-4cd9-aed5-4e6db364e9ca" providerId="ADAL" clId="{8001CA92-71C5-40F4-812F-F59463A06759}" dt="2023-11-02T13:12:30.196" v="1592" actId="1037"/>
          <ac:picMkLst>
            <pc:docMk/>
            <pc:sldMk cId="1904051077" sldId="2147472408"/>
            <ac:picMk id="61" creationId="{A819731D-FDB8-93CE-454E-46E4EF17FB63}"/>
          </ac:picMkLst>
        </pc:picChg>
        <pc:picChg chg="mod">
          <ac:chgData name="Mathieu Boulestreau" userId="b2cffc87-8dbf-4cd9-aed5-4e6db364e9ca" providerId="ADAL" clId="{8001CA92-71C5-40F4-812F-F59463A06759}" dt="2023-11-02T13:12:30.196" v="1592" actId="1037"/>
          <ac:picMkLst>
            <pc:docMk/>
            <pc:sldMk cId="1904051077" sldId="2147472408"/>
            <ac:picMk id="65" creationId="{C7D9F2C3-D90B-63BB-713E-0D7BCA7B2CC5}"/>
          </ac:picMkLst>
        </pc:picChg>
        <pc:picChg chg="mod">
          <ac:chgData name="Mathieu Boulestreau" userId="b2cffc87-8dbf-4cd9-aed5-4e6db364e9ca" providerId="ADAL" clId="{8001CA92-71C5-40F4-812F-F59463A06759}" dt="2023-11-02T13:12:30.196" v="1592" actId="1037"/>
          <ac:picMkLst>
            <pc:docMk/>
            <pc:sldMk cId="1904051077" sldId="2147472408"/>
            <ac:picMk id="67" creationId="{2545C47C-3FE4-7C11-7632-285C349B6A4C}"/>
          </ac:picMkLst>
        </pc:picChg>
        <pc:picChg chg="mod">
          <ac:chgData name="Mathieu Boulestreau" userId="b2cffc87-8dbf-4cd9-aed5-4e6db364e9ca" providerId="ADAL" clId="{8001CA92-71C5-40F4-812F-F59463A06759}" dt="2023-11-02T16:43:11.623" v="1635" actId="1036"/>
          <ac:picMkLst>
            <pc:docMk/>
            <pc:sldMk cId="1904051077" sldId="2147472408"/>
            <ac:picMk id="110" creationId="{32993563-1E96-4D30-FA23-2D1181DF1C54}"/>
          </ac:picMkLst>
        </pc:picChg>
      </pc:sldChg>
      <pc:sldChg chg="modSp mod">
        <pc:chgData name="Mathieu Boulestreau" userId="b2cffc87-8dbf-4cd9-aed5-4e6db364e9ca" providerId="ADAL" clId="{8001CA92-71C5-40F4-812F-F59463A06759}" dt="2023-11-02T08:49:33.851" v="1" actId="1036"/>
        <pc:sldMkLst>
          <pc:docMk/>
          <pc:sldMk cId="1631448211" sldId="2147472409"/>
        </pc:sldMkLst>
        <pc:spChg chg="mod">
          <ac:chgData name="Mathieu Boulestreau" userId="b2cffc87-8dbf-4cd9-aed5-4e6db364e9ca" providerId="ADAL" clId="{8001CA92-71C5-40F4-812F-F59463A06759}" dt="2023-11-02T08:49:33.851" v="1" actId="1036"/>
          <ac:spMkLst>
            <pc:docMk/>
            <pc:sldMk cId="1631448211" sldId="2147472409"/>
            <ac:spMk id="3" creationId="{1C045F65-7F2B-C8D8-F463-6CFB47AACA10}"/>
          </ac:spMkLst>
        </pc:spChg>
      </pc:sldChg>
      <pc:sldChg chg="modSp mod">
        <pc:chgData name="Mathieu Boulestreau" userId="b2cffc87-8dbf-4cd9-aed5-4e6db364e9ca" providerId="ADAL" clId="{8001CA92-71C5-40F4-812F-F59463A06759}" dt="2023-11-02T09:00:24.808" v="32" actId="20577"/>
        <pc:sldMkLst>
          <pc:docMk/>
          <pc:sldMk cId="1734010299" sldId="2147472414"/>
        </pc:sldMkLst>
        <pc:spChg chg="mod">
          <ac:chgData name="Mathieu Boulestreau" userId="b2cffc87-8dbf-4cd9-aed5-4e6db364e9ca" providerId="ADAL" clId="{8001CA92-71C5-40F4-812F-F59463A06759}" dt="2023-11-02T08:56:29.866" v="8" actId="20577"/>
          <ac:spMkLst>
            <pc:docMk/>
            <pc:sldMk cId="1734010299" sldId="2147472414"/>
            <ac:spMk id="17" creationId="{04376AFE-FA09-15F7-0F1F-0C444CED7314}"/>
          </ac:spMkLst>
        </pc:spChg>
        <pc:spChg chg="mod">
          <ac:chgData name="Mathieu Boulestreau" userId="b2cffc87-8dbf-4cd9-aed5-4e6db364e9ca" providerId="ADAL" clId="{8001CA92-71C5-40F4-812F-F59463A06759}" dt="2023-11-02T09:00:24.808" v="32" actId="20577"/>
          <ac:spMkLst>
            <pc:docMk/>
            <pc:sldMk cId="1734010299" sldId="2147472414"/>
            <ac:spMk id="21" creationId="{06809394-88CA-3ED6-A03E-47BB09D50822}"/>
          </ac:spMkLst>
        </pc:spChg>
        <pc:spChg chg="mod">
          <ac:chgData name="Mathieu Boulestreau" userId="b2cffc87-8dbf-4cd9-aed5-4e6db364e9ca" providerId="ADAL" clId="{8001CA92-71C5-40F4-812F-F59463A06759}" dt="2023-11-02T08:56:40.968" v="19" actId="6549"/>
          <ac:spMkLst>
            <pc:docMk/>
            <pc:sldMk cId="1734010299" sldId="2147472414"/>
            <ac:spMk id="32" creationId="{853111BD-77F1-F763-79E1-BE9DBC32B773}"/>
          </ac:spMkLst>
        </pc:spChg>
        <pc:spChg chg="mod">
          <ac:chgData name="Mathieu Boulestreau" userId="b2cffc87-8dbf-4cd9-aed5-4e6db364e9ca" providerId="ADAL" clId="{8001CA92-71C5-40F4-812F-F59463A06759}" dt="2023-11-02T09:00:13.651" v="30" actId="6549"/>
          <ac:spMkLst>
            <pc:docMk/>
            <pc:sldMk cId="1734010299" sldId="2147472414"/>
            <ac:spMk id="46" creationId="{CC7D6853-E56A-9F8C-C482-0202E9075BA9}"/>
          </ac:spMkLst>
        </pc:spChg>
        <pc:spChg chg="mod">
          <ac:chgData name="Mathieu Boulestreau" userId="b2cffc87-8dbf-4cd9-aed5-4e6db364e9ca" providerId="ADAL" clId="{8001CA92-71C5-40F4-812F-F59463A06759}" dt="2023-11-02T08:56:47.646" v="27" actId="20577"/>
          <ac:spMkLst>
            <pc:docMk/>
            <pc:sldMk cId="1734010299" sldId="2147472414"/>
            <ac:spMk id="56" creationId="{832FAC65-9053-07EB-F6B3-A62BB28F6A97}"/>
          </ac:spMkLst>
        </pc:spChg>
        <pc:spChg chg="mod">
          <ac:chgData name="Mathieu Boulestreau" userId="b2cffc87-8dbf-4cd9-aed5-4e6db364e9ca" providerId="ADAL" clId="{8001CA92-71C5-40F4-812F-F59463A06759}" dt="2023-11-02T08:56:33.262" v="12" actId="20577"/>
          <ac:spMkLst>
            <pc:docMk/>
            <pc:sldMk cId="1734010299" sldId="2147472414"/>
            <ac:spMk id="61" creationId="{F90A6EDB-620B-7EBA-1F07-58DA39166B7A}"/>
          </ac:spMkLst>
        </pc:spChg>
        <pc:spChg chg="mod">
          <ac:chgData name="Mathieu Boulestreau" userId="b2cffc87-8dbf-4cd9-aed5-4e6db364e9ca" providerId="ADAL" clId="{8001CA92-71C5-40F4-812F-F59463A06759}" dt="2023-11-02T08:56:24.803" v="4" actId="6549"/>
          <ac:spMkLst>
            <pc:docMk/>
            <pc:sldMk cId="1734010299" sldId="2147472414"/>
            <ac:spMk id="68" creationId="{1E886247-EF0B-A374-792C-A7CA99F2F1D4}"/>
          </ac:spMkLst>
        </pc:spChg>
      </pc:sldChg>
      <pc:sldChg chg="modSp mod">
        <pc:chgData name="Mathieu Boulestreau" userId="b2cffc87-8dbf-4cd9-aed5-4e6db364e9ca" providerId="ADAL" clId="{8001CA92-71C5-40F4-812F-F59463A06759}" dt="2023-11-02T13:00:28.084" v="1530" actId="14100"/>
        <pc:sldMkLst>
          <pc:docMk/>
          <pc:sldMk cId="4104889234" sldId="2147472419"/>
        </pc:sldMkLst>
        <pc:spChg chg="mod">
          <ac:chgData name="Mathieu Boulestreau" userId="b2cffc87-8dbf-4cd9-aed5-4e6db364e9ca" providerId="ADAL" clId="{8001CA92-71C5-40F4-812F-F59463A06759}" dt="2023-11-02T13:00:28.084" v="1530" actId="14100"/>
          <ac:spMkLst>
            <pc:docMk/>
            <pc:sldMk cId="4104889234" sldId="2147472419"/>
            <ac:spMk id="31" creationId="{6E5FBE0A-2E01-9947-50EC-C7DAAD7B9AD8}"/>
          </ac:spMkLst>
        </pc:spChg>
      </pc:sldChg>
    </pc:docChg>
  </pc:docChgLst>
  <pc:docChgLst>
    <pc:chgData name="Brent McCann" userId="S::brent_cambercollective.com#ext#@taskforceforglobalhealth.onmicrosoft.com::cf1917cd-05f0-4298-9d02-0a9d590e5e8e" providerId="AD" clId="Web-{496412F3-8094-9A8A-9F7A-946CF6A10544}"/>
    <pc:docChg chg="modSld">
      <pc:chgData name="Brent McCann" userId="S::brent_cambercollective.com#ext#@taskforceforglobalhealth.onmicrosoft.com::cf1917cd-05f0-4298-9d02-0a9d590e5e8e" providerId="AD" clId="Web-{496412F3-8094-9A8A-9F7A-946CF6A10544}" dt="2023-11-02T09:08:43.401" v="79"/>
      <pc:docMkLst>
        <pc:docMk/>
      </pc:docMkLst>
      <pc:sldChg chg="modCm">
        <pc:chgData name="Brent McCann" userId="S::brent_cambercollective.com#ext#@taskforceforglobalhealth.onmicrosoft.com::cf1917cd-05f0-4298-9d02-0a9d590e5e8e" providerId="AD" clId="Web-{496412F3-8094-9A8A-9F7A-946CF6A10544}" dt="2023-11-02T09:07:53.352" v="78"/>
        <pc:sldMkLst>
          <pc:docMk/>
          <pc:sldMk cId="2840983005" sldId="2147472059"/>
        </pc:sldMkLst>
        <pc:extLst>
          <p:ext xmlns:p="http://schemas.openxmlformats.org/presentationml/2006/main" uri="{D6D511B9-2390-475A-947B-AFAB55BFBCF1}">
            <pc226:cmChg xmlns:pc226="http://schemas.microsoft.com/office/powerpoint/2022/06/main/command" chg="">
              <pc226:chgData name="Brent McCann" userId="S::brent_cambercollective.com#ext#@taskforceforglobalhealth.onmicrosoft.com::cf1917cd-05f0-4298-9d02-0a9d590e5e8e" providerId="AD" clId="Web-{496412F3-8094-9A8A-9F7A-946CF6A10544}" dt="2023-11-02T09:07:53.352" v="78"/>
              <pc2:cmMkLst xmlns:pc2="http://schemas.microsoft.com/office/powerpoint/2019/9/main/command">
                <pc:docMk/>
                <pc:sldMk cId="2840983005" sldId="2147472059"/>
                <pc2:cmMk id="{BA1894A6-F932-4C5C-8C11-EBFB98A743F8}"/>
              </pc2:cmMkLst>
              <pc226:cmRplyChg chg="mod modRxn">
                <pc226:chgData name="Brent McCann" userId="S::brent_cambercollective.com#ext#@taskforceforglobalhealth.onmicrosoft.com::cf1917cd-05f0-4298-9d02-0a9d590e5e8e" providerId="AD" clId="Web-{496412F3-8094-9A8A-9F7A-946CF6A10544}" dt="2023-11-02T09:07:53.352" v="78"/>
                <pc2:cmRplyMkLst xmlns:pc2="http://schemas.microsoft.com/office/powerpoint/2019/9/main/command">
                  <pc:docMk/>
                  <pc:sldMk cId="2840983005" sldId="2147472059"/>
                  <pc2:cmMk id="{BA1894A6-F932-4C5C-8C11-EBFB98A743F8}"/>
                  <pc2:cmRplyMk id="{223F933B-F253-45A1-B792-E1B0E0CB63F2}"/>
                </pc2:cmRplyMkLst>
              </pc226:cmRplyChg>
            </pc226:cmChg>
          </p:ext>
        </pc:extLst>
      </pc:sldChg>
      <pc:sldChg chg="modSp modCm">
        <pc:chgData name="Brent McCann" userId="S::brent_cambercollective.com#ext#@taskforceforglobalhealth.onmicrosoft.com::cf1917cd-05f0-4298-9d02-0a9d590e5e8e" providerId="AD" clId="Web-{496412F3-8094-9A8A-9F7A-946CF6A10544}" dt="2023-11-02T08:57:45.938" v="21"/>
        <pc:sldMkLst>
          <pc:docMk/>
          <pc:sldMk cId="3771417617" sldId="2147472401"/>
        </pc:sldMkLst>
        <pc:spChg chg="mod">
          <ac:chgData name="Brent McCann" userId="S::brent_cambercollective.com#ext#@taskforceforglobalhealth.onmicrosoft.com::cf1917cd-05f0-4298-9d02-0a9d590e5e8e" providerId="AD" clId="Web-{496412F3-8094-9A8A-9F7A-946CF6A10544}" dt="2023-11-02T08:56:29.794" v="20" actId="20577"/>
          <ac:spMkLst>
            <pc:docMk/>
            <pc:sldMk cId="3771417617" sldId="2147472401"/>
            <ac:spMk id="6" creationId="{88FAF0A2-99D8-C3DE-95B2-718C2B86FAA5}"/>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496412F3-8094-9A8A-9F7A-946CF6A10544}" dt="2023-11-02T08:57:45.938" v="21"/>
              <pc2:cmMkLst xmlns:pc2="http://schemas.microsoft.com/office/powerpoint/2019/9/main/command">
                <pc:docMk/>
                <pc:sldMk cId="3771417617" sldId="2147472401"/>
                <pc2:cmMk id="{68D56E95-2653-4396-83EF-D290657108BA}"/>
              </pc2:cmMkLst>
            </pc226:cmChg>
          </p:ext>
        </pc:extLst>
      </pc:sldChg>
      <pc:sldChg chg="modSp modCm">
        <pc:chgData name="Brent McCann" userId="S::brent_cambercollective.com#ext#@taskforceforglobalhealth.onmicrosoft.com::cf1917cd-05f0-4298-9d02-0a9d590e5e8e" providerId="AD" clId="Web-{496412F3-8094-9A8A-9F7A-946CF6A10544}" dt="2023-11-02T09:05:15.221" v="50"/>
        <pc:sldMkLst>
          <pc:docMk/>
          <pc:sldMk cId="4202385790" sldId="2147472402"/>
        </pc:sldMkLst>
        <pc:spChg chg="mod">
          <ac:chgData name="Brent McCann" userId="S::brent_cambercollective.com#ext#@taskforceforglobalhealth.onmicrosoft.com::cf1917cd-05f0-4298-9d02-0a9d590e5e8e" providerId="AD" clId="Web-{496412F3-8094-9A8A-9F7A-946CF6A10544}" dt="2023-11-02T08:58:22.924" v="23" actId="20577"/>
          <ac:spMkLst>
            <pc:docMk/>
            <pc:sldMk cId="4202385790" sldId="2147472402"/>
            <ac:spMk id="15" creationId="{00000000-0000-0000-0000-000000000000}"/>
          </ac:spMkLst>
        </pc:spChg>
        <pc:spChg chg="mod">
          <ac:chgData name="Brent McCann" userId="S::brent_cambercollective.com#ext#@taskforceforglobalhealth.onmicrosoft.com::cf1917cd-05f0-4298-9d02-0a9d590e5e8e" providerId="AD" clId="Web-{496412F3-8094-9A8A-9F7A-946CF6A10544}" dt="2023-11-02T08:58:26.486" v="25" actId="20577"/>
          <ac:spMkLst>
            <pc:docMk/>
            <pc:sldMk cId="4202385790" sldId="2147472402"/>
            <ac:spMk id="16" creationId="{00000000-0000-0000-0000-000000000000}"/>
          </ac:spMkLst>
        </pc:spChg>
        <pc:spChg chg="mod">
          <ac:chgData name="Brent McCann" userId="S::brent_cambercollective.com#ext#@taskforceforglobalhealth.onmicrosoft.com::cf1917cd-05f0-4298-9d02-0a9d590e5e8e" providerId="AD" clId="Web-{496412F3-8094-9A8A-9F7A-946CF6A10544}" dt="2023-11-02T08:58:29.471" v="27" actId="20577"/>
          <ac:spMkLst>
            <pc:docMk/>
            <pc:sldMk cId="4202385790" sldId="2147472402"/>
            <ac:spMk id="17" creationId="{00000000-0000-0000-0000-000000000000}"/>
          </ac:spMkLst>
        </pc:spChg>
        <pc:spChg chg="mod">
          <ac:chgData name="Brent McCann" userId="S::brent_cambercollective.com#ext#@taskforceforglobalhealth.onmicrosoft.com::cf1917cd-05f0-4298-9d02-0a9d590e5e8e" providerId="AD" clId="Web-{496412F3-8094-9A8A-9F7A-946CF6A10544}" dt="2023-11-02T09:01:15.024" v="49" actId="20577"/>
          <ac:spMkLst>
            <pc:docMk/>
            <pc:sldMk cId="4202385790" sldId="2147472402"/>
            <ac:spMk id="24" creationId="{00000000-0000-0000-0000-000000000000}"/>
          </ac:spMkLst>
        </pc:spChg>
        <pc:spChg chg="mod">
          <ac:chgData name="Brent McCann" userId="S::brent_cambercollective.com#ext#@taskforceforglobalhealth.onmicrosoft.com::cf1917cd-05f0-4298-9d02-0a9d590e5e8e" providerId="AD" clId="Web-{496412F3-8094-9A8A-9F7A-946CF6A10544}" dt="2023-11-02T08:58:39.643" v="31" actId="20577"/>
          <ac:spMkLst>
            <pc:docMk/>
            <pc:sldMk cId="4202385790" sldId="2147472402"/>
            <ac:spMk id="51" creationId="{C1177FBA-C58E-1B32-D1BF-F163B58413D4}"/>
          </ac:spMkLst>
        </pc:spChg>
        <pc:spChg chg="mod">
          <ac:chgData name="Brent McCann" userId="S::brent_cambercollective.com#ext#@taskforceforglobalhealth.onmicrosoft.com::cf1917cd-05f0-4298-9d02-0a9d590e5e8e" providerId="AD" clId="Web-{496412F3-8094-9A8A-9F7A-946CF6A10544}" dt="2023-11-02T08:58:46.987" v="34" actId="20577"/>
          <ac:spMkLst>
            <pc:docMk/>
            <pc:sldMk cId="4202385790" sldId="2147472402"/>
            <ac:spMk id="52" creationId="{DF0E801E-FA6B-7FAC-2B77-ADFB1331D163}"/>
          </ac:spMkLst>
        </pc:spChg>
        <pc:spChg chg="mod">
          <ac:chgData name="Brent McCann" userId="S::brent_cambercollective.com#ext#@taskforceforglobalhealth.onmicrosoft.com::cf1917cd-05f0-4298-9d02-0a9d590e5e8e" providerId="AD" clId="Web-{496412F3-8094-9A8A-9F7A-946CF6A10544}" dt="2023-11-02T08:58:33.861" v="29" actId="20577"/>
          <ac:spMkLst>
            <pc:docMk/>
            <pc:sldMk cId="4202385790" sldId="2147472402"/>
            <ac:spMk id="53" creationId="{AB10AA68-E8A9-E18A-62F8-E6D147410451}"/>
          </ac:spMkLst>
        </pc:spChg>
        <pc:spChg chg="mod">
          <ac:chgData name="Brent McCann" userId="S::brent_cambercollective.com#ext#@taskforceforglobalhealth.onmicrosoft.com::cf1917cd-05f0-4298-9d02-0a9d590e5e8e" providerId="AD" clId="Web-{496412F3-8094-9A8A-9F7A-946CF6A10544}" dt="2023-11-02T08:58:41.096" v="32" actId="20577"/>
          <ac:spMkLst>
            <pc:docMk/>
            <pc:sldMk cId="4202385790" sldId="2147472402"/>
            <ac:spMk id="54" creationId="{81427380-A3C0-FB17-1338-76659C2F4091}"/>
          </ac:spMkLst>
        </pc:spChg>
        <pc:spChg chg="mod">
          <ac:chgData name="Brent McCann" userId="S::brent_cambercollective.com#ext#@taskforceforglobalhealth.onmicrosoft.com::cf1917cd-05f0-4298-9d02-0a9d590e5e8e" providerId="AD" clId="Web-{496412F3-8094-9A8A-9F7A-946CF6A10544}" dt="2023-11-02T08:59:02.300" v="44" actId="20577"/>
          <ac:spMkLst>
            <pc:docMk/>
            <pc:sldMk cId="4202385790" sldId="2147472402"/>
            <ac:spMk id="62" creationId="{9280D631-90E4-3DE6-86D3-6083B3844C8E}"/>
          </ac:spMkLst>
        </pc:spChg>
        <pc:spChg chg="mod">
          <ac:chgData name="Brent McCann" userId="S::brent_cambercollective.com#ext#@taskforceforglobalhealth.onmicrosoft.com::cf1917cd-05f0-4298-9d02-0a9d590e5e8e" providerId="AD" clId="Web-{496412F3-8094-9A8A-9F7A-946CF6A10544}" dt="2023-11-02T08:59:07.800" v="46" actId="20577"/>
          <ac:spMkLst>
            <pc:docMk/>
            <pc:sldMk cId="4202385790" sldId="2147472402"/>
            <ac:spMk id="63" creationId="{344478EC-F5E1-EAC9-2E26-72E20BCE9293}"/>
          </ac:spMkLst>
        </pc:spChg>
        <pc:spChg chg="mod">
          <ac:chgData name="Brent McCann" userId="S::brent_cambercollective.com#ext#@taskforceforglobalhealth.onmicrosoft.com::cf1917cd-05f0-4298-9d02-0a9d590e5e8e" providerId="AD" clId="Web-{496412F3-8094-9A8A-9F7A-946CF6A10544}" dt="2023-11-02T08:58:54.581" v="42" actId="20577"/>
          <ac:spMkLst>
            <pc:docMk/>
            <pc:sldMk cId="4202385790" sldId="2147472402"/>
            <ac:spMk id="64" creationId="{7188844C-3854-17D7-3767-AD8526C44136}"/>
          </ac:spMkLst>
        </pc:spChg>
        <pc:extLst>
          <p:ext xmlns:p="http://schemas.openxmlformats.org/presentationml/2006/main" uri="{D6D511B9-2390-475A-947B-AFAB55BFBCF1}">
            <pc226:cmChg xmlns:pc226="http://schemas.microsoft.com/office/powerpoint/2022/06/main/command" chg="">
              <pc226:chgData name="Brent McCann" userId="S::brent_cambercollective.com#ext#@taskforceforglobalhealth.onmicrosoft.com::cf1917cd-05f0-4298-9d02-0a9d590e5e8e" providerId="AD" clId="Web-{496412F3-8094-9A8A-9F7A-946CF6A10544}" dt="2023-11-02T09:05:15.221" v="50"/>
              <pc2:cmMkLst xmlns:pc2="http://schemas.microsoft.com/office/powerpoint/2019/9/main/command">
                <pc:docMk/>
                <pc:sldMk cId="4202385790" sldId="2147472402"/>
                <pc2:cmMk id="{56833B61-2D68-4AB1-92DA-6FBB3721122E}"/>
              </pc2:cmMkLst>
              <pc226:cmRplyChg chg="add">
                <pc226:chgData name="Brent McCann" userId="S::brent_cambercollective.com#ext#@taskforceforglobalhealth.onmicrosoft.com::cf1917cd-05f0-4298-9d02-0a9d590e5e8e" providerId="AD" clId="Web-{496412F3-8094-9A8A-9F7A-946CF6A10544}" dt="2023-11-02T09:05:15.221" v="50"/>
                <pc2:cmRplyMkLst xmlns:pc2="http://schemas.microsoft.com/office/powerpoint/2019/9/main/command">
                  <pc:docMk/>
                  <pc:sldMk cId="4202385790" sldId="2147472402"/>
                  <pc2:cmMk id="{56833B61-2D68-4AB1-92DA-6FBB3721122E}"/>
                  <pc2:cmRplyMk id="{368619A4-031E-48EF-A5A2-F3854A44C99E}"/>
                </pc2:cmRplyMkLst>
              </pc226:cmRplyChg>
            </pc226:cmChg>
          </p:ext>
        </pc:extLst>
      </pc:sldChg>
      <pc:sldChg chg="modSp modCm">
        <pc:chgData name="Brent McCann" userId="S::brent_cambercollective.com#ext#@taskforceforglobalhealth.onmicrosoft.com::cf1917cd-05f0-4298-9d02-0a9d590e5e8e" providerId="AD" clId="Web-{496412F3-8094-9A8A-9F7A-946CF6A10544}" dt="2023-11-02T08:54:49.181" v="10" actId="20577"/>
        <pc:sldMkLst>
          <pc:docMk/>
          <pc:sldMk cId="2687099085" sldId="2147472406"/>
        </pc:sldMkLst>
        <pc:spChg chg="mod">
          <ac:chgData name="Brent McCann" userId="S::brent_cambercollective.com#ext#@taskforceforglobalhealth.onmicrosoft.com::cf1917cd-05f0-4298-9d02-0a9d590e5e8e" providerId="AD" clId="Web-{496412F3-8094-9A8A-9F7A-946CF6A10544}" dt="2023-11-02T08:54:49.181" v="10" actId="20577"/>
          <ac:spMkLst>
            <pc:docMk/>
            <pc:sldMk cId="2687099085" sldId="2147472406"/>
            <ac:spMk id="6" creationId="{77E30527-0666-3E47-C74B-8D462AFFA90C}"/>
          </ac:spMkLst>
        </pc:spChg>
        <pc:extLst>
          <p:ext xmlns:p="http://schemas.openxmlformats.org/presentationml/2006/main" uri="{D6D511B9-2390-475A-947B-AFAB55BFBCF1}">
            <pc226:cmChg xmlns:pc226="http://schemas.microsoft.com/office/powerpoint/2022/06/main/command" chg="">
              <pc226:chgData name="Brent McCann" userId="S::brent_cambercollective.com#ext#@taskforceforglobalhealth.onmicrosoft.com::cf1917cd-05f0-4298-9d02-0a9d590e5e8e" providerId="AD" clId="Web-{496412F3-8094-9A8A-9F7A-946CF6A10544}" dt="2023-11-02T08:53:36.959" v="4"/>
              <pc2:cmMkLst xmlns:pc2="http://schemas.microsoft.com/office/powerpoint/2019/9/main/command">
                <pc:docMk/>
                <pc:sldMk cId="2687099085" sldId="2147472406"/>
                <pc2:cmMk id="{EF9B46D5-AF3E-479C-B81E-F0341DFD86B2}"/>
              </pc2:cmMkLst>
              <pc226:cmRplyChg chg="add">
                <pc226:chgData name="Brent McCann" userId="S::brent_cambercollective.com#ext#@taskforceforglobalhealth.onmicrosoft.com::cf1917cd-05f0-4298-9d02-0a9d590e5e8e" providerId="AD" clId="Web-{496412F3-8094-9A8A-9F7A-946CF6A10544}" dt="2023-11-02T08:53:36.959" v="4"/>
                <pc2:cmRplyMkLst xmlns:pc2="http://schemas.microsoft.com/office/powerpoint/2019/9/main/command">
                  <pc:docMk/>
                  <pc:sldMk cId="2687099085" sldId="2147472406"/>
                  <pc2:cmMk id="{EF9B46D5-AF3E-479C-B81E-F0341DFD86B2}"/>
                  <pc2:cmRplyMk id="{88526D1E-C9C4-40D8-A277-792B54C32279}"/>
                </pc2:cmRplyMkLst>
              </pc226:cmRplyChg>
            </pc226:cmChg>
            <pc226:cmChg xmlns:pc226="http://schemas.microsoft.com/office/powerpoint/2022/06/main/command" chg="">
              <pc226:chgData name="Brent McCann" userId="S::brent_cambercollective.com#ext#@taskforceforglobalhealth.onmicrosoft.com::cf1917cd-05f0-4298-9d02-0a9d590e5e8e" providerId="AD" clId="Web-{496412F3-8094-9A8A-9F7A-946CF6A10544}" dt="2023-11-02T08:54:20.805" v="5"/>
              <pc2:cmMkLst xmlns:pc2="http://schemas.microsoft.com/office/powerpoint/2019/9/main/command">
                <pc:docMk/>
                <pc:sldMk cId="2687099085" sldId="2147472406"/>
                <pc2:cmMk id="{4B208BDE-80F4-4049-BCED-FD54FA995233}"/>
              </pc2:cmMkLst>
              <pc226:cmRplyChg chg="add">
                <pc226:chgData name="Brent McCann" userId="S::brent_cambercollective.com#ext#@taskforceforglobalhealth.onmicrosoft.com::cf1917cd-05f0-4298-9d02-0a9d590e5e8e" providerId="AD" clId="Web-{496412F3-8094-9A8A-9F7A-946CF6A10544}" dt="2023-11-02T08:54:20.805" v="5"/>
                <pc2:cmRplyMkLst xmlns:pc2="http://schemas.microsoft.com/office/powerpoint/2019/9/main/command">
                  <pc:docMk/>
                  <pc:sldMk cId="2687099085" sldId="2147472406"/>
                  <pc2:cmMk id="{4B208BDE-80F4-4049-BCED-FD54FA995233}"/>
                  <pc2:cmRplyMk id="{A60FFF37-6042-40C1-82B6-02763EB696D1}"/>
                </pc2:cmRplyMkLst>
              </pc226:cmRplyChg>
            </pc226:cmChg>
          </p:ext>
        </pc:extLst>
      </pc:sldChg>
      <pc:sldChg chg="modSp">
        <pc:chgData name="Brent McCann" userId="S::brent_cambercollective.com#ext#@taskforceforglobalhealth.onmicrosoft.com::cf1917cd-05f0-4298-9d02-0a9d590e5e8e" providerId="AD" clId="Web-{496412F3-8094-9A8A-9F7A-946CF6A10544}" dt="2023-11-02T08:51:48.986" v="1" actId="20577"/>
        <pc:sldMkLst>
          <pc:docMk/>
          <pc:sldMk cId="1631448211" sldId="2147472409"/>
        </pc:sldMkLst>
        <pc:spChg chg="mod">
          <ac:chgData name="Brent McCann" userId="S::brent_cambercollective.com#ext#@taskforceforglobalhealth.onmicrosoft.com::cf1917cd-05f0-4298-9d02-0a9d590e5e8e" providerId="AD" clId="Web-{496412F3-8094-9A8A-9F7A-946CF6A10544}" dt="2023-11-02T08:51:48.986" v="1" actId="20577"/>
          <ac:spMkLst>
            <pc:docMk/>
            <pc:sldMk cId="1631448211" sldId="2147472409"/>
            <ac:spMk id="3" creationId="{1C045F65-7F2B-C8D8-F463-6CFB47AACA10}"/>
          </ac:spMkLst>
        </pc:spChg>
      </pc:sldChg>
      <pc:sldChg chg="addSp delSp modSp modCm">
        <pc:chgData name="Brent McCann" userId="S::brent_cambercollective.com#ext#@taskforceforglobalhealth.onmicrosoft.com::cf1917cd-05f0-4298-9d02-0a9d590e5e8e" providerId="AD" clId="Web-{496412F3-8094-9A8A-9F7A-946CF6A10544}" dt="2023-11-02T09:07:24.570" v="77"/>
        <pc:sldMkLst>
          <pc:docMk/>
          <pc:sldMk cId="2092108615" sldId="2147472412"/>
        </pc:sldMkLst>
        <pc:spChg chg="mod">
          <ac:chgData name="Brent McCann" userId="S::brent_cambercollective.com#ext#@taskforceforglobalhealth.onmicrosoft.com::cf1917cd-05f0-4298-9d02-0a9d590e5e8e" providerId="AD" clId="Web-{496412F3-8094-9A8A-9F7A-946CF6A10544}" dt="2023-11-02T09:06:53.194" v="74" actId="20577"/>
          <ac:spMkLst>
            <pc:docMk/>
            <pc:sldMk cId="2092108615" sldId="2147472412"/>
            <ac:spMk id="10" creationId="{56E5F4E1-ABC2-33AD-1A4B-4EABC4A6E33B}"/>
          </ac:spMkLst>
        </pc:spChg>
        <pc:graphicFrameChg chg="add del">
          <ac:chgData name="Brent McCann" userId="S::brent_cambercollective.com#ext#@taskforceforglobalhealth.onmicrosoft.com::cf1917cd-05f0-4298-9d02-0a9d590e5e8e" providerId="AD" clId="Web-{496412F3-8094-9A8A-9F7A-946CF6A10544}" dt="2023-11-02T09:06:28.411" v="70"/>
          <ac:graphicFrameMkLst>
            <pc:docMk/>
            <pc:sldMk cId="2092108615" sldId="2147472412"/>
            <ac:graphicFrameMk id="18" creationId="{B5705B4A-379C-25CC-07A8-86919F266FDE}"/>
          </ac:graphicFrameMkLst>
        </pc:graphicFrame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496412F3-8094-9A8A-9F7A-946CF6A10544}" dt="2023-11-02T09:05:55.004" v="51"/>
              <pc2:cmMkLst xmlns:pc2="http://schemas.microsoft.com/office/powerpoint/2019/9/main/command">
                <pc:docMk/>
                <pc:sldMk cId="2092108615" sldId="2147472412"/>
                <pc2:cmMk id="{CE9DB032-ED08-4040-A65C-C0C8FC57C39E}"/>
              </pc2:cmMkLst>
            </pc226:cmChg>
            <pc226:cmChg xmlns:pc226="http://schemas.microsoft.com/office/powerpoint/2022/06/main/command" chg="mod">
              <pc226:chgData name="Brent McCann" userId="S::brent_cambercollective.com#ext#@taskforceforglobalhealth.onmicrosoft.com::cf1917cd-05f0-4298-9d02-0a9d590e5e8e" providerId="AD" clId="Web-{496412F3-8094-9A8A-9F7A-946CF6A10544}" dt="2023-11-02T09:07:00.881" v="75"/>
              <pc2:cmMkLst xmlns:pc2="http://schemas.microsoft.com/office/powerpoint/2019/9/main/command">
                <pc:docMk/>
                <pc:sldMk cId="2092108615" sldId="2147472412"/>
                <pc2:cmMk id="{7401FB9F-139D-4428-A8E4-2297C59FC4B9}"/>
              </pc2:cmMkLst>
            </pc226:cmChg>
            <pc226:cmChg xmlns:pc226="http://schemas.microsoft.com/office/powerpoint/2022/06/main/command" chg="mod modRxn">
              <pc226:chgData name="Brent McCann" userId="S::brent_cambercollective.com#ext#@taskforceforglobalhealth.onmicrosoft.com::cf1917cd-05f0-4298-9d02-0a9d590e5e8e" providerId="AD" clId="Web-{496412F3-8094-9A8A-9F7A-946CF6A10544}" dt="2023-11-02T09:07:24.570" v="77"/>
              <pc2:cmMkLst xmlns:pc2="http://schemas.microsoft.com/office/powerpoint/2019/9/main/command">
                <pc:docMk/>
                <pc:sldMk cId="2092108615" sldId="2147472412"/>
                <pc2:cmMk id="{B0F785FD-4277-4F34-9C9C-2C756AC1FB3E}"/>
              </pc2:cmMkLst>
            </pc226:cmChg>
          </p:ext>
        </pc:extLst>
      </pc:sldChg>
      <pc:sldChg chg="addCm">
        <pc:chgData name="Brent McCann" userId="S::brent_cambercollective.com#ext#@taskforceforglobalhealth.onmicrosoft.com::cf1917cd-05f0-4298-9d02-0a9d590e5e8e" providerId="AD" clId="Web-{496412F3-8094-9A8A-9F7A-946CF6A10544}" dt="2023-11-02T09:08:43.401" v="79"/>
        <pc:sldMkLst>
          <pc:docMk/>
          <pc:sldMk cId="3526105795" sldId="2147472418"/>
        </pc:sldMkLst>
        <pc:extLst>
          <p:ext xmlns:p="http://schemas.openxmlformats.org/presentationml/2006/main" uri="{D6D511B9-2390-475A-947B-AFAB55BFBCF1}">
            <pc226:cmChg xmlns:pc226="http://schemas.microsoft.com/office/powerpoint/2022/06/main/command" chg="add">
              <pc226:chgData name="Brent McCann" userId="S::brent_cambercollective.com#ext#@taskforceforglobalhealth.onmicrosoft.com::cf1917cd-05f0-4298-9d02-0a9d590e5e8e" providerId="AD" clId="Web-{496412F3-8094-9A8A-9F7A-946CF6A10544}" dt="2023-11-02T09:08:43.401" v="79"/>
              <pc2:cmMkLst xmlns:pc2="http://schemas.microsoft.com/office/powerpoint/2019/9/main/command">
                <pc:docMk/>
                <pc:sldMk cId="3526105795" sldId="2147472418"/>
                <pc2:cmMk id="{95A4AD59-64B3-43E1-88AB-4E25FA334880}"/>
              </pc2:cmMkLst>
            </pc226:cmChg>
          </p:ext>
        </pc:extLst>
      </pc:sldChg>
    </pc:docChg>
  </pc:docChgLst>
  <pc:docChgLst>
    <pc:chgData name="Kristin Saarlas" userId="S::ksaarlas@taskforce.org::19407dd1-841e-4350-9f8b-d606608a6aef" providerId="AD" clId="Web-{0FFF3480-E84B-42F5-8851-025676FB3A85}"/>
    <pc:docChg chg="modSld">
      <pc:chgData name="Kristin Saarlas" userId="S::ksaarlas@taskforce.org::19407dd1-841e-4350-9f8b-d606608a6aef" providerId="AD" clId="Web-{0FFF3480-E84B-42F5-8851-025676FB3A85}" dt="2023-11-15T20:58:15.386" v="7"/>
      <pc:docMkLst>
        <pc:docMk/>
      </pc:docMkLst>
      <pc:sldChg chg="modCm">
        <pc:chgData name="Kristin Saarlas" userId="S::ksaarlas@taskforce.org::19407dd1-841e-4350-9f8b-d606608a6aef" providerId="AD" clId="Web-{0FFF3480-E84B-42F5-8851-025676FB3A85}" dt="2023-11-15T20:50:59.329" v="0"/>
        <pc:sldMkLst>
          <pc:docMk/>
          <pc:sldMk cId="2630222942" sldId="2147472110"/>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0FFF3480-E84B-42F5-8851-025676FB3A85}" dt="2023-11-15T20:50:59.329" v="0"/>
              <pc2:cmMkLst xmlns:pc2="http://schemas.microsoft.com/office/powerpoint/2019/9/main/command">
                <pc:docMk/>
                <pc:sldMk cId="2630222942" sldId="2147472110"/>
                <pc2:cmMk id="{9A5413DF-7FF3-4593-B404-16B63DDB80A1}"/>
              </pc2:cmMkLst>
            </pc226:cmChg>
          </p:ext>
        </pc:extLst>
      </pc:sldChg>
      <pc:sldChg chg="modCm">
        <pc:chgData name="Kristin Saarlas" userId="S::ksaarlas@taskforce.org::19407dd1-841e-4350-9f8b-d606608a6aef" providerId="AD" clId="Web-{0FFF3480-E84B-42F5-8851-025676FB3A85}" dt="2023-11-15T20:58:15.386" v="7"/>
        <pc:sldMkLst>
          <pc:docMk/>
          <pc:sldMk cId="427666159" sldId="2147472380"/>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0FFF3480-E84B-42F5-8851-025676FB3A85}" dt="2023-11-15T20:58:15.386" v="7"/>
              <pc2:cmMkLst xmlns:pc2="http://schemas.microsoft.com/office/powerpoint/2019/9/main/command">
                <pc:docMk/>
                <pc:sldMk cId="427666159" sldId="2147472380"/>
                <pc2:cmMk id="{E5675576-4CB5-4091-B3E6-6E4FB2E74679}"/>
              </pc2:cmMkLst>
              <pc226:cmRplyChg chg="add">
                <pc226:chgData name="Kristin Saarlas" userId="S::ksaarlas@taskforce.org::19407dd1-841e-4350-9f8b-d606608a6aef" providerId="AD" clId="Web-{0FFF3480-E84B-42F5-8851-025676FB3A85}" dt="2023-11-15T20:58:15.386" v="7"/>
                <pc2:cmRplyMkLst xmlns:pc2="http://schemas.microsoft.com/office/powerpoint/2019/9/main/command">
                  <pc:docMk/>
                  <pc:sldMk cId="427666159" sldId="2147472380"/>
                  <pc2:cmMk id="{E5675576-4CB5-4091-B3E6-6E4FB2E74679}"/>
                  <pc2:cmRplyMk id="{83D62D1C-782C-4FCB-83D0-90657A3ACD68}"/>
                </pc2:cmRplyMkLst>
              </pc226:cmRplyChg>
            </pc226:cmChg>
          </p:ext>
        </pc:extLst>
      </pc:sldChg>
      <pc:sldChg chg="modSp">
        <pc:chgData name="Kristin Saarlas" userId="S::ksaarlas@taskforce.org::19407dd1-841e-4350-9f8b-d606608a6aef" providerId="AD" clId="Web-{0FFF3480-E84B-42F5-8851-025676FB3A85}" dt="2023-11-15T20:53:17.196" v="4" actId="20577"/>
        <pc:sldMkLst>
          <pc:docMk/>
          <pc:sldMk cId="1904051077" sldId="2147472408"/>
        </pc:sldMkLst>
        <pc:spChg chg="mod">
          <ac:chgData name="Kristin Saarlas" userId="S::ksaarlas@taskforce.org::19407dd1-841e-4350-9f8b-d606608a6aef" providerId="AD" clId="Web-{0FFF3480-E84B-42F5-8851-025676FB3A85}" dt="2023-11-15T20:53:17.196" v="4" actId="20577"/>
          <ac:spMkLst>
            <pc:docMk/>
            <pc:sldMk cId="1904051077" sldId="2147472408"/>
            <ac:spMk id="73" creationId="{F8D6BA49-5A6D-B0BE-3E68-D6DE255BA65A}"/>
          </ac:spMkLst>
        </pc:spChg>
      </pc:sldChg>
      <pc:sldChg chg="modCm">
        <pc:chgData name="Kristin Saarlas" userId="S::ksaarlas@taskforce.org::19407dd1-841e-4350-9f8b-d606608a6aef" providerId="AD" clId="Web-{0FFF3480-E84B-42F5-8851-025676FB3A85}" dt="2023-11-15T20:52:51.585" v="2"/>
        <pc:sldMkLst>
          <pc:docMk/>
          <pc:sldMk cId="906731404" sldId="2147472424"/>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0FFF3480-E84B-42F5-8851-025676FB3A85}" dt="2023-11-15T20:52:14.443" v="1"/>
              <pc2:cmMkLst xmlns:pc2="http://schemas.microsoft.com/office/powerpoint/2019/9/main/command">
                <pc:docMk/>
                <pc:sldMk cId="906731404" sldId="2147472424"/>
                <pc2:cmMk id="{5B8C6463-8861-4832-A49E-9EC378700A60}"/>
              </pc2:cmMkLst>
            </pc226:cmChg>
            <pc226:cmChg xmlns:pc226="http://schemas.microsoft.com/office/powerpoint/2022/06/main/command" chg="mod">
              <pc226:chgData name="Kristin Saarlas" userId="S::ksaarlas@taskforce.org::19407dd1-841e-4350-9f8b-d606608a6aef" providerId="AD" clId="Web-{0FFF3480-E84B-42F5-8851-025676FB3A85}" dt="2023-11-15T20:52:51.585" v="2"/>
              <pc2:cmMkLst xmlns:pc2="http://schemas.microsoft.com/office/powerpoint/2019/9/main/command">
                <pc:docMk/>
                <pc:sldMk cId="906731404" sldId="2147472424"/>
                <pc2:cmMk id="{BB3C0570-4AC4-44D0-A09D-996AE6EA78DA}"/>
              </pc2:cmMkLst>
            </pc226:cmChg>
          </p:ext>
        </pc:extLst>
      </pc:sldChg>
      <pc:sldChg chg="modCm">
        <pc:chgData name="Kristin Saarlas" userId="S::ksaarlas@taskforce.org::19407dd1-841e-4350-9f8b-d606608a6aef" providerId="AD" clId="Web-{0FFF3480-E84B-42F5-8851-025676FB3A85}" dt="2023-11-15T20:55:11.187" v="6"/>
        <pc:sldMkLst>
          <pc:docMk/>
          <pc:sldMk cId="2303303803" sldId="2147472426"/>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0FFF3480-E84B-42F5-8851-025676FB3A85}" dt="2023-11-15T20:55:11.187" v="6"/>
              <pc2:cmMkLst xmlns:pc2="http://schemas.microsoft.com/office/powerpoint/2019/9/main/command">
                <pc:docMk/>
                <pc:sldMk cId="2303303803" sldId="2147472426"/>
                <pc2:cmMk id="{D72C2C7A-FA67-42BE-9333-0A51CD8CE24C}"/>
              </pc2:cmMkLst>
              <pc226:cmRplyChg chg="add">
                <pc226:chgData name="Kristin Saarlas" userId="S::ksaarlas@taskforce.org::19407dd1-841e-4350-9f8b-d606608a6aef" providerId="AD" clId="Web-{0FFF3480-E84B-42F5-8851-025676FB3A85}" dt="2023-11-15T20:55:11.187" v="6"/>
                <pc2:cmRplyMkLst xmlns:pc2="http://schemas.microsoft.com/office/powerpoint/2019/9/main/command">
                  <pc:docMk/>
                  <pc:sldMk cId="2303303803" sldId="2147472426"/>
                  <pc2:cmMk id="{D72C2C7A-FA67-42BE-9333-0A51CD8CE24C}"/>
                  <pc2:cmRplyMk id="{A08F6AF3-E84E-4E79-98CA-C5803023CF87}"/>
                </pc2:cmRplyMkLst>
              </pc226:cmRplyChg>
            </pc226:cmChg>
            <pc226:cmChg xmlns:pc226="http://schemas.microsoft.com/office/powerpoint/2022/06/main/command" chg="mod">
              <pc226:chgData name="Kristin Saarlas" userId="S::ksaarlas@taskforce.org::19407dd1-841e-4350-9f8b-d606608a6aef" providerId="AD" clId="Web-{0FFF3480-E84B-42F5-8851-025676FB3A85}" dt="2023-11-15T20:53:49.745" v="5"/>
              <pc2:cmMkLst xmlns:pc2="http://schemas.microsoft.com/office/powerpoint/2019/9/main/command">
                <pc:docMk/>
                <pc:sldMk cId="2303303803" sldId="2147472426"/>
                <pc2:cmMk id="{832A58FE-0E07-4AED-A537-0F25372CEC52}"/>
              </pc2:cmMkLst>
            </pc226:cmChg>
          </p:ext>
        </pc:extLst>
      </pc:sldChg>
    </pc:docChg>
  </pc:docChgLst>
  <pc:docChgLst>
    <pc:chgData name="Kristin Saarlas" userId="S::ksaarlas@taskforce.org::19407dd1-841e-4350-9f8b-d606608a6aef" providerId="AD" clId="Web-{32F4D80F-42CD-4E31-A018-95B1E1872F96}"/>
    <pc:docChg chg="modSld">
      <pc:chgData name="Kristin Saarlas" userId="S::ksaarlas@taskforce.org::19407dd1-841e-4350-9f8b-d606608a6aef" providerId="AD" clId="Web-{32F4D80F-42CD-4E31-A018-95B1E1872F96}" dt="2023-11-14T19:34:33.912" v="90"/>
      <pc:docMkLst>
        <pc:docMk/>
      </pc:docMkLst>
      <pc:sldChg chg="modCm">
        <pc:chgData name="Kristin Saarlas" userId="S::ksaarlas@taskforce.org::19407dd1-841e-4350-9f8b-d606608a6aef" providerId="AD" clId="Web-{32F4D80F-42CD-4E31-A018-95B1E1872F96}" dt="2023-11-14T19:33:40.239" v="88"/>
        <pc:sldMkLst>
          <pc:docMk/>
          <pc:sldMk cId="1789519072" sldId="2147472405"/>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33:40.239" v="88"/>
              <pc2:cmMkLst xmlns:pc2="http://schemas.microsoft.com/office/powerpoint/2019/9/main/command">
                <pc:docMk/>
                <pc:sldMk cId="1789519072" sldId="2147472405"/>
                <pc2:cmMk id="{12645E4E-18E8-463B-9593-0101FD5D406B}"/>
              </pc2:cmMkLst>
            </pc226:cmChg>
          </p:ext>
        </pc:extLst>
      </pc:sldChg>
      <pc:sldChg chg="modCm">
        <pc:chgData name="Kristin Saarlas" userId="S::ksaarlas@taskforce.org::19407dd1-841e-4350-9f8b-d606608a6aef" providerId="AD" clId="Web-{32F4D80F-42CD-4E31-A018-95B1E1872F96}" dt="2023-11-14T19:26:45.790" v="57"/>
        <pc:sldMkLst>
          <pc:docMk/>
          <pc:sldMk cId="1904051077" sldId="2147472408"/>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32F4D80F-42CD-4E31-A018-95B1E1872F96}" dt="2023-11-14T19:26:45.790" v="57"/>
              <pc2:cmMkLst xmlns:pc2="http://schemas.microsoft.com/office/powerpoint/2019/9/main/command">
                <pc:docMk/>
                <pc:sldMk cId="1904051077" sldId="2147472408"/>
                <pc2:cmMk id="{07C5ABF9-5B2E-46ED-9E6F-EC808DDFEC15}"/>
              </pc2:cmMkLst>
              <pc226:cmRplyChg chg="add">
                <pc226:chgData name="Kristin Saarlas" userId="S::ksaarlas@taskforce.org::19407dd1-841e-4350-9f8b-d606608a6aef" providerId="AD" clId="Web-{32F4D80F-42CD-4E31-A018-95B1E1872F96}" dt="2023-11-14T19:26:45.790" v="57"/>
                <pc2:cmRplyMkLst xmlns:pc2="http://schemas.microsoft.com/office/powerpoint/2019/9/main/command">
                  <pc:docMk/>
                  <pc:sldMk cId="1904051077" sldId="2147472408"/>
                  <pc2:cmMk id="{07C5ABF9-5B2E-46ED-9E6F-EC808DDFEC15}"/>
                  <pc2:cmRplyMk id="{2AAB001B-C055-410E-BEF9-FC0DE20DDB0D}"/>
                </pc2:cmRplyMkLst>
              </pc226:cmRplyChg>
              <pc226:cmRplyChg chg="add">
                <pc226:chgData name="Kristin Saarlas" userId="S::ksaarlas@taskforce.org::19407dd1-841e-4350-9f8b-d606608a6aef" providerId="AD" clId="Web-{32F4D80F-42CD-4E31-A018-95B1E1872F96}" dt="2023-11-14T19:07:02.165" v="49"/>
                <pc2:cmRplyMkLst xmlns:pc2="http://schemas.microsoft.com/office/powerpoint/2019/9/main/command">
                  <pc:docMk/>
                  <pc:sldMk cId="1904051077" sldId="2147472408"/>
                  <pc2:cmMk id="{07C5ABF9-5B2E-46ED-9E6F-EC808DDFEC15}"/>
                  <pc2:cmRplyMk id="{20D79E93-D678-4060-9AFC-A978D5C7B7D2}"/>
                </pc2:cmRplyMkLst>
              </pc226:cmRplyChg>
            </pc226:cmChg>
          </p:ext>
        </pc:extLst>
      </pc:sldChg>
      <pc:sldChg chg="modSp modCm">
        <pc:chgData name="Kristin Saarlas" userId="S::ksaarlas@taskforce.org::19407dd1-841e-4350-9f8b-d606608a6aef" providerId="AD" clId="Web-{32F4D80F-42CD-4E31-A018-95B1E1872F96}" dt="2023-11-14T19:04:11.660" v="47" actId="20577"/>
        <pc:sldMkLst>
          <pc:docMk/>
          <pc:sldMk cId="1631448211" sldId="2147472409"/>
        </pc:sldMkLst>
        <pc:spChg chg="mod">
          <ac:chgData name="Kristin Saarlas" userId="S::ksaarlas@taskforce.org::19407dd1-841e-4350-9f8b-d606608a6aef" providerId="AD" clId="Web-{32F4D80F-42CD-4E31-A018-95B1E1872F96}" dt="2023-11-14T19:04:11.660" v="47" actId="20577"/>
          <ac:spMkLst>
            <pc:docMk/>
            <pc:sldMk cId="1631448211" sldId="2147472409"/>
            <ac:spMk id="16" creationId="{8FF4511D-0DA9-438C-E50A-8EE964CE0848}"/>
          </ac:spMkLst>
        </pc:spChg>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04:09.754" v="46"/>
              <pc2:cmMkLst xmlns:pc2="http://schemas.microsoft.com/office/powerpoint/2019/9/main/command">
                <pc:docMk/>
                <pc:sldMk cId="1631448211" sldId="2147472409"/>
                <pc2:cmMk id="{33FBA583-3A7F-4C5A-9ED6-0E7FE52F977E}"/>
              </pc2:cmMkLst>
            </pc226:cmChg>
          </p:ext>
        </pc:extLst>
      </pc:sldChg>
      <pc:sldChg chg="modSp modCm">
        <pc:chgData name="Kristin Saarlas" userId="S::ksaarlas@taskforce.org::19407dd1-841e-4350-9f8b-d606608a6aef" providerId="AD" clId="Web-{32F4D80F-42CD-4E31-A018-95B1E1872F96}" dt="2023-11-14T19:29:24.076" v="84" actId="20577"/>
        <pc:sldMkLst>
          <pc:docMk/>
          <pc:sldMk cId="2092108615" sldId="2147472412"/>
        </pc:sldMkLst>
        <pc:spChg chg="mod">
          <ac:chgData name="Kristin Saarlas" userId="S::ksaarlas@taskforce.org::19407dd1-841e-4350-9f8b-d606608a6aef" providerId="AD" clId="Web-{32F4D80F-42CD-4E31-A018-95B1E1872F96}" dt="2023-11-14T19:29:24.076" v="84"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29:01.372" v="82" actId="20577"/>
              <pc2:cmMkLst xmlns:pc2="http://schemas.microsoft.com/office/powerpoint/2019/9/main/command">
                <pc:docMk/>
                <pc:sldMk cId="2092108615" sldId="2147472412"/>
                <pc2:cmMk id="{EBEBF670-E27F-4C92-AF06-C9A18B05B287}"/>
              </pc2:cmMkLst>
            </pc226:cmChg>
            <pc226:cmChg xmlns:pc226="http://schemas.microsoft.com/office/powerpoint/2022/06/main/command" chg="mod">
              <pc226:chgData name="Kristin Saarlas" userId="S::ksaarlas@taskforce.org::19407dd1-841e-4350-9f8b-d606608a6aef" providerId="AD" clId="Web-{32F4D80F-42CD-4E31-A018-95B1E1872F96}" dt="2023-11-14T19:29:22.701" v="83"/>
              <pc2:cmMkLst xmlns:pc2="http://schemas.microsoft.com/office/powerpoint/2019/9/main/command">
                <pc:docMk/>
                <pc:sldMk cId="2092108615" sldId="2147472412"/>
                <pc2:cmMk id="{2FB3CBFD-F281-4DFE-89AE-0288B87081C1}"/>
              </pc2:cmMkLst>
              <pc226:cmRplyChg chg="add">
                <pc226:chgData name="Kristin Saarlas" userId="S::ksaarlas@taskforce.org::19407dd1-841e-4350-9f8b-d606608a6aef" providerId="AD" clId="Web-{32F4D80F-42CD-4E31-A018-95B1E1872F96}" dt="2023-11-14T19:29:22.701" v="83"/>
                <pc2:cmRplyMkLst xmlns:pc2="http://schemas.microsoft.com/office/powerpoint/2019/9/main/command">
                  <pc:docMk/>
                  <pc:sldMk cId="2092108615" sldId="2147472412"/>
                  <pc2:cmMk id="{2FB3CBFD-F281-4DFE-89AE-0288B87081C1}"/>
                  <pc2:cmRplyMk id="{716444CE-4B07-4B36-9F12-B94EA2E12044}"/>
                </pc2:cmRplyMkLst>
              </pc226:cmRplyChg>
            </pc226:cmChg>
          </p:ext>
        </pc:extLst>
      </pc:sldChg>
      <pc:sldChg chg="modCm">
        <pc:chgData name="Kristin Saarlas" userId="S::ksaarlas@taskforce.org::19407dd1-841e-4350-9f8b-d606608a6aef" providerId="AD" clId="Web-{32F4D80F-42CD-4E31-A018-95B1E1872F96}" dt="2023-11-14T19:04:49.708" v="48"/>
        <pc:sldMkLst>
          <pc:docMk/>
          <pc:sldMk cId="1827075937" sldId="2147472418"/>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04:49.708" v="48"/>
              <pc2:cmMkLst xmlns:pc2="http://schemas.microsoft.com/office/powerpoint/2019/9/main/command">
                <pc:docMk/>
                <pc:sldMk cId="1827075937" sldId="2147472418"/>
                <pc2:cmMk id="{FDA39C98-EAF2-474A-8A7A-862970DD4E00}"/>
              </pc2:cmMkLst>
            </pc226:cmChg>
          </p:ext>
        </pc:extLst>
      </pc:sldChg>
      <pc:sldChg chg="modCm">
        <pc:chgData name="Kristin Saarlas" userId="S::ksaarlas@taskforce.org::19407dd1-841e-4350-9f8b-d606608a6aef" providerId="AD" clId="Web-{32F4D80F-42CD-4E31-A018-95B1E1872F96}" dt="2023-11-14T19:20:43.999" v="56"/>
        <pc:sldMkLst>
          <pc:docMk/>
          <pc:sldMk cId="2230214041" sldId="2147472423"/>
        </pc:sldMkLst>
        <pc:extLst>
          <p:ext xmlns:p="http://schemas.openxmlformats.org/presentationml/2006/main" uri="{D6D511B9-2390-475A-947B-AFAB55BFBCF1}">
            <pc226:cmChg xmlns:pc226="http://schemas.microsoft.com/office/powerpoint/2022/06/main/command" chg="mod modRxn">
              <pc226:chgData name="Kristin Saarlas" userId="S::ksaarlas@taskforce.org::19407dd1-841e-4350-9f8b-d606608a6aef" providerId="AD" clId="Web-{32F4D80F-42CD-4E31-A018-95B1E1872F96}" dt="2023-11-14T19:20:43.999" v="56"/>
              <pc2:cmMkLst xmlns:pc2="http://schemas.microsoft.com/office/powerpoint/2019/9/main/command">
                <pc:docMk/>
                <pc:sldMk cId="2230214041" sldId="2147472423"/>
                <pc2:cmMk id="{2AAA77ED-E472-4875-B83F-4799A4FB35A7}"/>
              </pc2:cmMkLst>
            </pc226:cmChg>
          </p:ext>
        </pc:extLst>
      </pc:sldChg>
      <pc:sldChg chg="modCm">
        <pc:chgData name="Kristin Saarlas" userId="S::ksaarlas@taskforce.org::19407dd1-841e-4350-9f8b-d606608a6aef" providerId="AD" clId="Web-{32F4D80F-42CD-4E31-A018-95B1E1872F96}" dt="2023-11-14T19:09:23.762" v="52"/>
        <pc:sldMkLst>
          <pc:docMk/>
          <pc:sldMk cId="906731404" sldId="2147472424"/>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07:23.884" v="50"/>
              <pc2:cmMkLst xmlns:pc2="http://schemas.microsoft.com/office/powerpoint/2019/9/main/command">
                <pc:docMk/>
                <pc:sldMk cId="906731404" sldId="2147472424"/>
                <pc2:cmMk id="{03BAEA2F-DC27-40BA-A032-742D3E51BC73}"/>
              </pc2:cmMkLst>
            </pc226:cmChg>
            <pc226:cmChg xmlns:pc226="http://schemas.microsoft.com/office/powerpoint/2022/06/main/command" chg="mod">
              <pc226:chgData name="Kristin Saarlas" userId="S::ksaarlas@taskforce.org::19407dd1-841e-4350-9f8b-d606608a6aef" providerId="AD" clId="Web-{32F4D80F-42CD-4E31-A018-95B1E1872F96}" dt="2023-11-14T19:07:36.056" v="51"/>
              <pc2:cmMkLst xmlns:pc2="http://schemas.microsoft.com/office/powerpoint/2019/9/main/command">
                <pc:docMk/>
                <pc:sldMk cId="906731404" sldId="2147472424"/>
                <pc2:cmMk id="{5B8C6463-8861-4832-A49E-9EC378700A60}"/>
              </pc2:cmMkLst>
            </pc226:cmChg>
            <pc226:cmChg xmlns:pc226="http://schemas.microsoft.com/office/powerpoint/2022/06/main/command" chg="">
              <pc226:chgData name="Kristin Saarlas" userId="S::ksaarlas@taskforce.org::19407dd1-841e-4350-9f8b-d606608a6aef" providerId="AD" clId="Web-{32F4D80F-42CD-4E31-A018-95B1E1872F96}" dt="2023-11-14T19:09:23.762" v="52"/>
              <pc2:cmMkLst xmlns:pc2="http://schemas.microsoft.com/office/powerpoint/2019/9/main/command">
                <pc:docMk/>
                <pc:sldMk cId="906731404" sldId="2147472424"/>
                <pc2:cmMk id="{BB3C0570-4AC4-44D0-A09D-996AE6EA78DA}"/>
              </pc2:cmMkLst>
              <pc226:cmRplyChg chg="add">
                <pc226:chgData name="Kristin Saarlas" userId="S::ksaarlas@taskforce.org::19407dd1-841e-4350-9f8b-d606608a6aef" providerId="AD" clId="Web-{32F4D80F-42CD-4E31-A018-95B1E1872F96}" dt="2023-11-14T19:09:23.762" v="52"/>
                <pc2:cmRplyMkLst xmlns:pc2="http://schemas.microsoft.com/office/powerpoint/2019/9/main/command">
                  <pc:docMk/>
                  <pc:sldMk cId="906731404" sldId="2147472424"/>
                  <pc2:cmMk id="{BB3C0570-4AC4-44D0-A09D-996AE6EA78DA}"/>
                  <pc2:cmRplyMk id="{D7DE2C37-CB88-40A5-9537-5845CB9D608F}"/>
                </pc2:cmRplyMkLst>
              </pc226:cmRplyChg>
            </pc226:cmChg>
          </p:ext>
        </pc:extLst>
      </pc:sldChg>
      <pc:sldChg chg="modCm">
        <pc:chgData name="Kristin Saarlas" userId="S::ksaarlas@taskforce.org::19407dd1-841e-4350-9f8b-d606608a6aef" providerId="AD" clId="Web-{32F4D80F-42CD-4E31-A018-95B1E1872F96}" dt="2023-11-14T19:27:12.728" v="58"/>
        <pc:sldMkLst>
          <pc:docMk/>
          <pc:sldMk cId="2303303803" sldId="2147472426"/>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32F4D80F-42CD-4E31-A018-95B1E1872F96}" dt="2023-11-14T19:15:50.601" v="53"/>
              <pc2:cmMkLst xmlns:pc2="http://schemas.microsoft.com/office/powerpoint/2019/9/main/command">
                <pc:docMk/>
                <pc:sldMk cId="2303303803" sldId="2147472426"/>
                <pc2:cmMk id="{59C0EA32-6954-4DD4-93CD-B1848A021263}"/>
              </pc2:cmMkLst>
              <pc226:cmRplyChg chg="add">
                <pc226:chgData name="Kristin Saarlas" userId="S::ksaarlas@taskforce.org::19407dd1-841e-4350-9f8b-d606608a6aef" providerId="AD" clId="Web-{32F4D80F-42CD-4E31-A018-95B1E1872F96}" dt="2023-11-14T19:15:50.601" v="53"/>
                <pc2:cmRplyMkLst xmlns:pc2="http://schemas.microsoft.com/office/powerpoint/2019/9/main/command">
                  <pc:docMk/>
                  <pc:sldMk cId="2303303803" sldId="2147472426"/>
                  <pc2:cmMk id="{59C0EA32-6954-4DD4-93CD-B1848A021263}"/>
                  <pc2:cmRplyMk id="{80FBBC4A-17ED-4F6F-8B69-7C47FD43B8C0}"/>
                </pc2:cmRplyMkLst>
              </pc226:cmRplyChg>
            </pc226:cmChg>
            <pc226:cmChg xmlns:pc226="http://schemas.microsoft.com/office/powerpoint/2022/06/main/command" chg="mod modRxn">
              <pc226:chgData name="Kristin Saarlas" userId="S::ksaarlas@taskforce.org::19407dd1-841e-4350-9f8b-d606608a6aef" providerId="AD" clId="Web-{32F4D80F-42CD-4E31-A018-95B1E1872F96}" dt="2023-11-14T19:19:13.856" v="54"/>
              <pc2:cmMkLst xmlns:pc2="http://schemas.microsoft.com/office/powerpoint/2019/9/main/command">
                <pc:docMk/>
                <pc:sldMk cId="2303303803" sldId="2147472426"/>
                <pc2:cmMk id="{80C5FB64-DE02-4632-AAE3-2EB5D7E4A304}"/>
              </pc2:cmMkLst>
            </pc226:cmChg>
            <pc226:cmChg xmlns:pc226="http://schemas.microsoft.com/office/powerpoint/2022/06/main/command" chg="mod">
              <pc226:chgData name="Kristin Saarlas" userId="S::ksaarlas@taskforce.org::19407dd1-841e-4350-9f8b-d606608a6aef" providerId="AD" clId="Web-{32F4D80F-42CD-4E31-A018-95B1E1872F96}" dt="2023-11-14T19:27:12.728" v="58"/>
              <pc2:cmMkLst xmlns:pc2="http://schemas.microsoft.com/office/powerpoint/2019/9/main/command">
                <pc:docMk/>
                <pc:sldMk cId="2303303803" sldId="2147472426"/>
                <pc2:cmMk id="{EC7AC2C9-163D-4B3B-B828-133CF5C77A1B}"/>
              </pc2:cmMkLst>
            </pc226:cmChg>
          </p:ext>
        </pc:extLst>
      </pc:sldChg>
      <pc:sldChg chg="modCm">
        <pc:chgData name="Kristin Saarlas" userId="S::ksaarlas@taskforce.org::19407dd1-841e-4350-9f8b-d606608a6aef" providerId="AD" clId="Web-{32F4D80F-42CD-4E31-A018-95B1E1872F96}" dt="2023-11-14T19:34:33.912" v="90"/>
        <pc:sldMkLst>
          <pc:docMk/>
          <pc:sldMk cId="2791365787" sldId="2147472431"/>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32F4D80F-42CD-4E31-A018-95B1E1872F96}" dt="2023-11-14T19:34:33.912" v="90"/>
              <pc2:cmMkLst xmlns:pc2="http://schemas.microsoft.com/office/powerpoint/2019/9/main/command">
                <pc:docMk/>
                <pc:sldMk cId="2791365787" sldId="2147472431"/>
                <pc2:cmMk id="{5A8C72A6-42CD-4C70-846D-6DAE0C9AAAAC}"/>
              </pc2:cmMkLst>
              <pc226:cmRplyChg chg="mod modRxn">
                <pc226:chgData name="Kristin Saarlas" userId="S::ksaarlas@taskforce.org::19407dd1-841e-4350-9f8b-d606608a6aef" providerId="AD" clId="Web-{32F4D80F-42CD-4E31-A018-95B1E1872F96}" dt="2023-11-14T19:34:17.271" v="89"/>
                <pc2:cmRplyMkLst xmlns:pc2="http://schemas.microsoft.com/office/powerpoint/2019/9/main/command">
                  <pc:docMk/>
                  <pc:sldMk cId="2791365787" sldId="2147472431"/>
                  <pc2:cmMk id="{5A8C72A6-42CD-4C70-846D-6DAE0C9AAAAC}"/>
                  <pc2:cmRplyMk id="{6A81163B-6363-4DCA-B019-4AA3F1599756}"/>
                </pc2:cmRplyMkLst>
              </pc226:cmRplyChg>
            </pc226:cmChg>
          </p:ext>
        </pc:extLst>
      </pc:sldChg>
      <pc:sldChg chg="modSp addCm modCm">
        <pc:chgData name="Kristin Saarlas" userId="S::ksaarlas@taskforce.org::19407dd1-841e-4350-9f8b-d606608a6aef" providerId="AD" clId="Web-{32F4D80F-42CD-4E31-A018-95B1E1872F96}" dt="2023-11-14T19:33:20.535" v="87"/>
        <pc:sldMkLst>
          <pc:docMk/>
          <pc:sldMk cId="2627012764" sldId="2147472439"/>
        </pc:sldMkLst>
        <pc:spChg chg="mod">
          <ac:chgData name="Kristin Saarlas" userId="S::ksaarlas@taskforce.org::19407dd1-841e-4350-9f8b-d606608a6aef" providerId="AD" clId="Web-{32F4D80F-42CD-4E31-A018-95B1E1872F96}" dt="2023-11-14T19:32:35.581" v="86" actId="20577"/>
          <ac:spMkLst>
            <pc:docMk/>
            <pc:sldMk cId="2627012764" sldId="2147472439"/>
            <ac:spMk id="20" creationId="{3C2ED5F2-761F-5804-37F9-6CFA9BC03688}"/>
          </ac:spMkLst>
        </pc:spChg>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32F4D80F-42CD-4E31-A018-95B1E1872F96}" dt="2023-11-14T19:32:27.752" v="85"/>
              <pc2:cmMkLst xmlns:pc2="http://schemas.microsoft.com/office/powerpoint/2019/9/main/command">
                <pc:docMk/>
                <pc:sldMk cId="2627012764" sldId="2147472439"/>
                <pc2:cmMk id="{09B58D32-01F4-45C0-BEC9-1E62E03F34BD}"/>
              </pc2:cmMkLst>
              <pc226:cmRplyChg chg="add">
                <pc226:chgData name="Kristin Saarlas" userId="S::ksaarlas@taskforce.org::19407dd1-841e-4350-9f8b-d606608a6aef" providerId="AD" clId="Web-{32F4D80F-42CD-4E31-A018-95B1E1872F96}" dt="2023-11-14T19:32:27.752" v="85"/>
                <pc2:cmRplyMkLst xmlns:pc2="http://schemas.microsoft.com/office/powerpoint/2019/9/main/command">
                  <pc:docMk/>
                  <pc:sldMk cId="2627012764" sldId="2147472439"/>
                  <pc2:cmMk id="{09B58D32-01F4-45C0-BEC9-1E62E03F34BD}"/>
                  <pc2:cmRplyMk id="{06D1F30A-910D-4EBD-86DF-68686A385389}"/>
                </pc2:cmRplyMkLst>
              </pc226:cmRplyChg>
            </pc226:cmChg>
            <pc226:cmChg xmlns:pc226="http://schemas.microsoft.com/office/powerpoint/2022/06/main/command" chg="add">
              <pc226:chgData name="Kristin Saarlas" userId="S::ksaarlas@taskforce.org::19407dd1-841e-4350-9f8b-d606608a6aef" providerId="AD" clId="Web-{32F4D80F-42CD-4E31-A018-95B1E1872F96}" dt="2023-11-14T19:33:20.535" v="87"/>
              <pc2:cmMkLst xmlns:pc2="http://schemas.microsoft.com/office/powerpoint/2019/9/main/command">
                <pc:docMk/>
                <pc:sldMk cId="2627012764" sldId="2147472439"/>
                <pc2:cmMk id="{0A97B44C-6AAC-4D98-95A6-930AD58475B6}"/>
              </pc2:cmMkLst>
            </pc226:cmChg>
          </p:ext>
        </pc:extLst>
      </pc:sldChg>
    </pc:docChg>
  </pc:docChgLst>
  <pc:docChgLst>
    <pc:chgData name="Kristin Saarlas" userId="S::ksaarlas@taskforce.org::19407dd1-841e-4350-9f8b-d606608a6aef" providerId="AD" clId="Web-{ABB52524-E5CB-42A9-A95E-F7CFAC0776EF}"/>
    <pc:docChg chg="modSld">
      <pc:chgData name="Kristin Saarlas" userId="S::ksaarlas@taskforce.org::19407dd1-841e-4350-9f8b-d606608a6aef" providerId="AD" clId="Web-{ABB52524-E5CB-42A9-A95E-F7CFAC0776EF}" dt="2023-11-30T17:07:15.114" v="5" actId="20577"/>
      <pc:docMkLst>
        <pc:docMk/>
      </pc:docMkLst>
      <pc:sldChg chg="modSp">
        <pc:chgData name="Kristin Saarlas" userId="S::ksaarlas@taskforce.org::19407dd1-841e-4350-9f8b-d606608a6aef" providerId="AD" clId="Web-{ABB52524-E5CB-42A9-A95E-F7CFAC0776EF}" dt="2023-11-30T17:07:15.114" v="5" actId="20577"/>
        <pc:sldMkLst>
          <pc:docMk/>
          <pc:sldMk cId="1414798573" sldId="2147472441"/>
        </pc:sldMkLst>
        <pc:spChg chg="mod">
          <ac:chgData name="Kristin Saarlas" userId="S::ksaarlas@taskforce.org::19407dd1-841e-4350-9f8b-d606608a6aef" providerId="AD" clId="Web-{ABB52524-E5CB-42A9-A95E-F7CFAC0776EF}" dt="2023-11-30T17:07:15.114" v="5" actId="20577"/>
          <ac:spMkLst>
            <pc:docMk/>
            <pc:sldMk cId="1414798573" sldId="2147472441"/>
            <ac:spMk id="3" creationId="{07C32BC0-5E5A-95C8-6FE3-8D7F8F8D97B9}"/>
          </ac:spMkLst>
        </pc:spChg>
      </pc:sldChg>
    </pc:docChg>
  </pc:docChgLst>
  <pc:docChgLst>
    <pc:chgData name="Mathieu Boulestreau" userId="b2cffc87-8dbf-4cd9-aed5-4e6db364e9ca" providerId="ADAL" clId="{082A6622-02C2-4991-8B0A-3EA8D1DD71AC}"/>
    <pc:docChg chg="modSld">
      <pc:chgData name="Mathieu Boulestreau" userId="b2cffc87-8dbf-4cd9-aed5-4e6db364e9ca" providerId="ADAL" clId="{082A6622-02C2-4991-8B0A-3EA8D1DD71AC}" dt="2023-10-31T14:20:38.765" v="3"/>
      <pc:docMkLst>
        <pc:docMk/>
      </pc:docMkLst>
      <pc:sldChg chg="modSp mod">
        <pc:chgData name="Mathieu Boulestreau" userId="b2cffc87-8dbf-4cd9-aed5-4e6db364e9ca" providerId="ADAL" clId="{082A6622-02C2-4991-8B0A-3EA8D1DD71AC}" dt="2023-10-31T14:18:54.397" v="2" actId="403"/>
        <pc:sldMkLst>
          <pc:docMk/>
          <pc:sldMk cId="2092108615" sldId="2147472412"/>
        </pc:sldMkLst>
        <pc:spChg chg="mod">
          <ac:chgData name="Mathieu Boulestreau" userId="b2cffc87-8dbf-4cd9-aed5-4e6db364e9ca" providerId="ADAL" clId="{082A6622-02C2-4991-8B0A-3EA8D1DD71AC}" dt="2023-10-31T14:18:54.397" v="2" actId="403"/>
          <ac:spMkLst>
            <pc:docMk/>
            <pc:sldMk cId="2092108615" sldId="2147472412"/>
            <ac:spMk id="26" creationId="{9618963B-2CAA-E4C3-1DF5-6EF4D0DD6E14}"/>
          </ac:spMkLst>
        </pc:spChg>
      </pc:sldChg>
      <pc:sldChg chg="addCm">
        <pc:chgData name="Mathieu Boulestreau" userId="b2cffc87-8dbf-4cd9-aed5-4e6db364e9ca" providerId="ADAL" clId="{082A6622-02C2-4991-8B0A-3EA8D1DD71AC}" dt="2023-10-31T14:20:38.765" v="3"/>
        <pc:sldMkLst>
          <pc:docMk/>
          <pc:sldMk cId="1734010299" sldId="2147472414"/>
        </pc:sldMkLst>
        <pc:extLst>
          <p:ext xmlns:p="http://schemas.openxmlformats.org/presentationml/2006/main" uri="{D6D511B9-2390-475A-947B-AFAB55BFBCF1}">
            <pc226:cmChg xmlns:pc226="http://schemas.microsoft.com/office/powerpoint/2022/06/main/command" chg="add">
              <pc226:chgData name="Mathieu Boulestreau" userId="b2cffc87-8dbf-4cd9-aed5-4e6db364e9ca" providerId="ADAL" clId="{082A6622-02C2-4991-8B0A-3EA8D1DD71AC}" dt="2023-10-31T14:20:38.765" v="3"/>
              <pc2:cmMkLst xmlns:pc2="http://schemas.microsoft.com/office/powerpoint/2019/9/main/command">
                <pc:docMk/>
                <pc:sldMk cId="1734010299" sldId="2147472414"/>
                <pc2:cmMk id="{5D85984E-C981-47B3-8152-60FD3B4999D5}"/>
              </pc2:cmMkLst>
            </pc226:cmChg>
          </p:ext>
        </pc:extLst>
      </pc:sldChg>
      <pc:sldChg chg="addCm modCm">
        <pc:chgData name="Mathieu Boulestreau" userId="b2cffc87-8dbf-4cd9-aed5-4e6db364e9ca" providerId="ADAL" clId="{082A6622-02C2-4991-8B0A-3EA8D1DD71AC}" dt="2023-10-31T08:51:00.347" v="1" actId="2056"/>
        <pc:sldMkLst>
          <pc:docMk/>
          <pc:sldMk cId="3982589737" sldId="2147472417"/>
        </pc:sldMkLst>
        <pc:extLst>
          <p:ext xmlns:p="http://schemas.openxmlformats.org/presentationml/2006/main" uri="{D6D511B9-2390-475A-947B-AFAB55BFBCF1}">
            <pc226:cmChg xmlns:pc226="http://schemas.microsoft.com/office/powerpoint/2022/06/main/command" chg="add mod">
              <pc226:chgData name="Mathieu Boulestreau" userId="b2cffc87-8dbf-4cd9-aed5-4e6db364e9ca" providerId="ADAL" clId="{082A6622-02C2-4991-8B0A-3EA8D1DD71AC}" dt="2023-10-31T08:51:00.347" v="1" actId="2056"/>
              <pc2:cmMkLst xmlns:pc2="http://schemas.microsoft.com/office/powerpoint/2019/9/main/command">
                <pc:docMk/>
                <pc:sldMk cId="3982589737" sldId="2147472417"/>
                <pc2:cmMk id="{3A05A051-4999-4CA3-9F2B-B65CB2435E07}"/>
              </pc2:cmMkLst>
            </pc226:cmChg>
          </p:ext>
        </pc:extLst>
      </pc:sldChg>
    </pc:docChg>
  </pc:docChgLst>
  <pc:docChgLst>
    <pc:chgData name="Jennifer Abrahamson" userId="S::jabrahamson-consultant@taskforce.org::f73421d2-b722-4c51-b864-1319fa980bd3" providerId="AD" clId="Web-{5F454327-4196-4F19-9AB9-3919282C27B0}"/>
    <pc:docChg chg="modSld">
      <pc:chgData name="Jennifer Abrahamson" userId="S::jabrahamson-consultant@taskforce.org::f73421d2-b722-4c51-b864-1319fa980bd3" providerId="AD" clId="Web-{5F454327-4196-4F19-9AB9-3919282C27B0}" dt="2023-11-30T22:49:16.394" v="1" actId="20577"/>
      <pc:docMkLst>
        <pc:docMk/>
      </pc:docMkLst>
      <pc:sldChg chg="modSp">
        <pc:chgData name="Jennifer Abrahamson" userId="S::jabrahamson-consultant@taskforce.org::f73421d2-b722-4c51-b864-1319fa980bd3" providerId="AD" clId="Web-{5F454327-4196-4F19-9AB9-3919282C27B0}" dt="2023-11-30T22:49:16.394" v="1" actId="20577"/>
        <pc:sldMkLst>
          <pc:docMk/>
          <pc:sldMk cId="906731404" sldId="2147472424"/>
        </pc:sldMkLst>
        <pc:spChg chg="mod">
          <ac:chgData name="Jennifer Abrahamson" userId="S::jabrahamson-consultant@taskforce.org::f73421d2-b722-4c51-b864-1319fa980bd3" providerId="AD" clId="Web-{5F454327-4196-4F19-9AB9-3919282C27B0}" dt="2023-11-30T22:49:16.394" v="1" actId="20577"/>
          <ac:spMkLst>
            <pc:docMk/>
            <pc:sldMk cId="906731404" sldId="2147472424"/>
            <ac:spMk id="6" creationId="{77E30527-0666-3E47-C74B-8D462AFFA90C}"/>
          </ac:spMkLst>
        </pc:spChg>
      </pc:sldChg>
    </pc:docChg>
  </pc:docChgLst>
  <pc:docChgLst>
    <pc:chgData name="Jennifer Abrahamson" userId="S::jabrahamson-consultant@taskforce.org::f73421d2-b722-4c51-b864-1319fa980bd3" providerId="AD" clId="Web-{1E05F3AB-B249-B692-E67C-5F23608E9E53}"/>
    <pc:docChg chg="mod addSld modSld sldOrd">
      <pc:chgData name="Jennifer Abrahamson" userId="S::jabrahamson-consultant@taskforce.org::f73421d2-b722-4c51-b864-1319fa980bd3" providerId="AD" clId="Web-{1E05F3AB-B249-B692-E67C-5F23608E9E53}" dt="2023-11-01T20:37:24.836" v="1668"/>
      <pc:docMkLst>
        <pc:docMk/>
      </pc:docMkLst>
      <pc:sldChg chg="modSp addCm modCm">
        <pc:chgData name="Jennifer Abrahamson" userId="S::jabrahamson-consultant@taskforce.org::f73421d2-b722-4c51-b864-1319fa980bd3" providerId="AD" clId="Web-{1E05F3AB-B249-B692-E67C-5F23608E9E53}" dt="2023-11-01T18:11:21.555" v="190"/>
        <pc:sldMkLst>
          <pc:docMk/>
          <pc:sldMk cId="2840983005" sldId="2147472059"/>
        </pc:sldMkLst>
        <pc:spChg chg="mod">
          <ac:chgData name="Jennifer Abrahamson" userId="S::jabrahamson-consultant@taskforce.org::f73421d2-b722-4c51-b864-1319fa980bd3" providerId="AD" clId="Web-{1E05F3AB-B249-B692-E67C-5F23608E9E53}" dt="2023-11-01T17:23:41.421" v="187" actId="20577"/>
          <ac:spMkLst>
            <pc:docMk/>
            <pc:sldMk cId="2840983005" sldId="2147472059"/>
            <ac:spMk id="501" creationId="{0688BAA3-575A-AC0A-6924-3FD0EBB26C79}"/>
          </ac:spMkLst>
        </pc:spChg>
        <pc:spChg chg="mod">
          <ac:chgData name="Jennifer Abrahamson" userId="S::jabrahamson-consultant@taskforce.org::f73421d2-b722-4c51-b864-1319fa980bd3" providerId="AD" clId="Web-{1E05F3AB-B249-B692-E67C-5F23608E9E53}" dt="2023-11-01T17:22:10.137" v="178" actId="20577"/>
          <ac:spMkLst>
            <pc:docMk/>
            <pc:sldMk cId="2840983005" sldId="2147472059"/>
            <ac:spMk id="502" creationId="{728A1E76-A462-435B-7836-8999655F78F4}"/>
          </ac:spMkLst>
        </pc:spChg>
        <pc:spChg chg="mod">
          <ac:chgData name="Jennifer Abrahamson" userId="S::jabrahamson-consultant@taskforce.org::f73421d2-b722-4c51-b864-1319fa980bd3" providerId="AD" clId="Web-{1E05F3AB-B249-B692-E67C-5F23608E9E53}" dt="2023-11-01T17:16:37.517" v="48" actId="20577"/>
          <ac:spMkLst>
            <pc:docMk/>
            <pc:sldMk cId="2840983005" sldId="2147472059"/>
            <ac:spMk id="510" creationId="{18C61443-0F4D-95A7-F71B-F7EA62A4A851}"/>
          </ac:spMkLst>
        </pc:sp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1E05F3AB-B249-B692-E67C-5F23608E9E53}" dt="2023-11-01T18:11:21.555" v="190"/>
              <pc2:cmMkLst xmlns:pc2="http://schemas.microsoft.com/office/powerpoint/2019/9/main/command">
                <pc:docMk/>
                <pc:sldMk cId="2840983005" sldId="2147472059"/>
                <pc2:cmMk id="{BA1894A6-F932-4C5C-8C11-EBFB98A743F8}"/>
              </pc2:cmMkLst>
              <pc226:cmRplyChg chg="add">
                <pc226:chgData name="Jennifer Abrahamson" userId="S::jabrahamson-consultant@taskforce.org::f73421d2-b722-4c51-b864-1319fa980bd3" providerId="AD" clId="Web-{1E05F3AB-B249-B692-E67C-5F23608E9E53}" dt="2023-11-01T18:11:21.555" v="190"/>
                <pc2:cmRplyMkLst xmlns:pc2="http://schemas.microsoft.com/office/powerpoint/2019/9/main/command">
                  <pc:docMk/>
                  <pc:sldMk cId="2840983005" sldId="2147472059"/>
                  <pc2:cmMk id="{BA1894A6-F932-4C5C-8C11-EBFB98A743F8}"/>
                  <pc2:cmRplyMk id="{958E77EA-AB81-4AE4-AA5F-39406C4FE964}"/>
                </pc2:cmRplyMkLst>
              </pc226:cmRplyChg>
            </pc226:cmChg>
          </p:ext>
        </pc:extLst>
      </pc:sldChg>
      <pc:sldChg chg="addCm modCm">
        <pc:chgData name="Jennifer Abrahamson" userId="S::jabrahamson-consultant@taskforce.org::f73421d2-b722-4c51-b864-1319fa980bd3" providerId="AD" clId="Web-{1E05F3AB-B249-B692-E67C-5F23608E9E53}" dt="2023-11-01T19:54:38.417" v="1529"/>
        <pc:sldMkLst>
          <pc:docMk/>
          <pc:sldMk cId="2163613003" sldId="2147472263"/>
        </pc:sldMkLst>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1E05F3AB-B249-B692-E67C-5F23608E9E53}" dt="2023-11-01T19:53:45.429" v="1527"/>
              <pc2:cmMkLst xmlns:pc2="http://schemas.microsoft.com/office/powerpoint/2019/9/main/command">
                <pc:docMk/>
                <pc:sldMk cId="2163613003" sldId="2147472263"/>
                <pc2:cmMk id="{1C8E9322-699E-4EB4-9316-820A29D106C2}"/>
              </pc2:cmMkLst>
            </pc226:cmChg>
            <pc226:cmChg xmlns:pc226="http://schemas.microsoft.com/office/powerpoint/2022/06/main/command" chg="add mod">
              <pc226:chgData name="Jennifer Abrahamson" userId="S::jabrahamson-consultant@taskforce.org::f73421d2-b722-4c51-b864-1319fa980bd3" providerId="AD" clId="Web-{1E05F3AB-B249-B692-E67C-5F23608E9E53}" dt="2023-11-01T19:54:38.417" v="1529"/>
              <pc2:cmMkLst xmlns:pc2="http://schemas.microsoft.com/office/powerpoint/2019/9/main/command">
                <pc:docMk/>
                <pc:sldMk cId="2163613003" sldId="2147472263"/>
                <pc2:cmMk id="{883F405D-A1B3-416B-8F59-20DF555BF5BB}"/>
              </pc2:cmMkLst>
            </pc226:cmChg>
            <pc226:cmChg xmlns:pc226="http://schemas.microsoft.com/office/powerpoint/2022/06/main/command" chg="add">
              <pc226:chgData name="Jennifer Abrahamson" userId="S::jabrahamson-consultant@taskforce.org::f73421d2-b722-4c51-b864-1319fa980bd3" providerId="AD" clId="Web-{1E05F3AB-B249-B692-E67C-5F23608E9E53}" dt="2023-11-01T19:53:23.271" v="1526"/>
              <pc2:cmMkLst xmlns:pc2="http://schemas.microsoft.com/office/powerpoint/2019/9/main/command">
                <pc:docMk/>
                <pc:sldMk cId="2163613003" sldId="2147472263"/>
                <pc2:cmMk id="{20E1ECF8-A4EC-48EB-8E59-CE50B56A1BCF}"/>
              </pc2:cmMkLst>
            </pc226:cmChg>
          </p:ext>
        </pc:extLst>
      </pc:sldChg>
      <pc:sldChg chg="modSp addCm">
        <pc:chgData name="Jennifer Abrahamson" userId="S::jabrahamson-consultant@taskforce.org::f73421d2-b722-4c51-b864-1319fa980bd3" providerId="AD" clId="Web-{1E05F3AB-B249-B692-E67C-5F23608E9E53}" dt="2023-11-01T20:27:04.888" v="1628" actId="20577"/>
        <pc:sldMkLst>
          <pc:docMk/>
          <pc:sldMk cId="3771417617" sldId="2147472401"/>
        </pc:sldMkLst>
        <pc:spChg chg="mod">
          <ac:chgData name="Jennifer Abrahamson" userId="S::jabrahamson-consultant@taskforce.org::f73421d2-b722-4c51-b864-1319fa980bd3" providerId="AD" clId="Web-{1E05F3AB-B249-B692-E67C-5F23608E9E53}" dt="2023-11-01T19:44:35.861" v="1514" actId="20577"/>
          <ac:spMkLst>
            <pc:docMk/>
            <pc:sldMk cId="3771417617" sldId="2147472401"/>
            <ac:spMk id="6" creationId="{88FAF0A2-99D8-C3DE-95B2-718C2B86FAA5}"/>
          </ac:spMkLst>
        </pc:spChg>
        <pc:spChg chg="mod">
          <ac:chgData name="Jennifer Abrahamson" userId="S::jabrahamson-consultant@taskforce.org::f73421d2-b722-4c51-b864-1319fa980bd3" providerId="AD" clId="Web-{1E05F3AB-B249-B692-E67C-5F23608E9E53}" dt="2023-11-01T19:44:42.143" v="1516" actId="20577"/>
          <ac:spMkLst>
            <pc:docMk/>
            <pc:sldMk cId="3771417617" sldId="2147472401"/>
            <ac:spMk id="13" creationId="{0D32700C-31A3-D25B-6F75-47EC369AB613}"/>
          </ac:spMkLst>
        </pc:spChg>
        <pc:spChg chg="mod">
          <ac:chgData name="Jennifer Abrahamson" userId="S::jabrahamson-consultant@taskforce.org::f73421d2-b722-4c51-b864-1319fa980bd3" providerId="AD" clId="Web-{1E05F3AB-B249-B692-E67C-5F23608E9E53}" dt="2023-11-01T20:19:40.953" v="1584" actId="20577"/>
          <ac:spMkLst>
            <pc:docMk/>
            <pc:sldMk cId="3771417617" sldId="2147472401"/>
            <ac:spMk id="15" creationId="{80918B7B-37CA-1352-6C6F-D84E8CAF9B85}"/>
          </ac:spMkLst>
        </pc:spChg>
        <pc:graphicFrameChg chg="modGraphic">
          <ac:chgData name="Jennifer Abrahamson" userId="S::jabrahamson-consultant@taskforce.org::f73421d2-b722-4c51-b864-1319fa980bd3" providerId="AD" clId="Web-{1E05F3AB-B249-B692-E67C-5F23608E9E53}" dt="2023-11-01T20:27:04.888" v="1628" actId="20577"/>
          <ac:graphicFrameMkLst>
            <pc:docMk/>
            <pc:sldMk cId="3771417617" sldId="2147472401"/>
            <ac:graphicFrameMk id="19" creationId="{2112FE16-CBF1-2E8D-6039-985C6E71C0DB}"/>
          </ac:graphicFrameMkLst>
        </pc:graphicFrame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1E05F3AB-B249-B692-E67C-5F23608E9E53}" dt="2023-11-01T20:27:02.732" v="1627"/>
              <pc2:cmMkLst xmlns:pc2="http://schemas.microsoft.com/office/powerpoint/2019/9/main/command">
                <pc:docMk/>
                <pc:sldMk cId="3771417617" sldId="2147472401"/>
                <pc2:cmMk id="{68D56E95-2653-4396-83EF-D290657108BA}"/>
              </pc2:cmMkLst>
            </pc226:cmChg>
          </p:ext>
        </pc:extLst>
      </pc:sldChg>
      <pc:sldChg chg="modCm">
        <pc:chgData name="Jennifer Abrahamson" userId="S::jabrahamson-consultant@taskforce.org::f73421d2-b722-4c51-b864-1319fa980bd3" providerId="AD" clId="Web-{1E05F3AB-B249-B692-E67C-5F23608E9E53}" dt="2023-11-01T19:16:17.578" v="1259"/>
        <pc:sldMkLst>
          <pc:docMk/>
          <pc:sldMk cId="4202385790" sldId="2147472402"/>
        </pc:sldMkLst>
        <pc:extLst>
          <p:ext xmlns:p="http://schemas.openxmlformats.org/presentationml/2006/main" uri="{D6D511B9-2390-475A-947B-AFAB55BFBCF1}">
            <pc226:cmChg xmlns:pc226="http://schemas.microsoft.com/office/powerpoint/2022/06/main/command" chg="">
              <pc226:chgData name="Jennifer Abrahamson" userId="S::jabrahamson-consultant@taskforce.org::f73421d2-b722-4c51-b864-1319fa980bd3" providerId="AD" clId="Web-{1E05F3AB-B249-B692-E67C-5F23608E9E53}" dt="2023-11-01T19:16:17.578" v="1259"/>
              <pc2:cmMkLst xmlns:pc2="http://schemas.microsoft.com/office/powerpoint/2019/9/main/command">
                <pc:docMk/>
                <pc:sldMk cId="4202385790" sldId="2147472402"/>
                <pc2:cmMk id="{56833B61-2D68-4AB1-92DA-6FBB3721122E}"/>
              </pc2:cmMkLst>
              <pc226:cmRplyChg chg="add">
                <pc226:chgData name="Jennifer Abrahamson" userId="S::jabrahamson-consultant@taskforce.org::f73421d2-b722-4c51-b864-1319fa980bd3" providerId="AD" clId="Web-{1E05F3AB-B249-B692-E67C-5F23608E9E53}" dt="2023-11-01T19:15:17.183" v="1258"/>
                <pc2:cmRplyMkLst xmlns:pc2="http://schemas.microsoft.com/office/powerpoint/2019/9/main/command">
                  <pc:docMk/>
                  <pc:sldMk cId="4202385790" sldId="2147472402"/>
                  <pc2:cmMk id="{56833B61-2D68-4AB1-92DA-6FBB3721122E}"/>
                  <pc2:cmRplyMk id="{40385C91-96F3-4424-AAF5-843123D2F5BF}"/>
                </pc2:cmRplyMkLst>
              </pc226:cmRplyChg>
              <pc226:cmRplyChg chg="add">
                <pc226:chgData name="Jennifer Abrahamson" userId="S::jabrahamson-consultant@taskforce.org::f73421d2-b722-4c51-b864-1319fa980bd3" providerId="AD" clId="Web-{1E05F3AB-B249-B692-E67C-5F23608E9E53}" dt="2023-11-01T19:16:17.578" v="1259"/>
                <pc2:cmRplyMkLst xmlns:pc2="http://schemas.microsoft.com/office/powerpoint/2019/9/main/command">
                  <pc:docMk/>
                  <pc:sldMk cId="4202385790" sldId="2147472402"/>
                  <pc2:cmMk id="{56833B61-2D68-4AB1-92DA-6FBB3721122E}"/>
                  <pc2:cmRplyMk id="{DBC9B9F4-A3F4-4E1F-A4A0-2172C341C243}"/>
                </pc2:cmRplyMkLst>
              </pc226:cmRplyChg>
            </pc226:cmChg>
          </p:ext>
        </pc:extLst>
      </pc:sldChg>
      <pc:sldChg chg="modSp addCm modCm">
        <pc:chgData name="Jennifer Abrahamson" userId="S::jabrahamson-consultant@taskforce.org::f73421d2-b722-4c51-b864-1319fa980bd3" providerId="AD" clId="Web-{1E05F3AB-B249-B692-E67C-5F23608E9E53}" dt="2023-11-01T20:25:15.459" v="1619"/>
        <pc:sldMkLst>
          <pc:docMk/>
          <pc:sldMk cId="2687099085" sldId="2147472406"/>
        </pc:sldMkLst>
        <pc:spChg chg="mod">
          <ac:chgData name="Jennifer Abrahamson" userId="S::jabrahamson-consultant@taskforce.org::f73421d2-b722-4c51-b864-1319fa980bd3" providerId="AD" clId="Web-{1E05F3AB-B249-B692-E67C-5F23608E9E53}" dt="2023-11-01T20:19:59.485" v="1585" actId="14100"/>
          <ac:spMkLst>
            <pc:docMk/>
            <pc:sldMk cId="2687099085" sldId="2147472406"/>
            <ac:spMk id="2" creationId="{CCE2921F-D974-90B9-397C-AB4B6EF69136}"/>
          </ac:spMkLst>
        </pc:spChg>
        <pc:spChg chg="mod">
          <ac:chgData name="Jennifer Abrahamson" userId="S::jabrahamson-consultant@taskforce.org::f73421d2-b722-4c51-b864-1319fa980bd3" providerId="AD" clId="Web-{1E05F3AB-B249-B692-E67C-5F23608E9E53}" dt="2023-11-01T19:46:43.292" v="1525" actId="20577"/>
          <ac:spMkLst>
            <pc:docMk/>
            <pc:sldMk cId="2687099085" sldId="2147472406"/>
            <ac:spMk id="5" creationId="{EF983029-F77C-0DEE-A923-533ADE4BD3C3}"/>
          </ac:spMkLst>
        </pc:spChg>
        <pc:spChg chg="mod">
          <ac:chgData name="Jennifer Abrahamson" userId="S::jabrahamson-consultant@taskforce.org::f73421d2-b722-4c51-b864-1319fa980bd3" providerId="AD" clId="Web-{1E05F3AB-B249-B692-E67C-5F23608E9E53}" dt="2023-11-01T20:25:02.068" v="1618" actId="20577"/>
          <ac:spMkLst>
            <pc:docMk/>
            <pc:sldMk cId="2687099085" sldId="2147472406"/>
            <ac:spMk id="6" creationId="{77E30527-0666-3E47-C74B-8D462AFFA90C}"/>
          </ac:spMkLst>
        </pc:sp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1E05F3AB-B249-B692-E67C-5F23608E9E53}" dt="2023-11-01T20:25:15.459" v="1619"/>
              <pc2:cmMkLst xmlns:pc2="http://schemas.microsoft.com/office/powerpoint/2019/9/main/command">
                <pc:docMk/>
                <pc:sldMk cId="2687099085" sldId="2147472406"/>
                <pc2:cmMk id="{EF9B46D5-AF3E-479C-B81E-F0341DFD86B2}"/>
              </pc2:cmMkLst>
            </pc226:cmChg>
            <pc226:cmChg xmlns:pc226="http://schemas.microsoft.com/office/powerpoint/2022/06/main/command" chg="add mod">
              <pc226:chgData name="Jennifer Abrahamson" userId="S::jabrahamson-consultant@taskforce.org::f73421d2-b722-4c51-b864-1319fa980bd3" providerId="AD" clId="Web-{1E05F3AB-B249-B692-E67C-5F23608E9E53}" dt="2023-11-01T19:45:48.944" v="1521" actId="20577"/>
              <pc2:cmMkLst xmlns:pc2="http://schemas.microsoft.com/office/powerpoint/2019/9/main/command">
                <pc:docMk/>
                <pc:sldMk cId="2687099085" sldId="2147472406"/>
                <pc2:cmMk id="{4B208BDE-80F4-4049-BCED-FD54FA995233}"/>
              </pc2:cmMkLst>
            </pc226:cmChg>
          </p:ext>
        </pc:extLst>
      </pc:sldChg>
      <pc:sldChg chg="delSp modSp ord addCm delCm modCm">
        <pc:chgData name="Jennifer Abrahamson" userId="S::jabrahamson-consultant@taskforce.org::f73421d2-b722-4c51-b864-1319fa980bd3" providerId="AD" clId="Web-{1E05F3AB-B249-B692-E67C-5F23608E9E53}" dt="2023-11-01T20:22:32.980" v="1613" actId="20577"/>
        <pc:sldMkLst>
          <pc:docMk/>
          <pc:sldMk cId="1904051077" sldId="2147472408"/>
        </pc:sldMkLst>
        <pc:spChg chg="mod">
          <ac:chgData name="Jennifer Abrahamson" userId="S::jabrahamson-consultant@taskforce.org::f73421d2-b722-4c51-b864-1319fa980bd3" providerId="AD" clId="Web-{1E05F3AB-B249-B692-E67C-5F23608E9E53}" dt="2023-11-01T18:32:25.123" v="416" actId="20577"/>
          <ac:spMkLst>
            <pc:docMk/>
            <pc:sldMk cId="1904051077" sldId="2147472408"/>
            <ac:spMk id="2" creationId="{33528D7F-A943-DF6A-E2D1-02AD7D4CF885}"/>
          </ac:spMkLst>
        </pc:spChg>
        <pc:spChg chg="mod">
          <ac:chgData name="Jennifer Abrahamson" userId="S::jabrahamson-consultant@taskforce.org::f73421d2-b722-4c51-b864-1319fa980bd3" providerId="AD" clId="Web-{1E05F3AB-B249-B692-E67C-5F23608E9E53}" dt="2023-11-01T20:22:32.980" v="1613" actId="20577"/>
          <ac:spMkLst>
            <pc:docMk/>
            <pc:sldMk cId="1904051077" sldId="2147472408"/>
            <ac:spMk id="4" creationId="{9671DFF2-FC3A-84BE-7F84-0C2798E85805}"/>
          </ac:spMkLst>
        </pc:spChg>
        <pc:spChg chg="del">
          <ac:chgData name="Jennifer Abrahamson" userId="S::jabrahamson-consultant@taskforce.org::f73421d2-b722-4c51-b864-1319fa980bd3" providerId="AD" clId="Web-{1E05F3AB-B249-B692-E67C-5F23608E9E53}" dt="2023-11-01T18:57:38.129" v="927"/>
          <ac:spMkLst>
            <pc:docMk/>
            <pc:sldMk cId="1904051077" sldId="2147472408"/>
            <ac:spMk id="9" creationId="{05F551E9-8B71-8E65-2990-DB572F30E7E3}"/>
          </ac:spMkLst>
        </pc:spChg>
        <pc:spChg chg="mod">
          <ac:chgData name="Jennifer Abrahamson" userId="S::jabrahamson-consultant@taskforce.org::f73421d2-b722-4c51-b864-1319fa980bd3" providerId="AD" clId="Web-{1E05F3AB-B249-B692-E67C-5F23608E9E53}" dt="2023-11-01T18:57:29.956" v="926" actId="1076"/>
          <ac:spMkLst>
            <pc:docMk/>
            <pc:sldMk cId="1904051077" sldId="2147472408"/>
            <ac:spMk id="13" creationId="{EC09A3A3-4A1E-9FEF-A8F4-D693BF290135}"/>
          </ac:spMkLst>
        </pc:spChg>
        <pc:picChg chg="mod">
          <ac:chgData name="Jennifer Abrahamson" userId="S::jabrahamson-consultant@taskforce.org::f73421d2-b722-4c51-b864-1319fa980bd3" providerId="AD" clId="Web-{1E05F3AB-B249-B692-E67C-5F23608E9E53}" dt="2023-11-01T18:57:25.409" v="925" actId="1076"/>
          <ac:picMkLst>
            <pc:docMk/>
            <pc:sldMk cId="1904051077" sldId="2147472408"/>
            <ac:picMk id="8" creationId="{7DBB9DDE-B438-797C-7E11-4AF09B987777}"/>
          </ac:picMkLst>
        </pc:picChg>
        <pc:extLst>
          <p:ext xmlns:p="http://schemas.openxmlformats.org/presentationml/2006/main" uri="{D6D511B9-2390-475A-947B-AFAB55BFBCF1}">
            <pc226:cmChg xmlns:pc226="http://schemas.microsoft.com/office/powerpoint/2022/06/main/command" chg="add del mod">
              <pc226:chgData name="Jennifer Abrahamson" userId="S::jabrahamson-consultant@taskforce.org::f73421d2-b722-4c51-b864-1319fa980bd3" providerId="AD" clId="Web-{1E05F3AB-B249-B692-E67C-5F23608E9E53}" dt="2023-11-01T18:58:34.726" v="945"/>
              <pc2:cmMkLst xmlns:pc2="http://schemas.microsoft.com/office/powerpoint/2019/9/main/command">
                <pc:docMk/>
                <pc:sldMk cId="1904051077" sldId="2147472408"/>
                <pc2:cmMk id="{3919CD01-B296-439F-BA31-68A320C0840C}"/>
              </pc2:cmMkLst>
            </pc226:cmChg>
          </p:ext>
        </pc:extLst>
      </pc:sldChg>
      <pc:sldChg chg="modSp addCm modCm">
        <pc:chgData name="Jennifer Abrahamson" userId="S::jabrahamson-consultant@taskforce.org::f73421d2-b722-4c51-b864-1319fa980bd3" providerId="AD" clId="Web-{1E05F3AB-B249-B692-E67C-5F23608E9E53}" dt="2023-11-01T20:23:51.001" v="1615"/>
        <pc:sldMkLst>
          <pc:docMk/>
          <pc:sldMk cId="1631448211" sldId="2147472409"/>
        </pc:sldMkLst>
        <pc:spChg chg="mod">
          <ac:chgData name="Jennifer Abrahamson" userId="S::jabrahamson-consultant@taskforce.org::f73421d2-b722-4c51-b864-1319fa980bd3" providerId="AD" clId="Web-{1E05F3AB-B249-B692-E67C-5F23608E9E53}" dt="2023-11-01T19:10:39.040" v="1254" actId="20577"/>
          <ac:spMkLst>
            <pc:docMk/>
            <pc:sldMk cId="1631448211" sldId="2147472409"/>
            <ac:spMk id="3" creationId="{1C045F65-7F2B-C8D8-F463-6CFB47AACA10}"/>
          </ac:spMkLst>
        </pc:spChg>
        <pc:spChg chg="mod">
          <ac:chgData name="Jennifer Abrahamson" userId="S::jabrahamson-consultant@taskforce.org::f73421d2-b722-4c51-b864-1319fa980bd3" providerId="AD" clId="Web-{1E05F3AB-B249-B692-E67C-5F23608E9E53}" dt="2023-11-01T18:18:26.802" v="272" actId="20577"/>
          <ac:spMkLst>
            <pc:docMk/>
            <pc:sldMk cId="1631448211" sldId="2147472409"/>
            <ac:spMk id="7" creationId="{253C15E6-89BD-270A-8550-4F6E1EE12397}"/>
          </ac:spMkLst>
        </pc:spChg>
        <pc:spChg chg="mod">
          <ac:chgData name="Jennifer Abrahamson" userId="S::jabrahamson-consultant@taskforce.org::f73421d2-b722-4c51-b864-1319fa980bd3" providerId="AD" clId="Web-{1E05F3AB-B249-B692-E67C-5F23608E9E53}" dt="2023-11-01T18:30:58.758" v="413" actId="20577"/>
          <ac:spMkLst>
            <pc:docMk/>
            <pc:sldMk cId="1631448211" sldId="2147472409"/>
            <ac:spMk id="17" creationId="{C31FE4F4-BBF5-FBC0-7957-10C77AC88488}"/>
          </ac:spMkLst>
        </pc:spChg>
        <pc:extLst>
          <p:ext xmlns:p="http://schemas.openxmlformats.org/presentationml/2006/main" uri="{D6D511B9-2390-475A-947B-AFAB55BFBCF1}">
            <pc226:cmChg xmlns:pc226="http://schemas.microsoft.com/office/powerpoint/2022/06/main/command" chg="add mod modRxn">
              <pc226:chgData name="Jennifer Abrahamson" userId="S::jabrahamson-consultant@taskforce.org::f73421d2-b722-4c51-b864-1319fa980bd3" providerId="AD" clId="Web-{1E05F3AB-B249-B692-E67C-5F23608E9E53}" dt="2023-11-01T20:23:12.092" v="1614"/>
              <pc2:cmMkLst xmlns:pc2="http://schemas.microsoft.com/office/powerpoint/2019/9/main/command">
                <pc:docMk/>
                <pc:sldMk cId="1631448211" sldId="2147472409"/>
                <pc2:cmMk id="{4DCED865-2BB0-4F40-8675-2A7B240D85CE}"/>
              </pc2:cmMkLst>
            </pc226:cmChg>
            <pc226:cmChg xmlns:pc226="http://schemas.microsoft.com/office/powerpoint/2022/06/main/command" chg="add mod">
              <pc226:chgData name="Jennifer Abrahamson" userId="S::jabrahamson-consultant@taskforce.org::f73421d2-b722-4c51-b864-1319fa980bd3" providerId="AD" clId="Web-{1E05F3AB-B249-B692-E67C-5F23608E9E53}" dt="2023-11-01T20:23:51.001" v="1615"/>
              <pc2:cmMkLst xmlns:pc2="http://schemas.microsoft.com/office/powerpoint/2019/9/main/command">
                <pc:docMk/>
                <pc:sldMk cId="1631448211" sldId="2147472409"/>
                <pc2:cmMk id="{2DB3A6E3-D071-48C7-A006-24CD72CDCA9F}"/>
              </pc2:cmMkLst>
            </pc226:cmChg>
          </p:ext>
        </pc:extLst>
      </pc:sldChg>
      <pc:sldChg chg="modSp addCm delCm modCm">
        <pc:chgData name="Jennifer Abrahamson" userId="S::jabrahamson-consultant@taskforce.org::f73421d2-b722-4c51-b864-1319fa980bd3" providerId="AD" clId="Web-{1E05F3AB-B249-B692-E67C-5F23608E9E53}" dt="2023-11-01T20:37:24.836" v="1668"/>
        <pc:sldMkLst>
          <pc:docMk/>
          <pc:sldMk cId="2092108615" sldId="2147472412"/>
        </pc:sldMkLst>
        <pc:spChg chg="mod">
          <ac:chgData name="Jennifer Abrahamson" userId="S::jabrahamson-consultant@taskforce.org::f73421d2-b722-4c51-b864-1319fa980bd3" providerId="AD" clId="Web-{1E05F3AB-B249-B692-E67C-5F23608E9E53}" dt="2023-11-01T19:17:28.504" v="1261" actId="20577"/>
          <ac:spMkLst>
            <pc:docMk/>
            <pc:sldMk cId="2092108615" sldId="2147472412"/>
            <ac:spMk id="10" creationId="{56E5F4E1-ABC2-33AD-1A4B-4EABC4A6E33B}"/>
          </ac:spMkLst>
        </pc:spChg>
        <pc:spChg chg="mod">
          <ac:chgData name="Jennifer Abrahamson" userId="S::jabrahamson-consultant@taskforce.org::f73421d2-b722-4c51-b864-1319fa980bd3" providerId="AD" clId="Web-{1E05F3AB-B249-B692-E67C-5F23608E9E53}" dt="2023-11-01T20:34:40.403" v="1664" actId="20577"/>
          <ac:spMkLst>
            <pc:docMk/>
            <pc:sldMk cId="2092108615" sldId="2147472412"/>
            <ac:spMk id="26" creationId="{9618963B-2CAA-E4C3-1DF5-6EF4D0DD6E14}"/>
          </ac:spMkLst>
        </pc:spChg>
        <pc:graphicFrameChg chg="mod modGraphic">
          <ac:chgData name="Jennifer Abrahamson" userId="S::jabrahamson-consultant@taskforce.org::f73421d2-b722-4c51-b864-1319fa980bd3" providerId="AD" clId="Web-{1E05F3AB-B249-B692-E67C-5F23608E9E53}" dt="2023-11-01T20:36:20.534" v="1667"/>
          <ac:graphicFrameMkLst>
            <pc:docMk/>
            <pc:sldMk cId="2092108615" sldId="2147472412"/>
            <ac:graphicFrameMk id="18" creationId="{B5705B4A-379C-25CC-07A8-86919F266FDE}"/>
          </ac:graphicFrameMkLst>
        </pc:graphicFrame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1E05F3AB-B249-B692-E67C-5F23608E9E53}" dt="2023-11-01T19:20:44.001" v="1306"/>
              <pc2:cmMkLst xmlns:pc2="http://schemas.microsoft.com/office/powerpoint/2019/9/main/command">
                <pc:docMk/>
                <pc:sldMk cId="2092108615" sldId="2147472412"/>
                <pc2:cmMk id="{CE9DB032-ED08-4040-A65C-C0C8FC57C39E}"/>
              </pc2:cmMkLst>
            </pc226:cmChg>
            <pc226:cmChg xmlns:pc226="http://schemas.microsoft.com/office/powerpoint/2022/06/main/command" chg="add">
              <pc226:chgData name="Jennifer Abrahamson" userId="S::jabrahamson-consultant@taskforce.org::f73421d2-b722-4c51-b864-1319fa980bd3" providerId="AD" clId="Web-{1E05F3AB-B249-B692-E67C-5F23608E9E53}" dt="2023-11-01T20:37:24.836" v="1668"/>
              <pc2:cmMkLst xmlns:pc2="http://schemas.microsoft.com/office/powerpoint/2019/9/main/command">
                <pc:docMk/>
                <pc:sldMk cId="2092108615" sldId="2147472412"/>
                <pc2:cmMk id="{7401FB9F-139D-4428-A8E4-2297C59FC4B9}"/>
              </pc2:cmMkLst>
            </pc226:cmChg>
            <pc226:cmChg xmlns:pc226="http://schemas.microsoft.com/office/powerpoint/2022/06/main/command" chg="add del">
              <pc226:chgData name="Jennifer Abrahamson" userId="S::jabrahamson-consultant@taskforce.org::f73421d2-b722-4c51-b864-1319fa980bd3" providerId="AD" clId="Web-{1E05F3AB-B249-B692-E67C-5F23608E9E53}" dt="2023-11-01T20:36:10.065" v="1666"/>
              <pc2:cmMkLst xmlns:pc2="http://schemas.microsoft.com/office/powerpoint/2019/9/main/command">
                <pc:docMk/>
                <pc:sldMk cId="2092108615" sldId="2147472412"/>
                <pc2:cmMk id="{2DB9D0CB-7596-448A-A7A2-FFB9369C8DA8}"/>
              </pc2:cmMkLst>
            </pc226:cmChg>
            <pc226:cmChg xmlns:pc226="http://schemas.microsoft.com/office/powerpoint/2022/06/main/command" chg="add mod">
              <pc226:chgData name="Jennifer Abrahamson" userId="S::jabrahamson-consultant@taskforce.org::f73421d2-b722-4c51-b864-1319fa980bd3" providerId="AD" clId="Web-{1E05F3AB-B249-B692-E67C-5F23608E9E53}" dt="2023-11-01T20:33:26.289" v="1662" actId="20577"/>
              <pc2:cmMkLst xmlns:pc2="http://schemas.microsoft.com/office/powerpoint/2019/9/main/command">
                <pc:docMk/>
                <pc:sldMk cId="2092108615" sldId="2147472412"/>
                <pc2:cmMk id="{B0F785FD-4277-4F34-9C9C-2C756AC1FB3E}"/>
              </pc2:cmMkLst>
            </pc226:cmChg>
          </p:ext>
        </pc:extLst>
      </pc:sldChg>
      <pc:sldChg chg="modSp ord addCm delCm modCm">
        <pc:chgData name="Jennifer Abrahamson" userId="S::jabrahamson-consultant@taskforce.org::f73421d2-b722-4c51-b864-1319fa980bd3" providerId="AD" clId="Web-{1E05F3AB-B249-B692-E67C-5F23608E9E53}" dt="2023-11-01T20:29:49.649" v="1630"/>
        <pc:sldMkLst>
          <pc:docMk/>
          <pc:sldMk cId="1734010299" sldId="2147472414"/>
        </pc:sldMkLst>
        <pc:spChg chg="mod">
          <ac:chgData name="Jennifer Abrahamson" userId="S::jabrahamson-consultant@taskforce.org::f73421d2-b722-4c51-b864-1319fa980bd3" providerId="AD" clId="Web-{1E05F3AB-B249-B692-E67C-5F23608E9E53}" dt="2023-11-01T19:59:58.547" v="1549" actId="20577"/>
          <ac:spMkLst>
            <pc:docMk/>
            <pc:sldMk cId="1734010299" sldId="2147472414"/>
            <ac:spMk id="17" creationId="{04376AFE-FA09-15F7-0F1F-0C444CED7314}"/>
          </ac:spMkLst>
        </pc:spChg>
        <pc:spChg chg="mod">
          <ac:chgData name="Jennifer Abrahamson" userId="S::jabrahamson-consultant@taskforce.org::f73421d2-b722-4c51-b864-1319fa980bd3" providerId="AD" clId="Web-{1E05F3AB-B249-B692-E67C-5F23608E9E53}" dt="2023-11-01T20:08:44.425" v="1579" actId="20577"/>
          <ac:spMkLst>
            <pc:docMk/>
            <pc:sldMk cId="1734010299" sldId="2147472414"/>
            <ac:spMk id="21" creationId="{06809394-88CA-3ED6-A03E-47BB09D50822}"/>
          </ac:spMkLst>
        </pc:spChg>
        <pc:spChg chg="mod">
          <ac:chgData name="Jennifer Abrahamson" userId="S::jabrahamson-consultant@taskforce.org::f73421d2-b722-4c51-b864-1319fa980bd3" providerId="AD" clId="Web-{1E05F3AB-B249-B692-E67C-5F23608E9E53}" dt="2023-11-01T19:24:44.455" v="1321" actId="20577"/>
          <ac:spMkLst>
            <pc:docMk/>
            <pc:sldMk cId="1734010299" sldId="2147472414"/>
            <ac:spMk id="61" creationId="{F90A6EDB-620B-7EBA-1F07-58DA39166B7A}"/>
          </ac:spMkLst>
        </pc:spChg>
        <pc:spChg chg="mod">
          <ac:chgData name="Jennifer Abrahamson" userId="S::jabrahamson-consultant@taskforce.org::f73421d2-b722-4c51-b864-1319fa980bd3" providerId="AD" clId="Web-{1E05F3AB-B249-B692-E67C-5F23608E9E53}" dt="2023-11-01T19:55:56.469" v="1532" actId="20577"/>
          <ac:spMkLst>
            <pc:docMk/>
            <pc:sldMk cId="1734010299" sldId="2147472414"/>
            <ac:spMk id="68" creationId="{1E886247-EF0B-A374-792C-A7CA99F2F1D4}"/>
          </ac:spMkLst>
        </pc:spChg>
        <pc:spChg chg="mod">
          <ac:chgData name="Jennifer Abrahamson" userId="S::jabrahamson-consultant@taskforce.org::f73421d2-b722-4c51-b864-1319fa980bd3" providerId="AD" clId="Web-{1E05F3AB-B249-B692-E67C-5F23608E9E53}" dt="2023-11-01T19:59:48.468" v="1536" actId="20577"/>
          <ac:spMkLst>
            <pc:docMk/>
            <pc:sldMk cId="1734010299" sldId="2147472414"/>
            <ac:spMk id="107" creationId="{340A5FF2-DC25-CE4C-A4AE-216D488E5649}"/>
          </ac:spMkLst>
        </pc:spChg>
        <pc:extLst>
          <p:ext xmlns:p="http://schemas.openxmlformats.org/presentationml/2006/main" uri="{D6D511B9-2390-475A-947B-AFAB55BFBCF1}">
            <pc226:cmChg xmlns:pc226="http://schemas.microsoft.com/office/powerpoint/2022/06/main/command" chg="add del">
              <pc226:chgData name="Jennifer Abrahamson" userId="S::jabrahamson-consultant@taskforce.org::f73421d2-b722-4c51-b864-1319fa980bd3" providerId="AD" clId="Web-{1E05F3AB-B249-B692-E67C-5F23608E9E53}" dt="2023-11-01T20:05:02.770" v="1551"/>
              <pc2:cmMkLst xmlns:pc2="http://schemas.microsoft.com/office/powerpoint/2019/9/main/command">
                <pc:docMk/>
                <pc:sldMk cId="1734010299" sldId="2147472414"/>
                <pc2:cmMk id="{B4D93B00-7641-4923-BD3B-9B24460AB08D}"/>
              </pc2:cmMkLst>
            </pc226:cmChg>
            <pc226:cmChg xmlns:pc226="http://schemas.microsoft.com/office/powerpoint/2022/06/main/command" chg="add">
              <pc226:chgData name="Jennifer Abrahamson" userId="S::jabrahamson-consultant@taskforce.org::f73421d2-b722-4c51-b864-1319fa980bd3" providerId="AD" clId="Web-{1E05F3AB-B249-B692-E67C-5F23608E9E53}" dt="2023-11-01T20:29:49.649" v="1630"/>
              <pc2:cmMkLst xmlns:pc2="http://schemas.microsoft.com/office/powerpoint/2019/9/main/command">
                <pc:docMk/>
                <pc:sldMk cId="1734010299" sldId="2147472414"/>
                <pc2:cmMk id="{8FB9641E-CE33-47CF-8FCD-0189E71D2A5C}"/>
              </pc2:cmMkLst>
            </pc226:cmChg>
            <pc226:cmChg xmlns:pc226="http://schemas.microsoft.com/office/powerpoint/2022/06/main/command" chg="add">
              <pc226:chgData name="Jennifer Abrahamson" userId="S::jabrahamson-consultant@taskforce.org::f73421d2-b722-4c51-b864-1319fa980bd3" providerId="AD" clId="Web-{1E05F3AB-B249-B692-E67C-5F23608E9E53}" dt="2023-11-01T20:15:25.655" v="1581"/>
              <pc2:cmMkLst xmlns:pc2="http://schemas.microsoft.com/office/powerpoint/2019/9/main/command">
                <pc:docMk/>
                <pc:sldMk cId="1734010299" sldId="2147472414"/>
                <pc2:cmMk id="{957C864D-DE54-4904-B904-319492607258}"/>
              </pc2:cmMkLst>
            </pc226:cmChg>
            <pc226:cmChg xmlns:pc226="http://schemas.microsoft.com/office/powerpoint/2022/06/main/command" chg="add mod">
              <pc226:chgData name="Jennifer Abrahamson" userId="S::jabrahamson-consultant@taskforce.org::f73421d2-b722-4c51-b864-1319fa980bd3" providerId="AD" clId="Web-{1E05F3AB-B249-B692-E67C-5F23608E9E53}" dt="2023-11-01T20:17:40.992" v="1582"/>
              <pc2:cmMkLst xmlns:pc2="http://schemas.microsoft.com/office/powerpoint/2019/9/main/command">
                <pc:docMk/>
                <pc:sldMk cId="1734010299" sldId="2147472414"/>
                <pc2:cmMk id="{4952E3C1-D21D-4962-BEBB-E6FAA193EDCF}"/>
              </pc2:cmMkLst>
            </pc226:cmChg>
          </p:ext>
        </pc:extLst>
      </pc:sldChg>
      <pc:sldChg chg="addSp delSp modSp new">
        <pc:chgData name="Jennifer Abrahamson" userId="S::jabrahamson-consultant@taskforce.org::f73421d2-b722-4c51-b864-1319fa980bd3" providerId="AD" clId="Web-{1E05F3AB-B249-B692-E67C-5F23608E9E53}" dt="2023-11-01T19:03:51.825" v="1184" actId="20577"/>
        <pc:sldMkLst>
          <pc:docMk/>
          <pc:sldMk cId="3526105795" sldId="2147472418"/>
        </pc:sldMkLst>
        <pc:spChg chg="del mod">
          <ac:chgData name="Jennifer Abrahamson" userId="S::jabrahamson-consultant@taskforce.org::f73421d2-b722-4c51-b864-1319fa980bd3" providerId="AD" clId="Web-{1E05F3AB-B249-B692-E67C-5F23608E9E53}" dt="2023-11-01T19:03:03.932" v="1120"/>
          <ac:spMkLst>
            <pc:docMk/>
            <pc:sldMk cId="3526105795" sldId="2147472418"/>
            <ac:spMk id="2" creationId="{03F70F76-77CF-5E10-3B4E-AF6A830B41AF}"/>
          </ac:spMkLst>
        </pc:spChg>
        <pc:spChg chg="add mod">
          <ac:chgData name="Jennifer Abrahamson" userId="S::jabrahamson-consultant@taskforce.org::f73421d2-b722-4c51-b864-1319fa980bd3" providerId="AD" clId="Web-{1E05F3AB-B249-B692-E67C-5F23608E9E53}" dt="2023-11-01T19:03:51.825" v="1184" actId="20577"/>
          <ac:spMkLst>
            <pc:docMk/>
            <pc:sldMk cId="3526105795" sldId="2147472418"/>
            <ac:spMk id="4" creationId="{45FB1AA6-91D6-4E81-6177-BAAAD7553DCB}"/>
          </ac:spMkLst>
        </pc:spChg>
      </pc:sldChg>
    </pc:docChg>
  </pc:docChgLst>
  <pc:docChgLst>
    <pc:chgData name="Brent McCann" userId="2cf45200-cac5-47e9-9155-84d8a5fea1f3" providerId="ADAL" clId="{EE6CF0EF-0412-4403-A26C-12AC2EAF7DDD}"/>
    <pc:docChg chg="undo redo custSel delSld modSld sldOrd">
      <pc:chgData name="Brent McCann" userId="2cf45200-cac5-47e9-9155-84d8a5fea1f3" providerId="ADAL" clId="{EE6CF0EF-0412-4403-A26C-12AC2EAF7DDD}" dt="2023-10-31T18:44:48.710" v="3287"/>
      <pc:docMkLst>
        <pc:docMk/>
      </pc:docMkLst>
      <pc:sldChg chg="del">
        <pc:chgData name="Brent McCann" userId="2cf45200-cac5-47e9-9155-84d8a5fea1f3" providerId="ADAL" clId="{EE6CF0EF-0412-4403-A26C-12AC2EAF7DDD}" dt="2023-10-30T09:48:48.403" v="870" actId="47"/>
        <pc:sldMkLst>
          <pc:docMk/>
          <pc:sldMk cId="4065462036" sldId="431"/>
        </pc:sldMkLst>
      </pc:sldChg>
      <pc:sldChg chg="del">
        <pc:chgData name="Brent McCann" userId="2cf45200-cac5-47e9-9155-84d8a5fea1f3" providerId="ADAL" clId="{EE6CF0EF-0412-4403-A26C-12AC2EAF7DDD}" dt="2023-10-30T09:47:58.753" v="864" actId="47"/>
        <pc:sldMkLst>
          <pc:docMk/>
          <pc:sldMk cId="3582088779" sldId="2147472023"/>
        </pc:sldMkLst>
      </pc:sldChg>
      <pc:sldChg chg="addSp delSp modSp mod addCm modCm">
        <pc:chgData name="Brent McCann" userId="2cf45200-cac5-47e9-9155-84d8a5fea1f3" providerId="ADAL" clId="{EE6CF0EF-0412-4403-A26C-12AC2EAF7DDD}" dt="2023-10-31T17:15:32.074" v="1054" actId="20577"/>
        <pc:sldMkLst>
          <pc:docMk/>
          <pc:sldMk cId="2840983005" sldId="2147472059"/>
        </pc:sldMkLst>
        <pc:spChg chg="mod">
          <ac:chgData name="Brent McCann" userId="2cf45200-cac5-47e9-9155-84d8a5fea1f3" providerId="ADAL" clId="{EE6CF0EF-0412-4403-A26C-12AC2EAF7DDD}" dt="2023-10-31T17:08:06.956" v="910" actId="122"/>
          <ac:spMkLst>
            <pc:docMk/>
            <pc:sldMk cId="2840983005" sldId="2147472059"/>
            <ac:spMk id="34" creationId="{F1847494-0220-DC65-374B-E93E2704A9AC}"/>
          </ac:spMkLst>
        </pc:spChg>
        <pc:spChg chg="add del ord">
          <ac:chgData name="Brent McCann" userId="2cf45200-cac5-47e9-9155-84d8a5fea1f3" providerId="ADAL" clId="{EE6CF0EF-0412-4403-A26C-12AC2EAF7DDD}" dt="2023-10-30T09:30:48.242" v="702" actId="478"/>
          <ac:spMkLst>
            <pc:docMk/>
            <pc:sldMk cId="2840983005" sldId="2147472059"/>
            <ac:spMk id="379" creationId="{D4E7EFC4-89BD-F9D6-4911-279E3AABF92D}"/>
          </ac:spMkLst>
        </pc:spChg>
        <pc:spChg chg="add del ord">
          <ac:chgData name="Brent McCann" userId="2cf45200-cac5-47e9-9155-84d8a5fea1f3" providerId="ADAL" clId="{EE6CF0EF-0412-4403-A26C-12AC2EAF7DDD}" dt="2023-10-30T09:30:48.242" v="702" actId="478"/>
          <ac:spMkLst>
            <pc:docMk/>
            <pc:sldMk cId="2840983005" sldId="2147472059"/>
            <ac:spMk id="400" creationId="{D166DCAD-7061-0F90-A877-F7FF6FE38FBF}"/>
          </ac:spMkLst>
        </pc:spChg>
        <pc:spChg chg="add del ord">
          <ac:chgData name="Brent McCann" userId="2cf45200-cac5-47e9-9155-84d8a5fea1f3" providerId="ADAL" clId="{EE6CF0EF-0412-4403-A26C-12AC2EAF7DDD}" dt="2023-10-30T09:30:48.242" v="702" actId="478"/>
          <ac:spMkLst>
            <pc:docMk/>
            <pc:sldMk cId="2840983005" sldId="2147472059"/>
            <ac:spMk id="401" creationId="{91BFAD41-830F-2D36-18D6-B3CA6A9321EF}"/>
          </ac:spMkLst>
        </pc:spChg>
        <pc:spChg chg="add del ord">
          <ac:chgData name="Brent McCann" userId="2cf45200-cac5-47e9-9155-84d8a5fea1f3" providerId="ADAL" clId="{EE6CF0EF-0412-4403-A26C-12AC2EAF7DDD}" dt="2023-10-30T09:30:48.242" v="702" actId="478"/>
          <ac:spMkLst>
            <pc:docMk/>
            <pc:sldMk cId="2840983005" sldId="2147472059"/>
            <ac:spMk id="403" creationId="{6ECDA720-4CDD-DEE3-64D2-0EC91A26F531}"/>
          </ac:spMkLst>
        </pc:spChg>
        <pc:spChg chg="mod">
          <ac:chgData name="Brent McCann" userId="2cf45200-cac5-47e9-9155-84d8a5fea1f3" providerId="ADAL" clId="{EE6CF0EF-0412-4403-A26C-12AC2EAF7DDD}" dt="2023-10-30T09:30:45.884" v="699" actId="14100"/>
          <ac:spMkLst>
            <pc:docMk/>
            <pc:sldMk cId="2840983005" sldId="2147472059"/>
            <ac:spMk id="488" creationId="{D5779BB0-328D-F3A6-331A-4937A6C40BCA}"/>
          </ac:spMkLst>
        </pc:spChg>
        <pc:spChg chg="mod">
          <ac:chgData name="Brent McCann" userId="2cf45200-cac5-47e9-9155-84d8a5fea1f3" providerId="ADAL" clId="{EE6CF0EF-0412-4403-A26C-12AC2EAF7DDD}" dt="2023-10-31T17:15:24.814" v="1053" actId="14100"/>
          <ac:spMkLst>
            <pc:docMk/>
            <pc:sldMk cId="2840983005" sldId="2147472059"/>
            <ac:spMk id="496" creationId="{9E70A3B2-C391-7671-4B8D-EBCC46D09875}"/>
          </ac:spMkLst>
        </pc:spChg>
        <pc:spChg chg="mod">
          <ac:chgData name="Brent McCann" userId="2cf45200-cac5-47e9-9155-84d8a5fea1f3" providerId="ADAL" clId="{EE6CF0EF-0412-4403-A26C-12AC2EAF7DDD}" dt="2023-10-31T17:15:32.074" v="1054" actId="20577"/>
          <ac:spMkLst>
            <pc:docMk/>
            <pc:sldMk cId="2840983005" sldId="2147472059"/>
            <ac:spMk id="501" creationId="{0688BAA3-575A-AC0A-6924-3FD0EBB26C79}"/>
          </ac:spMkLst>
        </pc:spChg>
        <pc:spChg chg="mod">
          <ac:chgData name="Brent McCann" userId="2cf45200-cac5-47e9-9155-84d8a5fea1f3" providerId="ADAL" clId="{EE6CF0EF-0412-4403-A26C-12AC2EAF7DDD}" dt="2023-10-31T17:15:21.046" v="1052" actId="14100"/>
          <ac:spMkLst>
            <pc:docMk/>
            <pc:sldMk cId="2840983005" sldId="2147472059"/>
            <ac:spMk id="502" creationId="{728A1E76-A462-435B-7836-8999655F78F4}"/>
          </ac:spMkLst>
        </pc:spChg>
        <pc:spChg chg="mod">
          <ac:chgData name="Brent McCann" userId="2cf45200-cac5-47e9-9155-84d8a5fea1f3" providerId="ADAL" clId="{EE6CF0EF-0412-4403-A26C-12AC2EAF7DDD}" dt="2023-10-31T17:13:56.818" v="978" actId="20577"/>
          <ac:spMkLst>
            <pc:docMk/>
            <pc:sldMk cId="2840983005" sldId="2147472059"/>
            <ac:spMk id="510" creationId="{18C61443-0F4D-95A7-F71B-F7EA62A4A851}"/>
          </ac:spMkLst>
        </pc:spChg>
        <pc:grpChg chg="mod">
          <ac:chgData name="Brent McCann" userId="2cf45200-cac5-47e9-9155-84d8a5fea1f3" providerId="ADAL" clId="{EE6CF0EF-0412-4403-A26C-12AC2EAF7DDD}" dt="2023-10-30T09:19:30.648" v="538" actId="1076"/>
          <ac:grpSpMkLst>
            <pc:docMk/>
            <pc:sldMk cId="2840983005" sldId="2147472059"/>
            <ac:grpSpMk id="497" creationId="{D67069AA-4573-6AE8-2E74-4D3687334D09}"/>
          </ac:grpSpMkLst>
        </pc:gr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22:59.110" v="591"/>
              <pc2:cmMkLst xmlns:pc2="http://schemas.microsoft.com/office/powerpoint/2019/9/main/command">
                <pc:docMk/>
                <pc:sldMk cId="2840983005" sldId="2147472059"/>
                <pc2:cmMk id="{ABA73250-5E0F-4FFE-AB44-4C191B333A61}"/>
              </pc2:cmMkLst>
              <pc226:cmRplyChg chg="add">
                <pc226:chgData name="Brent McCann" userId="2cf45200-cac5-47e9-9155-84d8a5fea1f3" providerId="ADAL" clId="{EE6CF0EF-0412-4403-A26C-12AC2EAF7DDD}" dt="2023-10-30T09:22:59.110" v="591"/>
                <pc2:cmRplyMkLst xmlns:pc2="http://schemas.microsoft.com/office/powerpoint/2019/9/main/command">
                  <pc:docMk/>
                  <pc:sldMk cId="2840983005" sldId="2147472059"/>
                  <pc2:cmMk id="{ABA73250-5E0F-4FFE-AB44-4C191B333A61}"/>
                  <pc2:cmRplyMk id="{4F1981AC-95D6-4457-9D2F-9C159FDD2FD5}"/>
                </pc2:cmRplyMkLst>
              </pc226:cmRplyChg>
            </pc226:cmChg>
          </p:ext>
        </pc:extLst>
      </pc:sldChg>
      <pc:sldChg chg="modSp mod">
        <pc:chgData name="Brent McCann" userId="2cf45200-cac5-47e9-9155-84d8a5fea1f3" providerId="ADAL" clId="{EE6CF0EF-0412-4403-A26C-12AC2EAF7DDD}" dt="2023-10-31T18:41:57.758" v="3237" actId="20577"/>
        <pc:sldMkLst>
          <pc:docMk/>
          <pc:sldMk cId="2630222942" sldId="2147472110"/>
        </pc:sldMkLst>
        <pc:spChg chg="mod">
          <ac:chgData name="Brent McCann" userId="2cf45200-cac5-47e9-9155-84d8a5fea1f3" providerId="ADAL" clId="{EE6CF0EF-0412-4403-A26C-12AC2EAF7DDD}" dt="2023-10-31T18:41:57.758" v="3237" actId="20577"/>
          <ac:spMkLst>
            <pc:docMk/>
            <pc:sldMk cId="2630222942" sldId="2147472110"/>
            <ac:spMk id="9" creationId="{8B64B743-AA7A-4316-9184-277532656833}"/>
          </ac:spMkLst>
        </pc:spChg>
      </pc:sldChg>
      <pc:sldChg chg="del addCm">
        <pc:chgData name="Brent McCann" userId="2cf45200-cac5-47e9-9155-84d8a5fea1f3" providerId="ADAL" clId="{EE6CF0EF-0412-4403-A26C-12AC2EAF7DDD}" dt="2023-10-31T17:52:12.428" v="2814" actId="47"/>
        <pc:sldMkLst>
          <pc:docMk/>
          <pc:sldMk cId="4159891449" sldId="2147472184"/>
        </pc:sldMkLst>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6:34.095" v="841"/>
              <pc2:cmMkLst xmlns:pc2="http://schemas.microsoft.com/office/powerpoint/2019/9/main/command">
                <pc:docMk/>
                <pc:sldMk cId="4159891449" sldId="2147472184"/>
                <pc2:cmMk id="{714059F0-4703-47EB-9319-A2EAE845A6B8}"/>
              </pc2:cmMkLst>
            </pc226:cmChg>
          </p:ext>
        </pc:extLst>
      </pc:sldChg>
      <pc:sldChg chg="del">
        <pc:chgData name="Brent McCann" userId="2cf45200-cac5-47e9-9155-84d8a5fea1f3" providerId="ADAL" clId="{EE6CF0EF-0412-4403-A26C-12AC2EAF7DDD}" dt="2023-10-30T09:48:02.371" v="865" actId="47"/>
        <pc:sldMkLst>
          <pc:docMk/>
          <pc:sldMk cId="2448309485" sldId="2147472187"/>
        </pc:sldMkLst>
      </pc:sldChg>
      <pc:sldChg chg="del">
        <pc:chgData name="Brent McCann" userId="2cf45200-cac5-47e9-9155-84d8a5fea1f3" providerId="ADAL" clId="{EE6CF0EF-0412-4403-A26C-12AC2EAF7DDD}" dt="2023-10-30T09:47:54.022" v="860" actId="47"/>
        <pc:sldMkLst>
          <pc:docMk/>
          <pc:sldMk cId="53433505" sldId="2147472200"/>
        </pc:sldMkLst>
      </pc:sldChg>
      <pc:sldChg chg="del">
        <pc:chgData name="Brent McCann" userId="2cf45200-cac5-47e9-9155-84d8a5fea1f3" providerId="ADAL" clId="{EE6CF0EF-0412-4403-A26C-12AC2EAF7DDD}" dt="2023-10-30T09:46:41.554" v="842" actId="47"/>
        <pc:sldMkLst>
          <pc:docMk/>
          <pc:sldMk cId="3762207876" sldId="2147472229"/>
        </pc:sldMkLst>
      </pc:sldChg>
      <pc:sldChg chg="del">
        <pc:chgData name="Brent McCann" userId="2cf45200-cac5-47e9-9155-84d8a5fea1f3" providerId="ADAL" clId="{EE6CF0EF-0412-4403-A26C-12AC2EAF7DDD}" dt="2023-10-30T09:48:41.810" v="868" actId="47"/>
        <pc:sldMkLst>
          <pc:docMk/>
          <pc:sldMk cId="1588683244" sldId="2147472239"/>
        </pc:sldMkLst>
      </pc:sldChg>
      <pc:sldChg chg="del">
        <pc:chgData name="Brent McCann" userId="2cf45200-cac5-47e9-9155-84d8a5fea1f3" providerId="ADAL" clId="{EE6CF0EF-0412-4403-A26C-12AC2EAF7DDD}" dt="2023-10-30T09:48:55.637" v="871" actId="47"/>
        <pc:sldMkLst>
          <pc:docMk/>
          <pc:sldMk cId="361887878" sldId="2147472244"/>
        </pc:sldMkLst>
      </pc:sldChg>
      <pc:sldChg chg="del">
        <pc:chgData name="Brent McCann" userId="2cf45200-cac5-47e9-9155-84d8a5fea1f3" providerId="ADAL" clId="{EE6CF0EF-0412-4403-A26C-12AC2EAF7DDD}" dt="2023-10-30T09:48:03.480" v="866" actId="47"/>
        <pc:sldMkLst>
          <pc:docMk/>
          <pc:sldMk cId="2706652219" sldId="2147472245"/>
        </pc:sldMkLst>
      </pc:sldChg>
      <pc:sldChg chg="delSp modSp mod ord addCm modNotesTx">
        <pc:chgData name="Brent McCann" userId="2cf45200-cac5-47e9-9155-84d8a5fea1f3" providerId="ADAL" clId="{EE6CF0EF-0412-4403-A26C-12AC2EAF7DDD}" dt="2023-10-31T17:37:14.085" v="2142" actId="113"/>
        <pc:sldMkLst>
          <pc:docMk/>
          <pc:sldMk cId="2163613003" sldId="2147472263"/>
        </pc:sldMkLst>
        <pc:spChg chg="mod">
          <ac:chgData name="Brent McCann" userId="2cf45200-cac5-47e9-9155-84d8a5fea1f3" providerId="ADAL" clId="{EE6CF0EF-0412-4403-A26C-12AC2EAF7DDD}" dt="2023-10-31T17:37:14.085" v="2142" actId="113"/>
          <ac:spMkLst>
            <pc:docMk/>
            <pc:sldMk cId="2163613003" sldId="2147472263"/>
            <ac:spMk id="23" creationId="{8E1E5969-FAC8-0578-9BD0-B1A29E72E4E2}"/>
          </ac:spMkLst>
        </pc:spChg>
        <pc:spChg chg="del">
          <ac:chgData name="Brent McCann" userId="2cf45200-cac5-47e9-9155-84d8a5fea1f3" providerId="ADAL" clId="{EE6CF0EF-0412-4403-A26C-12AC2EAF7DDD}" dt="2023-10-30T09:32:56.316" v="793" actId="478"/>
          <ac:spMkLst>
            <pc:docMk/>
            <pc:sldMk cId="2163613003" sldId="2147472263"/>
            <ac:spMk id="41" creationId="{B8A4EA4A-4EF6-0169-55C5-1D5B7E44AD70}"/>
          </ac:spMkLst>
        </pc:spChg>
        <pc:spChg chg="del">
          <ac:chgData name="Brent McCann" userId="2cf45200-cac5-47e9-9155-84d8a5fea1f3" providerId="ADAL" clId="{EE6CF0EF-0412-4403-A26C-12AC2EAF7DDD}" dt="2023-10-30T09:32:56.316" v="793" actId="478"/>
          <ac:spMkLst>
            <pc:docMk/>
            <pc:sldMk cId="2163613003" sldId="2147472263"/>
            <ac:spMk id="42" creationId="{B8291AA4-C15A-543E-AC63-CDCB522DA815}"/>
          </ac:spMkLst>
        </pc:spChg>
        <pc:spChg chg="mod">
          <ac:chgData name="Brent McCann" userId="2cf45200-cac5-47e9-9155-84d8a5fea1f3" providerId="ADAL" clId="{EE6CF0EF-0412-4403-A26C-12AC2EAF7DDD}" dt="2023-10-31T17:37:06.198" v="2141" actId="113"/>
          <ac:spMkLst>
            <pc:docMk/>
            <pc:sldMk cId="2163613003" sldId="2147472263"/>
            <ac:spMk id="56" creationId="{D3B0CC43-D374-9F9D-23CA-69A870629D65}"/>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35:10.002" v="794"/>
              <pc2:cmMkLst xmlns:pc2="http://schemas.microsoft.com/office/powerpoint/2019/9/main/command">
                <pc:docMk/>
                <pc:sldMk cId="2163613003" sldId="2147472263"/>
                <pc2:cmMk id="{7CA01C20-C076-4FBF-802A-3D743E309A15}"/>
              </pc2:cmMkLst>
            </pc226:cmChg>
          </p:ext>
        </pc:extLst>
      </pc:sldChg>
      <pc:sldChg chg="del">
        <pc:chgData name="Brent McCann" userId="2cf45200-cac5-47e9-9155-84d8a5fea1f3" providerId="ADAL" clId="{EE6CF0EF-0412-4403-A26C-12AC2EAF7DDD}" dt="2023-10-30T09:47:38.887" v="857" actId="47"/>
        <pc:sldMkLst>
          <pc:docMk/>
          <pc:sldMk cId="3235425314" sldId="2147472332"/>
        </pc:sldMkLst>
      </pc:sldChg>
      <pc:sldChg chg="modSp mod addCm">
        <pc:chgData name="Brent McCann" userId="2cf45200-cac5-47e9-9155-84d8a5fea1f3" providerId="ADAL" clId="{EE6CF0EF-0412-4403-A26C-12AC2EAF7DDD}" dt="2023-10-31T17:54:20.826" v="2851" actId="207"/>
        <pc:sldMkLst>
          <pc:docMk/>
          <pc:sldMk cId="2317461029" sldId="2147472333"/>
        </pc:sldMkLst>
        <pc:spChg chg="mod">
          <ac:chgData name="Brent McCann" userId="2cf45200-cac5-47e9-9155-84d8a5fea1f3" providerId="ADAL" clId="{EE6CF0EF-0412-4403-A26C-12AC2EAF7DDD}" dt="2023-10-31T17:54:20.826" v="2851" actId="207"/>
          <ac:spMkLst>
            <pc:docMk/>
            <pc:sldMk cId="2317461029" sldId="2147472333"/>
            <ac:spMk id="7" creationId="{C8F12690-599C-B747-B5E4-8E6669043A99}"/>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6:18.212" v="840"/>
              <pc2:cmMkLst xmlns:pc2="http://schemas.microsoft.com/office/powerpoint/2019/9/main/command">
                <pc:docMk/>
                <pc:sldMk cId="2317461029" sldId="2147472333"/>
                <pc2:cmMk id="{513EC523-C83F-4AC5-88E1-3D5A9A9FFEDD}"/>
              </pc2:cmMkLst>
            </pc226:cmChg>
          </p:ext>
        </pc:extLst>
      </pc:sldChg>
      <pc:sldChg chg="modSp mod ord addCm modCm">
        <pc:chgData name="Brent McCann" userId="2cf45200-cac5-47e9-9155-84d8a5fea1f3" providerId="ADAL" clId="{EE6CF0EF-0412-4403-A26C-12AC2EAF7DDD}" dt="2023-10-31T18:44:48.710" v="3287"/>
        <pc:sldMkLst>
          <pc:docMk/>
          <pc:sldMk cId="1697301130" sldId="2147472343"/>
        </pc:sldMkLst>
        <pc:spChg chg="mod">
          <ac:chgData name="Brent McCann" userId="2cf45200-cac5-47e9-9155-84d8a5fea1f3" providerId="ADAL" clId="{EE6CF0EF-0412-4403-A26C-12AC2EAF7DDD}" dt="2023-10-31T17:48:31.985" v="2666" actId="1076"/>
          <ac:spMkLst>
            <pc:docMk/>
            <pc:sldMk cId="1697301130" sldId="2147472343"/>
            <ac:spMk id="3" creationId="{4ED76185-DDE3-C8C4-72B9-2B62A8560AB0}"/>
          </ac:spMkLst>
        </pc:spChg>
        <pc:spChg chg="mod">
          <ac:chgData name="Brent McCann" userId="2cf45200-cac5-47e9-9155-84d8a5fea1f3" providerId="ADAL" clId="{EE6CF0EF-0412-4403-A26C-12AC2EAF7DDD}" dt="2023-10-31T18:44:40.803" v="3285" actId="207"/>
          <ac:spMkLst>
            <pc:docMk/>
            <pc:sldMk cId="1697301130" sldId="2147472343"/>
            <ac:spMk id="9" creationId="{E3F2FB20-71AF-04E7-BF3F-DEF08977267F}"/>
          </ac:spMkLst>
        </pc:spChg>
        <pc:spChg chg="mod">
          <ac:chgData name="Brent McCann" userId="2cf45200-cac5-47e9-9155-84d8a5fea1f3" providerId="ADAL" clId="{EE6CF0EF-0412-4403-A26C-12AC2EAF7DDD}" dt="2023-10-31T17:54:09.675" v="2849" actId="404"/>
          <ac:spMkLst>
            <pc:docMk/>
            <pc:sldMk cId="1697301130" sldId="2147472343"/>
            <ac:spMk id="10" creationId="{56E5F4E1-ABC2-33AD-1A4B-4EABC4A6E33B}"/>
          </ac:spMkLst>
        </pc:spChg>
        <pc:spChg chg="mod">
          <ac:chgData name="Brent McCann" userId="2cf45200-cac5-47e9-9155-84d8a5fea1f3" providerId="ADAL" clId="{EE6CF0EF-0412-4403-A26C-12AC2EAF7DDD}" dt="2023-10-31T17:49:07.983" v="2675" actId="20577"/>
          <ac:spMkLst>
            <pc:docMk/>
            <pc:sldMk cId="1697301130" sldId="2147472343"/>
            <ac:spMk id="11" creationId="{D838AA38-96F8-263E-FFF8-8CADD9BE3EC9}"/>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3:04.383" v="838"/>
              <pc2:cmMkLst xmlns:pc2="http://schemas.microsoft.com/office/powerpoint/2019/9/main/command">
                <pc:docMk/>
                <pc:sldMk cId="1697301130" sldId="2147472343"/>
                <pc2:cmMk id="{64DA0851-EEBF-4240-B776-537C399D9A01}"/>
              </pc2:cmMkLst>
              <pc226:cmRplyChg chg="add">
                <pc226:chgData name="Brent McCann" userId="2cf45200-cac5-47e9-9155-84d8a5fea1f3" providerId="ADAL" clId="{EE6CF0EF-0412-4403-A26C-12AC2EAF7DDD}" dt="2023-10-30T09:43:04.383" v="838"/>
                <pc2:cmRplyMkLst xmlns:pc2="http://schemas.microsoft.com/office/powerpoint/2019/9/main/command">
                  <pc:docMk/>
                  <pc:sldMk cId="1697301130" sldId="2147472343"/>
                  <pc2:cmMk id="{64DA0851-EEBF-4240-B776-537C399D9A01}"/>
                  <pc2:cmRplyMk id="{EA55CE63-B314-444E-8589-738D0942E651}"/>
                </pc2:cmRplyMkLst>
              </pc226:cmRplyChg>
            </pc226:cmChg>
          </p:ext>
        </pc:extLst>
      </pc:sldChg>
      <pc:sldChg chg="del">
        <pc:chgData name="Brent McCann" userId="2cf45200-cac5-47e9-9155-84d8a5fea1f3" providerId="ADAL" clId="{EE6CF0EF-0412-4403-A26C-12AC2EAF7DDD}" dt="2023-10-30T09:46:49.778" v="845" actId="47"/>
        <pc:sldMkLst>
          <pc:docMk/>
          <pc:sldMk cId="3741482854" sldId="2147472356"/>
        </pc:sldMkLst>
      </pc:sldChg>
      <pc:sldChg chg="del">
        <pc:chgData name="Brent McCann" userId="2cf45200-cac5-47e9-9155-84d8a5fea1f3" providerId="ADAL" clId="{EE6CF0EF-0412-4403-A26C-12AC2EAF7DDD}" dt="2023-10-30T09:46:55.460" v="848" actId="47"/>
        <pc:sldMkLst>
          <pc:docMk/>
          <pc:sldMk cId="2603063439" sldId="2147472359"/>
        </pc:sldMkLst>
      </pc:sldChg>
      <pc:sldChg chg="addCm">
        <pc:chgData name="Brent McCann" userId="2cf45200-cac5-47e9-9155-84d8a5fea1f3" providerId="ADAL" clId="{EE6CF0EF-0412-4403-A26C-12AC2EAF7DDD}" dt="2023-10-30T09:41:09.278" v="836"/>
        <pc:sldMkLst>
          <pc:docMk/>
          <pc:sldMk cId="1873885922" sldId="2147472373"/>
        </pc:sldMkLst>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1:09.278" v="836"/>
              <pc2:cmMkLst xmlns:pc2="http://schemas.microsoft.com/office/powerpoint/2019/9/main/command">
                <pc:docMk/>
                <pc:sldMk cId="1873885922" sldId="2147472373"/>
                <pc2:cmMk id="{238A038C-41C0-40F4-86F9-7A5066BE3743}"/>
              </pc2:cmMkLst>
            </pc226:cmChg>
          </p:ext>
        </pc:extLst>
      </pc:sldChg>
      <pc:sldChg chg="modSp mod addCm">
        <pc:chgData name="Brent McCann" userId="2cf45200-cac5-47e9-9155-84d8a5fea1f3" providerId="ADAL" clId="{EE6CF0EF-0412-4403-A26C-12AC2EAF7DDD}" dt="2023-10-30T09:47:34.369" v="856"/>
        <pc:sldMkLst>
          <pc:docMk/>
          <pc:sldMk cId="1977562692" sldId="2147472379"/>
        </pc:sldMkLst>
        <pc:spChg chg="mod">
          <ac:chgData name="Brent McCann" userId="2cf45200-cac5-47e9-9155-84d8a5fea1f3" providerId="ADAL" clId="{EE6CF0EF-0412-4403-A26C-12AC2EAF7DDD}" dt="2023-10-30T09:47:24.195" v="855" actId="20577"/>
          <ac:spMkLst>
            <pc:docMk/>
            <pc:sldMk cId="1977562692" sldId="2147472379"/>
            <ac:spMk id="10" creationId="{56E5F4E1-ABC2-33AD-1A4B-4EABC4A6E33B}"/>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7:34.369" v="856"/>
              <pc2:cmMkLst xmlns:pc2="http://schemas.microsoft.com/office/powerpoint/2019/9/main/command">
                <pc:docMk/>
                <pc:sldMk cId="1977562692" sldId="2147472379"/>
                <pc2:cmMk id="{72233A61-E5A3-4829-A834-AFE642524DC1}"/>
              </pc2:cmMkLst>
            </pc226:cmChg>
          </p:ext>
        </pc:extLst>
      </pc:sldChg>
      <pc:sldChg chg="del">
        <pc:chgData name="Brent McCann" userId="2cf45200-cac5-47e9-9155-84d8a5fea1f3" providerId="ADAL" clId="{EE6CF0EF-0412-4403-A26C-12AC2EAF7DDD}" dt="2023-10-30T09:46:54.222" v="847" actId="47"/>
        <pc:sldMkLst>
          <pc:docMk/>
          <pc:sldMk cId="427666159" sldId="2147472380"/>
        </pc:sldMkLst>
      </pc:sldChg>
      <pc:sldChg chg="del">
        <pc:chgData name="Brent McCann" userId="2cf45200-cac5-47e9-9155-84d8a5fea1f3" providerId="ADAL" clId="{EE6CF0EF-0412-4403-A26C-12AC2EAF7DDD}" dt="2023-10-30T09:46:53.132" v="846" actId="47"/>
        <pc:sldMkLst>
          <pc:docMk/>
          <pc:sldMk cId="3004259979" sldId="2147472381"/>
        </pc:sldMkLst>
      </pc:sldChg>
      <pc:sldChg chg="del">
        <pc:chgData name="Brent McCann" userId="2cf45200-cac5-47e9-9155-84d8a5fea1f3" providerId="ADAL" clId="{EE6CF0EF-0412-4403-A26C-12AC2EAF7DDD}" dt="2023-10-30T09:48:43.390" v="869" actId="47"/>
        <pc:sldMkLst>
          <pc:docMk/>
          <pc:sldMk cId="1785220080" sldId="2147472383"/>
        </pc:sldMkLst>
      </pc:sldChg>
      <pc:sldChg chg="addCm">
        <pc:chgData name="Brent McCann" userId="2cf45200-cac5-47e9-9155-84d8a5fea1f3" providerId="ADAL" clId="{EE6CF0EF-0412-4403-A26C-12AC2EAF7DDD}" dt="2023-10-30T09:46:02.836" v="839"/>
        <pc:sldMkLst>
          <pc:docMk/>
          <pc:sldMk cId="427330616" sldId="2147472384"/>
        </pc:sldMkLst>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6:02.836" v="839"/>
              <pc2:cmMkLst xmlns:pc2="http://schemas.microsoft.com/office/powerpoint/2019/9/main/command">
                <pc:docMk/>
                <pc:sldMk cId="427330616" sldId="2147472384"/>
                <pc2:cmMk id="{99FDFF18-3C4A-47DA-BEDB-31E7C9D15D02}"/>
              </pc2:cmMkLst>
            </pc226:cmChg>
          </p:ext>
        </pc:extLst>
      </pc:sldChg>
      <pc:sldChg chg="del">
        <pc:chgData name="Brent McCann" userId="2cf45200-cac5-47e9-9155-84d8a5fea1f3" providerId="ADAL" clId="{EE6CF0EF-0412-4403-A26C-12AC2EAF7DDD}" dt="2023-10-30T09:47:06.875" v="849" actId="47"/>
        <pc:sldMkLst>
          <pc:docMk/>
          <pc:sldMk cId="3415741367" sldId="2147472385"/>
        </pc:sldMkLst>
      </pc:sldChg>
      <pc:sldChg chg="del">
        <pc:chgData name="Brent McCann" userId="2cf45200-cac5-47e9-9155-84d8a5fea1f3" providerId="ADAL" clId="{EE6CF0EF-0412-4403-A26C-12AC2EAF7DDD}" dt="2023-10-30T09:46:48.700" v="844" actId="47"/>
        <pc:sldMkLst>
          <pc:docMk/>
          <pc:sldMk cId="35372463" sldId="2147472386"/>
        </pc:sldMkLst>
      </pc:sldChg>
      <pc:sldChg chg="del">
        <pc:chgData name="Brent McCann" userId="2cf45200-cac5-47e9-9155-84d8a5fea1f3" providerId="ADAL" clId="{EE6CF0EF-0412-4403-A26C-12AC2EAF7DDD}" dt="2023-10-30T09:48:57.719" v="873" actId="47"/>
        <pc:sldMkLst>
          <pc:docMk/>
          <pc:sldMk cId="3050173539" sldId="2147472388"/>
        </pc:sldMkLst>
      </pc:sldChg>
      <pc:sldChg chg="del">
        <pc:chgData name="Brent McCann" userId="2cf45200-cac5-47e9-9155-84d8a5fea1f3" providerId="ADAL" clId="{EE6CF0EF-0412-4403-A26C-12AC2EAF7DDD}" dt="2023-10-30T09:48:58.445" v="874" actId="47"/>
        <pc:sldMkLst>
          <pc:docMk/>
          <pc:sldMk cId="1722674090" sldId="2147472389"/>
        </pc:sldMkLst>
      </pc:sldChg>
      <pc:sldChg chg="del">
        <pc:chgData name="Brent McCann" userId="2cf45200-cac5-47e9-9155-84d8a5fea1f3" providerId="ADAL" clId="{EE6CF0EF-0412-4403-A26C-12AC2EAF7DDD}" dt="2023-10-30T09:47:47.813" v="858" actId="47"/>
        <pc:sldMkLst>
          <pc:docMk/>
          <pc:sldMk cId="723221263" sldId="2147472390"/>
        </pc:sldMkLst>
      </pc:sldChg>
      <pc:sldChg chg="del">
        <pc:chgData name="Brent McCann" userId="2cf45200-cac5-47e9-9155-84d8a5fea1f3" providerId="ADAL" clId="{EE6CF0EF-0412-4403-A26C-12AC2EAF7DDD}" dt="2023-10-30T09:46:43.624" v="843" actId="47"/>
        <pc:sldMkLst>
          <pc:docMk/>
          <pc:sldMk cId="3817125518" sldId="2147472391"/>
        </pc:sldMkLst>
      </pc:sldChg>
      <pc:sldChg chg="del">
        <pc:chgData name="Brent McCann" userId="2cf45200-cac5-47e9-9155-84d8a5fea1f3" providerId="ADAL" clId="{EE6CF0EF-0412-4403-A26C-12AC2EAF7DDD}" dt="2023-10-30T09:48:57.117" v="872" actId="47"/>
        <pc:sldMkLst>
          <pc:docMk/>
          <pc:sldMk cId="3886317068" sldId="2147472394"/>
        </pc:sldMkLst>
      </pc:sldChg>
      <pc:sldChg chg="del">
        <pc:chgData name="Brent McCann" userId="2cf45200-cac5-47e9-9155-84d8a5fea1f3" providerId="ADAL" clId="{EE6CF0EF-0412-4403-A26C-12AC2EAF7DDD}" dt="2023-10-30T09:47:52.264" v="859" actId="47"/>
        <pc:sldMkLst>
          <pc:docMk/>
          <pc:sldMk cId="3480388960" sldId="2147472396"/>
        </pc:sldMkLst>
      </pc:sldChg>
      <pc:sldChg chg="del">
        <pc:chgData name="Brent McCann" userId="2cf45200-cac5-47e9-9155-84d8a5fea1f3" providerId="ADAL" clId="{EE6CF0EF-0412-4403-A26C-12AC2EAF7DDD}" dt="2023-10-30T09:47:55.363" v="861" actId="47"/>
        <pc:sldMkLst>
          <pc:docMk/>
          <pc:sldMk cId="4003099713" sldId="2147472397"/>
        </pc:sldMkLst>
      </pc:sldChg>
      <pc:sldChg chg="del">
        <pc:chgData name="Brent McCann" userId="2cf45200-cac5-47e9-9155-84d8a5fea1f3" providerId="ADAL" clId="{EE6CF0EF-0412-4403-A26C-12AC2EAF7DDD}" dt="2023-10-30T09:47:57.774" v="863" actId="47"/>
        <pc:sldMkLst>
          <pc:docMk/>
          <pc:sldMk cId="2246808400" sldId="2147472398"/>
        </pc:sldMkLst>
      </pc:sldChg>
      <pc:sldChg chg="del">
        <pc:chgData name="Brent McCann" userId="2cf45200-cac5-47e9-9155-84d8a5fea1f3" providerId="ADAL" clId="{EE6CF0EF-0412-4403-A26C-12AC2EAF7DDD}" dt="2023-10-30T09:47:56.540" v="862" actId="47"/>
        <pc:sldMkLst>
          <pc:docMk/>
          <pc:sldMk cId="1761545774" sldId="2147472399"/>
        </pc:sldMkLst>
      </pc:sldChg>
      <pc:sldChg chg="addCm">
        <pc:chgData name="Brent McCann" userId="2cf45200-cac5-47e9-9155-84d8a5fea1f3" providerId="ADAL" clId="{EE6CF0EF-0412-4403-A26C-12AC2EAF7DDD}" dt="2023-10-30T09:48:17.042" v="867"/>
        <pc:sldMkLst>
          <pc:docMk/>
          <pc:sldMk cId="4011772958" sldId="2147472400"/>
        </pc:sldMkLst>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8:17.042" v="867"/>
              <pc2:cmMkLst xmlns:pc2="http://schemas.microsoft.com/office/powerpoint/2019/9/main/command">
                <pc:docMk/>
                <pc:sldMk cId="4011772958" sldId="2147472400"/>
                <pc2:cmMk id="{7263E242-2921-40A5-B70E-CB2BEA6D3158}"/>
              </pc2:cmMkLst>
            </pc226:cmChg>
          </p:ext>
        </pc:extLst>
      </pc:sldChg>
      <pc:sldChg chg="delSp modSp mod addCm delCm modCm">
        <pc:chgData name="Brent McCann" userId="2cf45200-cac5-47e9-9155-84d8a5fea1f3" providerId="ADAL" clId="{EE6CF0EF-0412-4403-A26C-12AC2EAF7DDD}" dt="2023-10-31T18:43:44.014" v="3274" actId="20577"/>
        <pc:sldMkLst>
          <pc:docMk/>
          <pc:sldMk cId="3771417617" sldId="2147472401"/>
        </pc:sldMkLst>
        <pc:spChg chg="mod">
          <ac:chgData name="Brent McCann" userId="2cf45200-cac5-47e9-9155-84d8a5fea1f3" providerId="ADAL" clId="{EE6CF0EF-0412-4403-A26C-12AC2EAF7DDD}" dt="2023-10-30T09:37:29.525" v="834" actId="1035"/>
          <ac:spMkLst>
            <pc:docMk/>
            <pc:sldMk cId="3771417617" sldId="2147472401"/>
            <ac:spMk id="2" creationId="{32487972-A76F-32BF-DE20-FB1C2276694E}"/>
          </ac:spMkLst>
        </pc:spChg>
        <pc:spChg chg="mod">
          <ac:chgData name="Brent McCann" userId="2cf45200-cac5-47e9-9155-84d8a5fea1f3" providerId="ADAL" clId="{EE6CF0EF-0412-4403-A26C-12AC2EAF7DDD}" dt="2023-10-31T17:35:12.330" v="2082" actId="20577"/>
          <ac:spMkLst>
            <pc:docMk/>
            <pc:sldMk cId="3771417617" sldId="2147472401"/>
            <ac:spMk id="6" creationId="{88FAF0A2-99D8-C3DE-95B2-718C2B86FAA5}"/>
          </ac:spMkLst>
        </pc:spChg>
        <pc:spChg chg="mod">
          <ac:chgData name="Brent McCann" userId="2cf45200-cac5-47e9-9155-84d8a5fea1f3" providerId="ADAL" clId="{EE6CF0EF-0412-4403-A26C-12AC2EAF7DDD}" dt="2023-10-30T09:37:29.525" v="834" actId="1035"/>
          <ac:spMkLst>
            <pc:docMk/>
            <pc:sldMk cId="3771417617" sldId="2147472401"/>
            <ac:spMk id="8" creationId="{3ABB0A3C-4309-DB9E-70D9-6BC02211ACB6}"/>
          </ac:spMkLst>
        </pc:spChg>
        <pc:spChg chg="mod">
          <ac:chgData name="Brent McCann" userId="2cf45200-cac5-47e9-9155-84d8a5fea1f3" providerId="ADAL" clId="{EE6CF0EF-0412-4403-A26C-12AC2EAF7DDD}" dt="2023-10-31T17:35:32.815" v="2083" actId="948"/>
          <ac:spMkLst>
            <pc:docMk/>
            <pc:sldMk cId="3771417617" sldId="2147472401"/>
            <ac:spMk id="11" creationId="{4DE8EE8A-CD5F-CCA4-7779-AE64AFAABEF7}"/>
          </ac:spMkLst>
        </pc:spChg>
        <pc:spChg chg="mod">
          <ac:chgData name="Brent McCann" userId="2cf45200-cac5-47e9-9155-84d8a5fea1f3" providerId="ADAL" clId="{EE6CF0EF-0412-4403-A26C-12AC2EAF7DDD}" dt="2023-10-31T17:34:33.567" v="2074" actId="1036"/>
          <ac:spMkLst>
            <pc:docMk/>
            <pc:sldMk cId="3771417617" sldId="2147472401"/>
            <ac:spMk id="13" creationId="{0D32700C-31A3-D25B-6F75-47EC369AB613}"/>
          </ac:spMkLst>
        </pc:spChg>
        <pc:spChg chg="mod">
          <ac:chgData name="Brent McCann" userId="2cf45200-cac5-47e9-9155-84d8a5fea1f3" providerId="ADAL" clId="{EE6CF0EF-0412-4403-A26C-12AC2EAF7DDD}" dt="2023-10-31T17:34:57.103" v="2079" actId="207"/>
          <ac:spMkLst>
            <pc:docMk/>
            <pc:sldMk cId="3771417617" sldId="2147472401"/>
            <ac:spMk id="15" creationId="{80918B7B-37CA-1352-6C6F-D84E8CAF9B85}"/>
          </ac:spMkLst>
        </pc:spChg>
        <pc:spChg chg="del">
          <ac:chgData name="Brent McCann" userId="2cf45200-cac5-47e9-9155-84d8a5fea1f3" providerId="ADAL" clId="{EE6CF0EF-0412-4403-A26C-12AC2EAF7DDD}" dt="2023-10-31T17:22:50.591" v="1443" actId="478"/>
          <ac:spMkLst>
            <pc:docMk/>
            <pc:sldMk cId="3771417617" sldId="2147472401"/>
            <ac:spMk id="18" creationId="{1C5E24E6-4726-CAA4-348E-FE695BFBFC21}"/>
          </ac:spMkLst>
        </pc:spChg>
        <pc:spChg chg="mod">
          <ac:chgData name="Brent McCann" userId="2cf45200-cac5-47e9-9155-84d8a5fea1f3" providerId="ADAL" clId="{EE6CF0EF-0412-4403-A26C-12AC2EAF7DDD}" dt="2023-10-31T18:43:44.014" v="3274" actId="20577"/>
          <ac:spMkLst>
            <pc:docMk/>
            <pc:sldMk cId="3771417617" sldId="2147472401"/>
            <ac:spMk id="24" creationId="{3840A63E-DABF-6F3F-58AB-EA2E7AD3F92A}"/>
          </ac:spMkLst>
        </pc:spChg>
        <pc:spChg chg="mod">
          <ac:chgData name="Brent McCann" userId="2cf45200-cac5-47e9-9155-84d8a5fea1f3" providerId="ADAL" clId="{EE6CF0EF-0412-4403-A26C-12AC2EAF7DDD}" dt="2023-10-30T09:37:29.525" v="834" actId="1035"/>
          <ac:spMkLst>
            <pc:docMk/>
            <pc:sldMk cId="3771417617" sldId="2147472401"/>
            <ac:spMk id="25" creationId="{BC587793-B54F-C34C-9210-D91BAD6702A1}"/>
          </ac:spMkLst>
        </pc:spChg>
        <pc:spChg chg="mod">
          <ac:chgData name="Brent McCann" userId="2cf45200-cac5-47e9-9155-84d8a5fea1f3" providerId="ADAL" clId="{EE6CF0EF-0412-4403-A26C-12AC2EAF7DDD}" dt="2023-10-30T09:37:29.525" v="834" actId="1035"/>
          <ac:spMkLst>
            <pc:docMk/>
            <pc:sldMk cId="3771417617" sldId="2147472401"/>
            <ac:spMk id="36" creationId="{F31D15A2-F95B-AF60-2F54-E2E29AD98A79}"/>
          </ac:spMkLst>
        </pc:spChg>
        <pc:grpChg chg="mod">
          <ac:chgData name="Brent McCann" userId="2cf45200-cac5-47e9-9155-84d8a5fea1f3" providerId="ADAL" clId="{EE6CF0EF-0412-4403-A26C-12AC2EAF7DDD}" dt="2023-10-31T17:34:33.567" v="2074" actId="1036"/>
          <ac:grpSpMkLst>
            <pc:docMk/>
            <pc:sldMk cId="3771417617" sldId="2147472401"/>
            <ac:grpSpMk id="61" creationId="{C1A665DD-1571-47A8-1592-3CE8A6F120B3}"/>
          </ac:grpSpMkLst>
        </pc:grpChg>
        <pc:graphicFrameChg chg="mod">
          <ac:chgData name="Brent McCann" userId="2cf45200-cac5-47e9-9155-84d8a5fea1f3" providerId="ADAL" clId="{EE6CF0EF-0412-4403-A26C-12AC2EAF7DDD}" dt="2023-10-31T17:36:53.798" v="2140" actId="313"/>
          <ac:graphicFrameMkLst>
            <pc:docMk/>
            <pc:sldMk cId="3771417617" sldId="2147472401"/>
            <ac:graphicFrameMk id="19" creationId="{2112FE16-CBF1-2E8D-6039-985C6E71C0DB}"/>
          </ac:graphicFrameMkLst>
        </pc:graphicFrameChg>
        <pc:graphicFrameChg chg="mod">
          <ac:chgData name="Brent McCann" userId="2cf45200-cac5-47e9-9155-84d8a5fea1f3" providerId="ADAL" clId="{EE6CF0EF-0412-4403-A26C-12AC2EAF7DDD}" dt="2023-10-31T17:34:33.567" v="2074" actId="1036"/>
          <ac:graphicFrameMkLst>
            <pc:docMk/>
            <pc:sldMk cId="3771417617" sldId="2147472401"/>
            <ac:graphicFrameMk id="26" creationId="{23BB91CB-4A70-1846-BBE7-4A9A427067D0}"/>
          </ac:graphicFrameMkLst>
        </pc:graphicFrameChg>
        <pc:picChg chg="mod">
          <ac:chgData name="Brent McCann" userId="2cf45200-cac5-47e9-9155-84d8a5fea1f3" providerId="ADAL" clId="{EE6CF0EF-0412-4403-A26C-12AC2EAF7DDD}" dt="2023-10-31T17:34:33.567" v="2074" actId="1036"/>
          <ac:picMkLst>
            <pc:docMk/>
            <pc:sldMk cId="3771417617" sldId="2147472401"/>
            <ac:picMk id="17" creationId="{3757F415-957F-77CD-B3D7-CB9B6C91268C}"/>
          </ac:picMkLst>
        </pc:picChg>
        <pc:cxnChg chg="mod">
          <ac:chgData name="Brent McCann" userId="2cf45200-cac5-47e9-9155-84d8a5fea1f3" providerId="ADAL" clId="{EE6CF0EF-0412-4403-A26C-12AC2EAF7DDD}" dt="2023-10-31T17:34:33.567" v="2074" actId="1036"/>
          <ac:cxnSpMkLst>
            <pc:docMk/>
            <pc:sldMk cId="3771417617" sldId="2147472401"/>
            <ac:cxnSpMk id="16" creationId="{3B91973F-34E6-102F-B977-BEA0B10E9771}"/>
          </ac:cxnSpMkLst>
        </pc:cxnChg>
        <pc:cxnChg chg="mod">
          <ac:chgData name="Brent McCann" userId="2cf45200-cac5-47e9-9155-84d8a5fea1f3" providerId="ADAL" clId="{EE6CF0EF-0412-4403-A26C-12AC2EAF7DDD}" dt="2023-10-31T17:34:33.567" v="2074" actId="1036"/>
          <ac:cxnSpMkLst>
            <pc:docMk/>
            <pc:sldMk cId="3771417617" sldId="2147472401"/>
            <ac:cxnSpMk id="22" creationId="{6EE767B7-5D2C-4FAF-0948-EFB1BFE6A8EE}"/>
          </ac:cxnSpMkLst>
        </pc:cxnChg>
        <pc:cxnChg chg="mod">
          <ac:chgData name="Brent McCann" userId="2cf45200-cac5-47e9-9155-84d8a5fea1f3" providerId="ADAL" clId="{EE6CF0EF-0412-4403-A26C-12AC2EAF7DDD}" dt="2023-10-31T17:34:33.567" v="2074" actId="1036"/>
          <ac:cxnSpMkLst>
            <pc:docMk/>
            <pc:sldMk cId="3771417617" sldId="2147472401"/>
            <ac:cxnSpMk id="60" creationId="{BEBC4239-1423-BAAD-6035-0DC4D8AC164D}"/>
          </ac:cxnSpMkLst>
        </pc:cxnChg>
        <pc:extLst>
          <p:ext xmlns:p="http://schemas.openxmlformats.org/presentationml/2006/main" uri="{D6D511B9-2390-475A-947B-AFAB55BFBCF1}">
            <pc226:cmChg xmlns:pc226="http://schemas.microsoft.com/office/powerpoint/2022/06/main/command" chg="add del mod">
              <pc226:chgData name="Brent McCann" userId="2cf45200-cac5-47e9-9155-84d8a5fea1f3" providerId="ADAL" clId="{EE6CF0EF-0412-4403-A26C-12AC2EAF7DDD}" dt="2023-10-30T09:37:19.213" v="797"/>
              <pc2:cmMkLst xmlns:pc2="http://schemas.microsoft.com/office/powerpoint/2019/9/main/command">
                <pc:docMk/>
                <pc:sldMk cId="3771417617" sldId="2147472401"/>
                <pc2:cmMk id="{99A9F1EC-CCD6-42A0-8D49-8D8FE8858DB5}"/>
              </pc2:cmMkLst>
            </pc226:cmChg>
            <pc226:cmChg xmlns:pc226="http://schemas.microsoft.com/office/powerpoint/2022/06/main/command" chg="mod">
              <pc226:chgData name="Brent McCann" userId="2cf45200-cac5-47e9-9155-84d8a5fea1f3" providerId="ADAL" clId="{EE6CF0EF-0412-4403-A26C-12AC2EAF7DDD}" dt="2023-10-30T09:24:58.001" v="613"/>
              <pc2:cmMkLst xmlns:pc2="http://schemas.microsoft.com/office/powerpoint/2019/9/main/command">
                <pc:docMk/>
                <pc:sldMk cId="3771417617" sldId="2147472401"/>
                <pc2:cmMk id="{879241F2-12BE-465D-BB52-A80CC8CA6FBA}"/>
              </pc2:cmMkLst>
              <pc226:cmRplyChg chg="add">
                <pc226:chgData name="Brent McCann" userId="2cf45200-cac5-47e9-9155-84d8a5fea1f3" providerId="ADAL" clId="{EE6CF0EF-0412-4403-A26C-12AC2EAF7DDD}" dt="2023-10-30T09:24:58.001" v="613"/>
                <pc2:cmRplyMkLst xmlns:pc2="http://schemas.microsoft.com/office/powerpoint/2019/9/main/command">
                  <pc:docMk/>
                  <pc:sldMk cId="3771417617" sldId="2147472401"/>
                  <pc2:cmMk id="{879241F2-12BE-465D-BB52-A80CC8CA6FBA}"/>
                  <pc2:cmRplyMk id="{0D0D2161-B248-4EFB-BB68-8A854DE3BB42}"/>
                </pc2:cmRplyMkLst>
              </pc226:cmRplyChg>
            </pc226:cmChg>
          </p:ext>
        </pc:extLst>
      </pc:sldChg>
      <pc:sldChg chg="addSp modSp mod addCm">
        <pc:chgData name="Brent McCann" userId="2cf45200-cac5-47e9-9155-84d8a5fea1f3" providerId="ADAL" clId="{EE6CF0EF-0412-4403-A26C-12AC2EAF7DDD}" dt="2023-10-31T18:44:00.897" v="3278" actId="20577"/>
        <pc:sldMkLst>
          <pc:docMk/>
          <pc:sldMk cId="4202385790" sldId="2147472402"/>
        </pc:sldMkLst>
        <pc:spChg chg="add mod">
          <ac:chgData name="Brent McCann" userId="2cf45200-cac5-47e9-9155-84d8a5fea1f3" providerId="ADAL" clId="{EE6CF0EF-0412-4403-A26C-12AC2EAF7DDD}" dt="2023-10-31T17:39:19.131" v="2260" actId="2711"/>
          <ac:spMkLst>
            <pc:docMk/>
            <pc:sldMk cId="4202385790" sldId="2147472402"/>
            <ac:spMk id="3" creationId="{30BE548D-9381-2FF8-91A8-8874688074B0}"/>
          </ac:spMkLst>
        </pc:spChg>
        <pc:spChg chg="mod">
          <ac:chgData name="Brent McCann" userId="2cf45200-cac5-47e9-9155-84d8a5fea1f3" providerId="ADAL" clId="{EE6CF0EF-0412-4403-A26C-12AC2EAF7DDD}" dt="2023-10-31T18:44:00.897" v="3278" actId="20577"/>
          <ac:spMkLst>
            <pc:docMk/>
            <pc:sldMk cId="4202385790" sldId="2147472402"/>
            <ac:spMk id="5" creationId="{00000000-0000-0000-0000-000000000000}"/>
          </ac:spMkLst>
        </pc:spChg>
        <pc:spChg chg="mod">
          <ac:chgData name="Brent McCann" userId="2cf45200-cac5-47e9-9155-84d8a5fea1f3" providerId="ADAL" clId="{EE6CF0EF-0412-4403-A26C-12AC2EAF7DDD}" dt="2023-10-31T17:38:23.389" v="2173" actId="57"/>
          <ac:spMkLst>
            <pc:docMk/>
            <pc:sldMk cId="4202385790" sldId="2147472402"/>
            <ac:spMk id="16" creationId="{00000000-0000-0000-0000-000000000000}"/>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27:49.419" v="614"/>
              <pc2:cmMkLst xmlns:pc2="http://schemas.microsoft.com/office/powerpoint/2019/9/main/command">
                <pc:docMk/>
                <pc:sldMk cId="4202385790" sldId="2147472402"/>
                <pc2:cmMk id="{C4E0626F-3EF0-4BA6-A5F2-2A5BBF00AD90}"/>
              </pc2:cmMkLst>
            </pc226:cmChg>
          </p:ext>
        </pc:extLst>
      </pc:sldChg>
      <pc:sldChg chg="ord">
        <pc:chgData name="Brent McCann" userId="2cf45200-cac5-47e9-9155-84d8a5fea1f3" providerId="ADAL" clId="{EE6CF0EF-0412-4403-A26C-12AC2EAF7DDD}" dt="2023-10-30T09:28:39.129" v="694"/>
        <pc:sldMkLst>
          <pc:docMk/>
          <pc:sldMk cId="254904277" sldId="2147472403"/>
        </pc:sldMkLst>
      </pc:sldChg>
      <pc:sldChg chg="modSp mod">
        <pc:chgData name="Brent McCann" userId="2cf45200-cac5-47e9-9155-84d8a5fea1f3" providerId="ADAL" clId="{EE6CF0EF-0412-4403-A26C-12AC2EAF7DDD}" dt="2023-10-30T09:39:33.100" v="835" actId="113"/>
        <pc:sldMkLst>
          <pc:docMk/>
          <pc:sldMk cId="1940827188" sldId="2147472404"/>
        </pc:sldMkLst>
        <pc:spChg chg="mod">
          <ac:chgData name="Brent McCann" userId="2cf45200-cac5-47e9-9155-84d8a5fea1f3" providerId="ADAL" clId="{EE6CF0EF-0412-4403-A26C-12AC2EAF7DDD}" dt="2023-10-30T09:39:33.100" v="835" actId="113"/>
          <ac:spMkLst>
            <pc:docMk/>
            <pc:sldMk cId="1940827188" sldId="2147472404"/>
            <ac:spMk id="5" creationId="{DB6BA745-2B38-0A56-1528-B40B4ED995E5}"/>
          </ac:spMkLst>
        </pc:spChg>
      </pc:sldChg>
      <pc:sldChg chg="delSp mod addCm">
        <pc:chgData name="Brent McCann" userId="2cf45200-cac5-47e9-9155-84d8a5fea1f3" providerId="ADAL" clId="{EE6CF0EF-0412-4403-A26C-12AC2EAF7DDD}" dt="2023-10-30T09:49:42.315" v="876"/>
        <pc:sldMkLst>
          <pc:docMk/>
          <pc:sldMk cId="1789519072" sldId="2147472405"/>
        </pc:sldMkLst>
        <pc:spChg chg="del">
          <ac:chgData name="Brent McCann" userId="2cf45200-cac5-47e9-9155-84d8a5fea1f3" providerId="ADAL" clId="{EE6CF0EF-0412-4403-A26C-12AC2EAF7DDD}" dt="2023-10-30T09:49:05.071" v="875" actId="478"/>
          <ac:spMkLst>
            <pc:docMk/>
            <pc:sldMk cId="1789519072" sldId="2147472405"/>
            <ac:spMk id="11" creationId="{172A6088-0BCF-A7AD-576D-5EE8926B22F2}"/>
          </ac:spMkLst>
        </pc:spChg>
        <pc:extLst>
          <p:ext xmlns:p="http://schemas.openxmlformats.org/presentationml/2006/main" uri="{D6D511B9-2390-475A-947B-AFAB55BFBCF1}">
            <pc226:cmChg xmlns:pc226="http://schemas.microsoft.com/office/powerpoint/2022/06/main/command" chg="add">
              <pc226:chgData name="Brent McCann" userId="2cf45200-cac5-47e9-9155-84d8a5fea1f3" providerId="ADAL" clId="{EE6CF0EF-0412-4403-A26C-12AC2EAF7DDD}" dt="2023-10-30T09:49:42.315" v="876"/>
              <pc2:cmMkLst xmlns:pc2="http://schemas.microsoft.com/office/powerpoint/2019/9/main/command">
                <pc:docMk/>
                <pc:sldMk cId="1789519072" sldId="2147472405"/>
                <pc2:cmMk id="{A4BF2E78-FDD0-435A-B3B1-0CD8F4933487}"/>
              </pc2:cmMkLst>
            </pc226:cmChg>
          </p:ext>
        </pc:extLst>
      </pc:sldChg>
      <pc:sldChg chg="modSp mod ord modCm">
        <pc:chgData name="Brent McCann" userId="2cf45200-cac5-47e9-9155-84d8a5fea1f3" providerId="ADAL" clId="{EE6CF0EF-0412-4403-A26C-12AC2EAF7DDD}" dt="2023-10-31T18:43:29.119" v="3270" actId="20577"/>
        <pc:sldMkLst>
          <pc:docMk/>
          <pc:sldMk cId="2687099085" sldId="2147472406"/>
        </pc:sldMkLst>
        <pc:spChg chg="mod">
          <ac:chgData name="Brent McCann" userId="2cf45200-cac5-47e9-9155-84d8a5fea1f3" providerId="ADAL" clId="{EE6CF0EF-0412-4403-A26C-12AC2EAF7DDD}" dt="2023-10-31T18:43:29.119" v="3270" actId="20577"/>
          <ac:spMkLst>
            <pc:docMk/>
            <pc:sldMk cId="2687099085" sldId="2147472406"/>
            <ac:spMk id="2" creationId="{CCE2921F-D974-90B9-397C-AB4B6EF69136}"/>
          </ac:spMkLst>
        </pc:spChg>
        <pc:spChg chg="mod">
          <ac:chgData name="Brent McCann" userId="2cf45200-cac5-47e9-9155-84d8a5fea1f3" providerId="ADAL" clId="{EE6CF0EF-0412-4403-A26C-12AC2EAF7DDD}" dt="2023-10-30T09:15:03.442" v="329" actId="1076"/>
          <ac:spMkLst>
            <pc:docMk/>
            <pc:sldMk cId="2687099085" sldId="2147472406"/>
            <ac:spMk id="4" creationId="{A29CF24F-B964-B198-A042-92581B720823}"/>
          </ac:spMkLst>
        </pc:spChg>
        <pc:spChg chg="mod">
          <ac:chgData name="Brent McCann" userId="2cf45200-cac5-47e9-9155-84d8a5fea1f3" providerId="ADAL" clId="{EE6CF0EF-0412-4403-A26C-12AC2EAF7DDD}" dt="2023-10-31T17:21:36.016" v="1436" actId="20577"/>
          <ac:spMkLst>
            <pc:docMk/>
            <pc:sldMk cId="2687099085" sldId="2147472406"/>
            <ac:spMk id="5" creationId="{EF983029-F77C-0DEE-A923-533ADE4BD3C3}"/>
          </ac:spMkLst>
        </pc:spChg>
        <pc:spChg chg="mod">
          <ac:chgData name="Brent McCann" userId="2cf45200-cac5-47e9-9155-84d8a5fea1f3" providerId="ADAL" clId="{EE6CF0EF-0412-4403-A26C-12AC2EAF7DDD}" dt="2023-10-30T09:31:53.520" v="788" actId="20577"/>
          <ac:spMkLst>
            <pc:docMk/>
            <pc:sldMk cId="2687099085" sldId="2147472406"/>
            <ac:spMk id="6" creationId="{77E30527-0666-3E47-C74B-8D462AFFA90C}"/>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EE6CF0EF-0412-4403-A26C-12AC2EAF7DDD}" dt="2023-10-30T09:15:58.601" v="441"/>
              <pc2:cmMkLst xmlns:pc2="http://schemas.microsoft.com/office/powerpoint/2019/9/main/command">
                <pc:docMk/>
                <pc:sldMk cId="2687099085" sldId="2147472406"/>
                <pc2:cmMk id="{5680F3CD-A94E-4884-9421-3F6DB03090BC}"/>
              </pc2:cmMkLst>
            </pc226:cmChg>
          </p:ext>
        </pc:extLst>
      </pc:sldChg>
      <pc:sldChg chg="modSp mod ord">
        <pc:chgData name="Brent McCann" userId="2cf45200-cac5-47e9-9155-84d8a5fea1f3" providerId="ADAL" clId="{EE6CF0EF-0412-4403-A26C-12AC2EAF7DDD}" dt="2023-10-31T18:43:33.335" v="3272" actId="20577"/>
        <pc:sldMkLst>
          <pc:docMk/>
          <pc:sldMk cId="1904051077" sldId="2147472408"/>
        </pc:sldMkLst>
        <pc:spChg chg="mod">
          <ac:chgData name="Brent McCann" userId="2cf45200-cac5-47e9-9155-84d8a5fea1f3" providerId="ADAL" clId="{EE6CF0EF-0412-4403-A26C-12AC2EAF7DDD}" dt="2023-10-31T18:43:33.335" v="3272" actId="20577"/>
          <ac:spMkLst>
            <pc:docMk/>
            <pc:sldMk cId="1904051077" sldId="2147472408"/>
            <ac:spMk id="2" creationId="{33528D7F-A943-DF6A-E2D1-02AD7D4CF885}"/>
          </ac:spMkLst>
        </pc:spChg>
        <pc:spChg chg="mod">
          <ac:chgData name="Brent McCann" userId="2cf45200-cac5-47e9-9155-84d8a5fea1f3" providerId="ADAL" clId="{EE6CF0EF-0412-4403-A26C-12AC2EAF7DDD}" dt="2023-10-31T17:19:02.459" v="1219" actId="207"/>
          <ac:spMkLst>
            <pc:docMk/>
            <pc:sldMk cId="1904051077" sldId="2147472408"/>
            <ac:spMk id="4" creationId="{9671DFF2-FC3A-84BE-7F84-0C2798E85805}"/>
          </ac:spMkLst>
        </pc:spChg>
        <pc:spChg chg="mod">
          <ac:chgData name="Brent McCann" userId="2cf45200-cac5-47e9-9155-84d8a5fea1f3" providerId="ADAL" clId="{EE6CF0EF-0412-4403-A26C-12AC2EAF7DDD}" dt="2023-10-30T09:14:40.846" v="313" actId="1076"/>
          <ac:spMkLst>
            <pc:docMk/>
            <pc:sldMk cId="1904051077" sldId="2147472408"/>
            <ac:spMk id="12" creationId="{5F24DA7D-EE35-8D32-A5E0-3E0115E73F99}"/>
          </ac:spMkLst>
        </pc:spChg>
        <pc:spChg chg="mod">
          <ac:chgData name="Brent McCann" userId="2cf45200-cac5-47e9-9155-84d8a5fea1f3" providerId="ADAL" clId="{EE6CF0EF-0412-4403-A26C-12AC2EAF7DDD}" dt="2023-10-30T09:14:29.572" v="310" actId="1076"/>
          <ac:spMkLst>
            <pc:docMk/>
            <pc:sldMk cId="1904051077" sldId="2147472408"/>
            <ac:spMk id="14" creationId="{8B3517B1-2A54-DC60-475D-9D3BBAA675E6}"/>
          </ac:spMkLst>
        </pc:spChg>
        <pc:graphicFrameChg chg="mod modGraphic">
          <ac:chgData name="Brent McCann" userId="2cf45200-cac5-47e9-9155-84d8a5fea1f3" providerId="ADAL" clId="{EE6CF0EF-0412-4403-A26C-12AC2EAF7DDD}" dt="2023-10-30T09:14:46.709" v="323" actId="20577"/>
          <ac:graphicFrameMkLst>
            <pc:docMk/>
            <pc:sldMk cId="1904051077" sldId="2147472408"/>
            <ac:graphicFrameMk id="10" creationId="{8B3DABF3-9A13-76D6-DB9E-AC0B21BF3FBA}"/>
          </ac:graphicFrameMkLst>
        </pc:graphicFrameChg>
      </pc:sldChg>
      <pc:sldChg chg="modSp mod">
        <pc:chgData name="Brent McCann" userId="2cf45200-cac5-47e9-9155-84d8a5fea1f3" providerId="ADAL" clId="{EE6CF0EF-0412-4403-A26C-12AC2EAF7DDD}" dt="2023-10-31T18:43:04.827" v="3256"/>
        <pc:sldMkLst>
          <pc:docMk/>
          <pc:sldMk cId="1631448211" sldId="2147472409"/>
        </pc:sldMkLst>
        <pc:spChg chg="mod">
          <ac:chgData name="Brent McCann" userId="2cf45200-cac5-47e9-9155-84d8a5fea1f3" providerId="ADAL" clId="{EE6CF0EF-0412-4403-A26C-12AC2EAF7DDD}" dt="2023-10-31T18:43:04.827" v="3256"/>
          <ac:spMkLst>
            <pc:docMk/>
            <pc:sldMk cId="1631448211" sldId="2147472409"/>
            <ac:spMk id="3" creationId="{1C045F65-7F2B-C8D8-F463-6CFB47AACA10}"/>
          </ac:spMkLst>
        </pc:spChg>
        <pc:spChg chg="mod">
          <ac:chgData name="Brent McCann" userId="2cf45200-cac5-47e9-9155-84d8a5fea1f3" providerId="ADAL" clId="{EE6CF0EF-0412-4403-A26C-12AC2EAF7DDD}" dt="2023-10-30T09:16:30.657" v="519" actId="1035"/>
          <ac:spMkLst>
            <pc:docMk/>
            <pc:sldMk cId="1631448211" sldId="2147472409"/>
            <ac:spMk id="7" creationId="{253C15E6-89BD-270A-8550-4F6E1EE12397}"/>
          </ac:spMkLst>
        </pc:spChg>
        <pc:spChg chg="mod">
          <ac:chgData name="Brent McCann" userId="2cf45200-cac5-47e9-9155-84d8a5fea1f3" providerId="ADAL" clId="{EE6CF0EF-0412-4403-A26C-12AC2EAF7DDD}" dt="2023-10-30T09:16:30.657" v="519" actId="1035"/>
          <ac:spMkLst>
            <pc:docMk/>
            <pc:sldMk cId="1631448211" sldId="2147472409"/>
            <ac:spMk id="10" creationId="{ED4AEB76-F25A-8C38-469D-75019F0CB90D}"/>
          </ac:spMkLst>
        </pc:spChg>
        <pc:spChg chg="mod">
          <ac:chgData name="Brent McCann" userId="2cf45200-cac5-47e9-9155-84d8a5fea1f3" providerId="ADAL" clId="{EE6CF0EF-0412-4403-A26C-12AC2EAF7DDD}" dt="2023-10-31T17:16:10.376" v="1070" actId="20577"/>
          <ac:spMkLst>
            <pc:docMk/>
            <pc:sldMk cId="1631448211" sldId="2147472409"/>
            <ac:spMk id="16" creationId="{8FF4511D-0DA9-438C-E50A-8EE964CE0848}"/>
          </ac:spMkLst>
        </pc:spChg>
        <pc:spChg chg="mod">
          <ac:chgData name="Brent McCann" userId="2cf45200-cac5-47e9-9155-84d8a5fea1f3" providerId="ADAL" clId="{EE6CF0EF-0412-4403-A26C-12AC2EAF7DDD}" dt="2023-10-31T17:58:46.661" v="2907" actId="20577"/>
          <ac:spMkLst>
            <pc:docMk/>
            <pc:sldMk cId="1631448211" sldId="2147472409"/>
            <ac:spMk id="17" creationId="{C31FE4F4-BBF5-FBC0-7957-10C77AC88488}"/>
          </ac:spMkLst>
        </pc:spChg>
        <pc:spChg chg="mod">
          <ac:chgData name="Brent McCann" userId="2cf45200-cac5-47e9-9155-84d8a5fea1f3" providerId="ADAL" clId="{EE6CF0EF-0412-4403-A26C-12AC2EAF7DDD}" dt="2023-10-30T09:16:30.657" v="519" actId="1035"/>
          <ac:spMkLst>
            <pc:docMk/>
            <pc:sldMk cId="1631448211" sldId="2147472409"/>
            <ac:spMk id="18" creationId="{E4B830C5-12F1-B0F0-47BE-6F0E6ABD92A0}"/>
          </ac:spMkLst>
        </pc:spChg>
        <pc:spChg chg="mod">
          <ac:chgData name="Brent McCann" userId="2cf45200-cac5-47e9-9155-84d8a5fea1f3" providerId="ADAL" clId="{EE6CF0EF-0412-4403-A26C-12AC2EAF7DDD}" dt="2023-10-30T09:16:30.657" v="519" actId="1035"/>
          <ac:spMkLst>
            <pc:docMk/>
            <pc:sldMk cId="1631448211" sldId="2147472409"/>
            <ac:spMk id="19" creationId="{9562001B-87B7-16BB-C2AB-4448D3D014B6}"/>
          </ac:spMkLst>
        </pc:spChg>
        <pc:spChg chg="mod">
          <ac:chgData name="Brent McCann" userId="2cf45200-cac5-47e9-9155-84d8a5fea1f3" providerId="ADAL" clId="{EE6CF0EF-0412-4403-A26C-12AC2EAF7DDD}" dt="2023-10-30T09:16:30.657" v="519" actId="1035"/>
          <ac:spMkLst>
            <pc:docMk/>
            <pc:sldMk cId="1631448211" sldId="2147472409"/>
            <ac:spMk id="20" creationId="{15DB5CED-CA66-343C-06D2-6537CB3C5B8B}"/>
          </ac:spMkLst>
        </pc:spChg>
        <pc:spChg chg="mod">
          <ac:chgData name="Brent McCann" userId="2cf45200-cac5-47e9-9155-84d8a5fea1f3" providerId="ADAL" clId="{EE6CF0EF-0412-4403-A26C-12AC2EAF7DDD}" dt="2023-10-30T09:16:30.657" v="519" actId="1035"/>
          <ac:spMkLst>
            <pc:docMk/>
            <pc:sldMk cId="1631448211" sldId="2147472409"/>
            <ac:spMk id="21" creationId="{3335235C-EEFA-21EA-BDC6-856688823185}"/>
          </ac:spMkLst>
        </pc:spChg>
        <pc:spChg chg="mod">
          <ac:chgData name="Brent McCann" userId="2cf45200-cac5-47e9-9155-84d8a5fea1f3" providerId="ADAL" clId="{EE6CF0EF-0412-4403-A26C-12AC2EAF7DDD}" dt="2023-10-30T09:16:30.657" v="519" actId="1035"/>
          <ac:spMkLst>
            <pc:docMk/>
            <pc:sldMk cId="1631448211" sldId="2147472409"/>
            <ac:spMk id="280" creationId="{00000000-0000-0000-0000-000000000000}"/>
          </ac:spMkLst>
        </pc:spChg>
        <pc:picChg chg="mod">
          <ac:chgData name="Brent McCann" userId="2cf45200-cac5-47e9-9155-84d8a5fea1f3" providerId="ADAL" clId="{EE6CF0EF-0412-4403-A26C-12AC2EAF7DDD}" dt="2023-10-31T17:15:59.053" v="1056" actId="1076"/>
          <ac:picMkLst>
            <pc:docMk/>
            <pc:sldMk cId="1631448211" sldId="2147472409"/>
            <ac:picMk id="5" creationId="{35886914-D1B2-687F-7816-B64B3F51C571}"/>
          </ac:picMkLst>
        </pc:picChg>
      </pc:sldChg>
      <pc:sldChg chg="del">
        <pc:chgData name="Brent McCann" userId="2cf45200-cac5-47e9-9155-84d8a5fea1f3" providerId="ADAL" clId="{EE6CF0EF-0412-4403-A26C-12AC2EAF7DDD}" dt="2023-10-31T17:51:29.944" v="2799" actId="47"/>
        <pc:sldMkLst>
          <pc:docMk/>
          <pc:sldMk cId="618840344" sldId="2147472410"/>
        </pc:sldMkLst>
      </pc:sldChg>
      <pc:sldChg chg="modSp mod">
        <pc:chgData name="Brent McCann" userId="2cf45200-cac5-47e9-9155-84d8a5fea1f3" providerId="ADAL" clId="{EE6CF0EF-0412-4403-A26C-12AC2EAF7DDD}" dt="2023-10-31T17:39:54.400" v="2305" actId="20577"/>
        <pc:sldMkLst>
          <pc:docMk/>
          <pc:sldMk cId="2092108615" sldId="2147472412"/>
        </pc:sldMkLst>
        <pc:spChg chg="mod">
          <ac:chgData name="Brent McCann" userId="2cf45200-cac5-47e9-9155-84d8a5fea1f3" providerId="ADAL" clId="{EE6CF0EF-0412-4403-A26C-12AC2EAF7DDD}" dt="2023-10-31T17:39:54.400" v="2305" actId="20577"/>
          <ac:spMkLst>
            <pc:docMk/>
            <pc:sldMk cId="2092108615" sldId="2147472412"/>
            <ac:spMk id="10" creationId="{56E5F4E1-ABC2-33AD-1A4B-4EABC4A6E33B}"/>
          </ac:spMkLst>
        </pc:spChg>
      </pc:sldChg>
      <pc:sldChg chg="addSp delSp modSp mod ord">
        <pc:chgData name="Brent McCann" userId="2cf45200-cac5-47e9-9155-84d8a5fea1f3" providerId="ADAL" clId="{EE6CF0EF-0412-4403-A26C-12AC2EAF7DDD}" dt="2023-10-31T18:44:04.827" v="3280" actId="20577"/>
        <pc:sldMkLst>
          <pc:docMk/>
          <pc:sldMk cId="1734010299" sldId="2147472414"/>
        </pc:sldMkLst>
        <pc:spChg chg="add del mod">
          <ac:chgData name="Brent McCann" userId="2cf45200-cac5-47e9-9155-84d8a5fea1f3" providerId="ADAL" clId="{EE6CF0EF-0412-4403-A26C-12AC2EAF7DDD}" dt="2023-10-31T17:44:51.855" v="2403" actId="478"/>
          <ac:spMkLst>
            <pc:docMk/>
            <pc:sldMk cId="1734010299" sldId="2147472414"/>
            <ac:spMk id="2" creationId="{B006C491-28E0-546C-9B86-A86A04551657}"/>
          </ac:spMkLst>
        </pc:spChg>
        <pc:spChg chg="mod">
          <ac:chgData name="Brent McCann" userId="2cf45200-cac5-47e9-9155-84d8a5fea1f3" providerId="ADAL" clId="{EE6CF0EF-0412-4403-A26C-12AC2EAF7DDD}" dt="2023-10-31T17:47:55.048" v="2644" actId="20577"/>
          <ac:spMkLst>
            <pc:docMk/>
            <pc:sldMk cId="1734010299" sldId="2147472414"/>
            <ac:spMk id="17" creationId="{04376AFE-FA09-15F7-0F1F-0C444CED7314}"/>
          </ac:spMkLst>
        </pc:spChg>
        <pc:spChg chg="mod">
          <ac:chgData name="Brent McCann" userId="2cf45200-cac5-47e9-9155-84d8a5fea1f3" providerId="ADAL" clId="{EE6CF0EF-0412-4403-A26C-12AC2EAF7DDD}" dt="2023-10-31T17:45:40.082" v="2464" actId="20577"/>
          <ac:spMkLst>
            <pc:docMk/>
            <pc:sldMk cId="1734010299" sldId="2147472414"/>
            <ac:spMk id="21" creationId="{06809394-88CA-3ED6-A03E-47BB09D50822}"/>
          </ac:spMkLst>
        </pc:spChg>
        <pc:spChg chg="mod">
          <ac:chgData name="Brent McCann" userId="2cf45200-cac5-47e9-9155-84d8a5fea1f3" providerId="ADAL" clId="{EE6CF0EF-0412-4403-A26C-12AC2EAF7DDD}" dt="2023-10-31T17:48:13.137" v="2665" actId="14100"/>
          <ac:spMkLst>
            <pc:docMk/>
            <pc:sldMk cId="1734010299" sldId="2147472414"/>
            <ac:spMk id="46" creationId="{CC7D6853-E56A-9F8C-C482-0202E9075BA9}"/>
          </ac:spMkLst>
        </pc:spChg>
        <pc:spChg chg="mod">
          <ac:chgData name="Brent McCann" userId="2cf45200-cac5-47e9-9155-84d8a5fea1f3" providerId="ADAL" clId="{EE6CF0EF-0412-4403-A26C-12AC2EAF7DDD}" dt="2023-10-31T17:42:32.614" v="2320" actId="20577"/>
          <ac:spMkLst>
            <pc:docMk/>
            <pc:sldMk cId="1734010299" sldId="2147472414"/>
            <ac:spMk id="75" creationId="{79825EF5-9E21-82C3-83EF-AAAA17041791}"/>
          </ac:spMkLst>
        </pc:spChg>
        <pc:spChg chg="mod">
          <ac:chgData name="Brent McCann" userId="2cf45200-cac5-47e9-9155-84d8a5fea1f3" providerId="ADAL" clId="{EE6CF0EF-0412-4403-A26C-12AC2EAF7DDD}" dt="2023-10-31T17:44:06.989" v="2361" actId="404"/>
          <ac:spMkLst>
            <pc:docMk/>
            <pc:sldMk cId="1734010299" sldId="2147472414"/>
            <ac:spMk id="76" creationId="{7AE6AE8B-F1EF-9680-3C2E-92F4E283DA8F}"/>
          </ac:spMkLst>
        </pc:spChg>
        <pc:spChg chg="mod">
          <ac:chgData name="Brent McCann" userId="2cf45200-cac5-47e9-9155-84d8a5fea1f3" providerId="ADAL" clId="{EE6CF0EF-0412-4403-A26C-12AC2EAF7DDD}" dt="2023-10-31T17:44:46.522" v="2402" actId="20577"/>
          <ac:spMkLst>
            <pc:docMk/>
            <pc:sldMk cId="1734010299" sldId="2147472414"/>
            <ac:spMk id="86" creationId="{5E259D4C-22FC-D792-9101-A2DABDBB85B0}"/>
          </ac:spMkLst>
        </pc:spChg>
        <pc:spChg chg="mod">
          <ac:chgData name="Brent McCann" userId="2cf45200-cac5-47e9-9155-84d8a5fea1f3" providerId="ADAL" clId="{EE6CF0EF-0412-4403-A26C-12AC2EAF7DDD}" dt="2023-10-31T17:43:59.373" v="2357" actId="404"/>
          <ac:spMkLst>
            <pc:docMk/>
            <pc:sldMk cId="1734010299" sldId="2147472414"/>
            <ac:spMk id="87" creationId="{CCA9695F-DF34-98F9-8C1D-F80399CFFE78}"/>
          </ac:spMkLst>
        </pc:spChg>
        <pc:spChg chg="mod">
          <ac:chgData name="Brent McCann" userId="2cf45200-cac5-47e9-9155-84d8a5fea1f3" providerId="ADAL" clId="{EE6CF0EF-0412-4403-A26C-12AC2EAF7DDD}" dt="2023-10-31T17:43:53.419" v="2355" actId="404"/>
          <ac:spMkLst>
            <pc:docMk/>
            <pc:sldMk cId="1734010299" sldId="2147472414"/>
            <ac:spMk id="93" creationId="{E95E5B1B-6B6F-6A97-AB57-4FD90EA1EA18}"/>
          </ac:spMkLst>
        </pc:spChg>
        <pc:spChg chg="mod">
          <ac:chgData name="Brent McCann" userId="2cf45200-cac5-47e9-9155-84d8a5fea1f3" providerId="ADAL" clId="{EE6CF0EF-0412-4403-A26C-12AC2EAF7DDD}" dt="2023-10-31T17:44:03.685" v="2359" actId="404"/>
          <ac:spMkLst>
            <pc:docMk/>
            <pc:sldMk cId="1734010299" sldId="2147472414"/>
            <ac:spMk id="101" creationId="{BC251F5E-ECD0-23A2-592F-FCAD0EF67058}"/>
          </ac:spMkLst>
        </pc:spChg>
        <pc:spChg chg="mod">
          <ac:chgData name="Brent McCann" userId="2cf45200-cac5-47e9-9155-84d8a5fea1f3" providerId="ADAL" clId="{EE6CF0EF-0412-4403-A26C-12AC2EAF7DDD}" dt="2023-10-31T18:44:04.827" v="3280" actId="20577"/>
          <ac:spMkLst>
            <pc:docMk/>
            <pc:sldMk cId="1734010299" sldId="2147472414"/>
            <ac:spMk id="107" creationId="{340A5FF2-DC25-CE4C-A4AE-216D488E5649}"/>
          </ac:spMkLst>
        </pc:spChg>
        <pc:grpChg chg="del">
          <ac:chgData name="Brent McCann" userId="2cf45200-cac5-47e9-9155-84d8a5fea1f3" providerId="ADAL" clId="{EE6CF0EF-0412-4403-A26C-12AC2EAF7DDD}" dt="2023-10-31T17:44:51.855" v="2403" actId="478"/>
          <ac:grpSpMkLst>
            <pc:docMk/>
            <pc:sldMk cId="1734010299" sldId="2147472414"/>
            <ac:grpSpMk id="72" creationId="{5FC687A7-9C43-7EC2-76BE-5EC3F0AFF731}"/>
          </ac:grpSpMkLst>
        </pc:grpChg>
        <pc:grpChg chg="mod">
          <ac:chgData name="Brent McCann" userId="2cf45200-cac5-47e9-9155-84d8a5fea1f3" providerId="ADAL" clId="{EE6CF0EF-0412-4403-A26C-12AC2EAF7DDD}" dt="2023-10-31T17:45:04.248" v="2439" actId="1035"/>
          <ac:grpSpMkLst>
            <pc:docMk/>
            <pc:sldMk cId="1734010299" sldId="2147472414"/>
            <ac:grpSpMk id="83" creationId="{58C6EF4A-681B-4B73-B792-DEAC3758028C}"/>
          </ac:grpSpMkLst>
        </pc:grpChg>
        <pc:grpChg chg="add del mod">
          <ac:chgData name="Brent McCann" userId="2cf45200-cac5-47e9-9155-84d8a5fea1f3" providerId="ADAL" clId="{EE6CF0EF-0412-4403-A26C-12AC2EAF7DDD}" dt="2023-10-31T17:45:04.248" v="2439" actId="1035"/>
          <ac:grpSpMkLst>
            <pc:docMk/>
            <pc:sldMk cId="1734010299" sldId="2147472414"/>
            <ac:grpSpMk id="91" creationId="{BCE5A953-D55E-E0E9-B92C-A10D4F58C8CC}"/>
          </ac:grpSpMkLst>
        </pc:grpChg>
        <pc:grpChg chg="del">
          <ac:chgData name="Brent McCann" userId="2cf45200-cac5-47e9-9155-84d8a5fea1f3" providerId="ADAL" clId="{EE6CF0EF-0412-4403-A26C-12AC2EAF7DDD}" dt="2023-10-31T17:44:58.621" v="2406" actId="478"/>
          <ac:grpSpMkLst>
            <pc:docMk/>
            <pc:sldMk cId="1734010299" sldId="2147472414"/>
            <ac:grpSpMk id="94" creationId="{0063422E-8B22-D997-3798-C80C92C58A9D}"/>
          </ac:grpSpMkLst>
        </pc:grpChg>
        <pc:grpChg chg="mod">
          <ac:chgData name="Brent McCann" userId="2cf45200-cac5-47e9-9155-84d8a5fea1f3" providerId="ADAL" clId="{EE6CF0EF-0412-4403-A26C-12AC2EAF7DDD}" dt="2023-10-31T17:45:04.248" v="2439" actId="1035"/>
          <ac:grpSpMkLst>
            <pc:docMk/>
            <pc:sldMk cId="1734010299" sldId="2147472414"/>
            <ac:grpSpMk id="99" creationId="{15DBD314-C056-DE17-074D-88A87DD981E3}"/>
          </ac:grpSpMkLst>
        </pc:grpChg>
        <pc:grpChg chg="mod">
          <ac:chgData name="Brent McCann" userId="2cf45200-cac5-47e9-9155-84d8a5fea1f3" providerId="ADAL" clId="{EE6CF0EF-0412-4403-A26C-12AC2EAF7DDD}" dt="2023-10-31T17:45:04.248" v="2439" actId="1035"/>
          <ac:grpSpMkLst>
            <pc:docMk/>
            <pc:sldMk cId="1734010299" sldId="2147472414"/>
            <ac:grpSpMk id="110" creationId="{912F2650-5BCB-44B5-C575-E564A0ECD839}"/>
          </ac:grpSpMkLst>
        </pc:grpChg>
        <pc:picChg chg="del">
          <ac:chgData name="Brent McCann" userId="2cf45200-cac5-47e9-9155-84d8a5fea1f3" providerId="ADAL" clId="{EE6CF0EF-0412-4403-A26C-12AC2EAF7DDD}" dt="2023-10-31T17:44:58.621" v="2406" actId="478"/>
          <ac:picMkLst>
            <pc:docMk/>
            <pc:sldMk cId="1734010299" sldId="2147472414"/>
            <ac:picMk id="98" creationId="{07E0C2D7-870B-9855-0E33-BBBAC9F3C138}"/>
          </ac:picMkLst>
        </pc:picChg>
        <pc:picChg chg="mod">
          <ac:chgData name="Brent McCann" userId="2cf45200-cac5-47e9-9155-84d8a5fea1f3" providerId="ADAL" clId="{EE6CF0EF-0412-4403-A26C-12AC2EAF7DDD}" dt="2023-10-31T17:45:04.248" v="2439" actId="1035"/>
          <ac:picMkLst>
            <pc:docMk/>
            <pc:sldMk cId="1734010299" sldId="2147472414"/>
            <ac:picMk id="143" creationId="{264C66E2-CFFB-06A0-DE00-E19C17D3A2D1}"/>
          </ac:picMkLst>
        </pc:picChg>
      </pc:sldChg>
      <pc:sldChg chg="addSp delSp modSp mod">
        <pc:chgData name="Brent McCann" userId="2cf45200-cac5-47e9-9155-84d8a5fea1f3" providerId="ADAL" clId="{EE6CF0EF-0412-4403-A26C-12AC2EAF7DDD}" dt="2023-10-31T18:44:23.988" v="3284" actId="20577"/>
        <pc:sldMkLst>
          <pc:docMk/>
          <pc:sldMk cId="3982589737" sldId="2147472417"/>
        </pc:sldMkLst>
        <pc:spChg chg="add mod ord">
          <ac:chgData name="Brent McCann" userId="2cf45200-cac5-47e9-9155-84d8a5fea1f3" providerId="ADAL" clId="{EE6CF0EF-0412-4403-A26C-12AC2EAF7DDD}" dt="2023-10-31T18:36:10.807" v="3134" actId="2085"/>
          <ac:spMkLst>
            <pc:docMk/>
            <pc:sldMk cId="3982589737" sldId="2147472417"/>
            <ac:spMk id="2" creationId="{414184A6-A6C8-7F12-8DE4-AA11407088FE}"/>
          </ac:spMkLst>
        </pc:spChg>
        <pc:spChg chg="add mod">
          <ac:chgData name="Brent McCann" userId="2cf45200-cac5-47e9-9155-84d8a5fea1f3" providerId="ADAL" clId="{EE6CF0EF-0412-4403-A26C-12AC2EAF7DDD}" dt="2023-10-31T18:41:24.073" v="3231" actId="20577"/>
          <ac:spMkLst>
            <pc:docMk/>
            <pc:sldMk cId="3982589737" sldId="2147472417"/>
            <ac:spMk id="3" creationId="{33C8714B-3D0C-4876-DA3A-E6882D0A399D}"/>
          </ac:spMkLst>
        </pc:spChg>
        <pc:spChg chg="add mod ord">
          <ac:chgData name="Brent McCann" userId="2cf45200-cac5-47e9-9155-84d8a5fea1f3" providerId="ADAL" clId="{EE6CF0EF-0412-4403-A26C-12AC2EAF7DDD}" dt="2023-10-31T18:39:32.611" v="3224" actId="207"/>
          <ac:spMkLst>
            <pc:docMk/>
            <pc:sldMk cId="3982589737" sldId="2147472417"/>
            <ac:spMk id="4" creationId="{9681B83C-FAE5-17CA-54B4-16AB3F8F5B61}"/>
          </ac:spMkLst>
        </pc:spChg>
        <pc:spChg chg="add mod">
          <ac:chgData name="Brent McCann" userId="2cf45200-cac5-47e9-9155-84d8a5fea1f3" providerId="ADAL" clId="{EE6CF0EF-0412-4403-A26C-12AC2EAF7DDD}" dt="2023-10-31T18:41:25.692" v="3233" actId="20577"/>
          <ac:spMkLst>
            <pc:docMk/>
            <pc:sldMk cId="3982589737" sldId="2147472417"/>
            <ac:spMk id="5" creationId="{44E15BB1-44A3-57B5-CA2E-42352C3A1552}"/>
          </ac:spMkLst>
        </pc:spChg>
        <pc:spChg chg="mod">
          <ac:chgData name="Brent McCann" userId="2cf45200-cac5-47e9-9155-84d8a5fea1f3" providerId="ADAL" clId="{EE6CF0EF-0412-4403-A26C-12AC2EAF7DDD}" dt="2023-10-31T18:39:38.533" v="3225" actId="207"/>
          <ac:spMkLst>
            <pc:docMk/>
            <pc:sldMk cId="3982589737" sldId="2147472417"/>
            <ac:spMk id="6" creationId="{B2DEE87C-591F-AB22-D9CC-CB2236F19DC8}"/>
          </ac:spMkLst>
        </pc:spChg>
        <pc:spChg chg="del mod">
          <ac:chgData name="Brent McCann" userId="2cf45200-cac5-47e9-9155-84d8a5fea1f3" providerId="ADAL" clId="{EE6CF0EF-0412-4403-A26C-12AC2EAF7DDD}" dt="2023-10-31T18:36:48.109" v="3142" actId="478"/>
          <ac:spMkLst>
            <pc:docMk/>
            <pc:sldMk cId="3982589737" sldId="2147472417"/>
            <ac:spMk id="7" creationId="{D1246D24-B8F1-9DA7-444A-A8C287565309}"/>
          </ac:spMkLst>
        </pc:spChg>
        <pc:spChg chg="mod topLvl">
          <ac:chgData name="Brent McCann" userId="2cf45200-cac5-47e9-9155-84d8a5fea1f3" providerId="ADAL" clId="{EE6CF0EF-0412-4403-A26C-12AC2EAF7DDD}" dt="2023-10-31T18:38:27.886" v="3203" actId="114"/>
          <ac:spMkLst>
            <pc:docMk/>
            <pc:sldMk cId="3982589737" sldId="2147472417"/>
            <ac:spMk id="9" creationId="{B109E5DF-6049-1D11-2F0D-A36EBF9E9CCC}"/>
          </ac:spMkLst>
        </pc:spChg>
        <pc:spChg chg="del mod topLvl">
          <ac:chgData name="Brent McCann" userId="2cf45200-cac5-47e9-9155-84d8a5fea1f3" providerId="ADAL" clId="{EE6CF0EF-0412-4403-A26C-12AC2EAF7DDD}" dt="2023-10-31T18:35:29.777" v="3120" actId="478"/>
          <ac:spMkLst>
            <pc:docMk/>
            <pc:sldMk cId="3982589737" sldId="2147472417"/>
            <ac:spMk id="10" creationId="{4012FB00-C8A7-802A-1798-D0E9275884BE}"/>
          </ac:spMkLst>
        </pc:spChg>
        <pc:spChg chg="mod">
          <ac:chgData name="Brent McCann" userId="2cf45200-cac5-47e9-9155-84d8a5fea1f3" providerId="ADAL" clId="{EE6CF0EF-0412-4403-A26C-12AC2EAF7DDD}" dt="2023-10-31T18:44:23.988" v="3284" actId="20577"/>
          <ac:spMkLst>
            <pc:docMk/>
            <pc:sldMk cId="3982589737" sldId="2147472417"/>
            <ac:spMk id="22" creationId="{145FB4C8-E7A4-8BEE-32CA-7B23E72FE06E}"/>
          </ac:spMkLst>
        </pc:spChg>
        <pc:spChg chg="add del mod">
          <ac:chgData name="Brent McCann" userId="2cf45200-cac5-47e9-9155-84d8a5fea1f3" providerId="ADAL" clId="{EE6CF0EF-0412-4403-A26C-12AC2EAF7DDD}" dt="2023-10-31T18:34:35.573" v="3105" actId="1035"/>
          <ac:spMkLst>
            <pc:docMk/>
            <pc:sldMk cId="3982589737" sldId="2147472417"/>
            <ac:spMk id="30" creationId="{4DA0BDDE-CFD3-839F-E070-E1A0BED54ECE}"/>
          </ac:spMkLst>
        </pc:spChg>
        <pc:spChg chg="add del mod">
          <ac:chgData name="Brent McCann" userId="2cf45200-cac5-47e9-9155-84d8a5fea1f3" providerId="ADAL" clId="{EE6CF0EF-0412-4403-A26C-12AC2EAF7DDD}" dt="2023-10-31T18:34:35.573" v="3105" actId="1035"/>
          <ac:spMkLst>
            <pc:docMk/>
            <pc:sldMk cId="3982589737" sldId="2147472417"/>
            <ac:spMk id="33" creationId="{AF880177-84D1-F971-DFD3-922CFB98EFFD}"/>
          </ac:spMkLst>
        </pc:spChg>
        <pc:spChg chg="mod">
          <ac:chgData name="Brent McCann" userId="2cf45200-cac5-47e9-9155-84d8a5fea1f3" providerId="ADAL" clId="{EE6CF0EF-0412-4403-A26C-12AC2EAF7DDD}" dt="2023-10-31T18:34:40.251" v="3110" actId="1036"/>
          <ac:spMkLst>
            <pc:docMk/>
            <pc:sldMk cId="3982589737" sldId="2147472417"/>
            <ac:spMk id="36" creationId="{010863C0-0663-35C4-60EA-85050288E046}"/>
          </ac:spMkLst>
        </pc:spChg>
        <pc:grpChg chg="del mod">
          <ac:chgData name="Brent McCann" userId="2cf45200-cac5-47e9-9155-84d8a5fea1f3" providerId="ADAL" clId="{EE6CF0EF-0412-4403-A26C-12AC2EAF7DDD}" dt="2023-10-31T18:35:29.777" v="3120" actId="478"/>
          <ac:grpSpMkLst>
            <pc:docMk/>
            <pc:sldMk cId="3982589737" sldId="2147472417"/>
            <ac:grpSpMk id="8" creationId="{F98D0338-8C33-F306-CCD1-33E26588EB25}"/>
          </ac:grpSpMkLst>
        </pc:grpChg>
        <pc:picChg chg="mod">
          <ac:chgData name="Brent McCann" userId="2cf45200-cac5-47e9-9155-84d8a5fea1f3" providerId="ADAL" clId="{EE6CF0EF-0412-4403-A26C-12AC2EAF7DDD}" dt="2023-10-31T18:39:46.770" v="3227" actId="207"/>
          <ac:picMkLst>
            <pc:docMk/>
            <pc:sldMk cId="3982589737" sldId="2147472417"/>
            <ac:picMk id="15" creationId="{98144A64-B329-2255-73C6-186F8070922E}"/>
          </ac:picMkLst>
        </pc:picChg>
        <pc:picChg chg="mod">
          <ac:chgData name="Brent McCann" userId="2cf45200-cac5-47e9-9155-84d8a5fea1f3" providerId="ADAL" clId="{EE6CF0EF-0412-4403-A26C-12AC2EAF7DDD}" dt="2023-10-31T18:34:35.573" v="3105" actId="1035"/>
          <ac:picMkLst>
            <pc:docMk/>
            <pc:sldMk cId="3982589737" sldId="2147472417"/>
            <ac:picMk id="29" creationId="{75B8F0B8-00D2-1B29-A4A8-F17789BFF71B}"/>
          </ac:picMkLst>
        </pc:picChg>
      </pc:sldChg>
      <pc:sldMasterChg chg="delSldLayout">
        <pc:chgData name="Brent McCann" userId="2cf45200-cac5-47e9-9155-84d8a5fea1f3" providerId="ADAL" clId="{EE6CF0EF-0412-4403-A26C-12AC2EAF7DDD}" dt="2023-10-30T09:47:58.753" v="864" actId="47"/>
        <pc:sldMasterMkLst>
          <pc:docMk/>
          <pc:sldMasterMk cId="0" sldId="2147483672"/>
        </pc:sldMasterMkLst>
        <pc:sldLayoutChg chg="del">
          <pc:chgData name="Brent McCann" userId="2cf45200-cac5-47e9-9155-84d8a5fea1f3" providerId="ADAL" clId="{EE6CF0EF-0412-4403-A26C-12AC2EAF7DDD}" dt="2023-10-30T09:47:58.753" v="864" actId="47"/>
          <pc:sldLayoutMkLst>
            <pc:docMk/>
            <pc:sldMasterMk cId="0" sldId="2147483672"/>
            <pc:sldLayoutMk cId="3677969078" sldId="2147483732"/>
          </pc:sldLayoutMkLst>
        </pc:sldLayoutChg>
      </pc:sldMasterChg>
    </pc:docChg>
  </pc:docChgLst>
  <pc:docChgLst>
    <pc:chgData name="Kristin Saarlas" userId="S::ksaarlas@taskforce.org::19407dd1-841e-4350-9f8b-d606608a6aef" providerId="AD" clId="Web-{1A3A977A-DEFC-487D-B7E2-B9BDF4708007}"/>
    <pc:docChg chg="modSld">
      <pc:chgData name="Kristin Saarlas" userId="S::ksaarlas@taskforce.org::19407dd1-841e-4350-9f8b-d606608a6aef" providerId="AD" clId="Web-{1A3A977A-DEFC-487D-B7E2-B9BDF4708007}" dt="2023-11-13T21:06:17.099" v="13"/>
      <pc:docMkLst>
        <pc:docMk/>
      </pc:docMkLst>
      <pc:sldChg chg="modSp addCm">
        <pc:chgData name="Kristin Saarlas" userId="S::ksaarlas@taskforce.org::19407dd1-841e-4350-9f8b-d606608a6aef" providerId="AD" clId="Web-{1A3A977A-DEFC-487D-B7E2-B9BDF4708007}" dt="2023-11-13T20:58:26.651" v="8"/>
        <pc:sldMkLst>
          <pc:docMk/>
          <pc:sldMk cId="254904277" sldId="2147472403"/>
        </pc:sldMkLst>
        <pc:spChg chg="mod">
          <ac:chgData name="Kristin Saarlas" userId="S::ksaarlas@taskforce.org::19407dd1-841e-4350-9f8b-d606608a6aef" providerId="AD" clId="Web-{1A3A977A-DEFC-487D-B7E2-B9BDF4708007}" dt="2023-11-13T20:55:04.069" v="7" actId="20577"/>
          <ac:spMkLst>
            <pc:docMk/>
            <pc:sldMk cId="254904277" sldId="2147472403"/>
            <ac:spMk id="98" creationId="{F45CE19A-AD5F-1EC7-487C-0C2630AB9836}"/>
          </ac:spMkLst>
        </pc:spChg>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1A3A977A-DEFC-487D-B7E2-B9BDF4708007}" dt="2023-11-13T20:58:26.651" v="8"/>
              <pc2:cmMkLst xmlns:pc2="http://schemas.microsoft.com/office/powerpoint/2019/9/main/command">
                <pc:docMk/>
                <pc:sldMk cId="254904277" sldId="2147472403"/>
                <pc2:cmMk id="{CCBB505B-67B7-42C2-8DA0-AC3A2D4F9224}"/>
              </pc2:cmMkLst>
            </pc226:cmChg>
          </p:ext>
        </pc:extLst>
      </pc:sldChg>
      <pc:sldChg chg="addCm">
        <pc:chgData name="Kristin Saarlas" userId="S::ksaarlas@taskforce.org::19407dd1-841e-4350-9f8b-d606608a6aef" providerId="AD" clId="Web-{1A3A977A-DEFC-487D-B7E2-B9BDF4708007}" dt="2023-11-13T21:06:17.099" v="13"/>
        <pc:sldMkLst>
          <pc:docMk/>
          <pc:sldMk cId="1789519072" sldId="2147472405"/>
        </pc:sldMkLst>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1A3A977A-DEFC-487D-B7E2-B9BDF4708007}" dt="2023-11-13T20:59:21.215" v="9"/>
              <pc2:cmMkLst xmlns:pc2="http://schemas.microsoft.com/office/powerpoint/2019/9/main/command">
                <pc:docMk/>
                <pc:sldMk cId="1789519072" sldId="2147472405"/>
                <pc2:cmMk id="{12645E4E-18E8-463B-9593-0101FD5D406B}"/>
              </pc2:cmMkLst>
            </pc226:cmChg>
            <pc226:cmChg xmlns:pc226="http://schemas.microsoft.com/office/powerpoint/2022/06/main/command" chg="add">
              <pc226:chgData name="Kristin Saarlas" userId="S::ksaarlas@taskforce.org::19407dd1-841e-4350-9f8b-d606608a6aef" providerId="AD" clId="Web-{1A3A977A-DEFC-487D-B7E2-B9BDF4708007}" dt="2023-11-13T21:06:17.099" v="13"/>
              <pc2:cmMkLst xmlns:pc2="http://schemas.microsoft.com/office/powerpoint/2019/9/main/command">
                <pc:docMk/>
                <pc:sldMk cId="1789519072" sldId="2147472405"/>
                <pc2:cmMk id="{A46D84C3-4AAC-44A5-9A90-E66C332988F2}"/>
              </pc2:cmMkLst>
            </pc226:cmChg>
          </p:ext>
        </pc:extLst>
      </pc:sldChg>
      <pc:sldChg chg="addCm">
        <pc:chgData name="Kristin Saarlas" userId="S::ksaarlas@taskforce.org::19407dd1-841e-4350-9f8b-d606608a6aef" providerId="AD" clId="Web-{1A3A977A-DEFC-487D-B7E2-B9BDF4708007}" dt="2023-11-13T20:40:25.894" v="1"/>
        <pc:sldMkLst>
          <pc:docMk/>
          <pc:sldMk cId="1827075937" sldId="2147472418"/>
        </pc:sldMkLst>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1A3A977A-DEFC-487D-B7E2-B9BDF4708007}" dt="2023-11-13T20:40:25.894" v="1"/>
              <pc2:cmMkLst xmlns:pc2="http://schemas.microsoft.com/office/powerpoint/2019/9/main/command">
                <pc:docMk/>
                <pc:sldMk cId="1827075937" sldId="2147472418"/>
                <pc2:cmMk id="{FDA39C98-EAF2-474A-8A7A-862970DD4E00}"/>
              </pc2:cmMkLst>
            </pc226:cmChg>
          </p:ext>
        </pc:extLst>
      </pc:sldChg>
      <pc:sldChg chg="modCm">
        <pc:chgData name="Kristin Saarlas" userId="S::ksaarlas@taskforce.org::19407dd1-841e-4350-9f8b-d606608a6aef" providerId="AD" clId="Web-{1A3A977A-DEFC-487D-B7E2-B9BDF4708007}" dt="2023-11-13T20:53:40.270" v="5"/>
        <pc:sldMkLst>
          <pc:docMk/>
          <pc:sldMk cId="3283887388" sldId="2147472422"/>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1A3A977A-DEFC-487D-B7E2-B9BDF4708007}" dt="2023-11-13T20:53:40.270" v="5"/>
              <pc2:cmMkLst xmlns:pc2="http://schemas.microsoft.com/office/powerpoint/2019/9/main/command">
                <pc:docMk/>
                <pc:sldMk cId="3283887388" sldId="2147472422"/>
                <pc2:cmMk id="{D6710D24-7BAC-4F13-B506-787D7C01EEF7}"/>
              </pc2:cmMkLst>
              <pc226:cmRplyChg chg="add">
                <pc226:chgData name="Kristin Saarlas" userId="S::ksaarlas@taskforce.org::19407dd1-841e-4350-9f8b-d606608a6aef" providerId="AD" clId="Web-{1A3A977A-DEFC-487D-B7E2-B9BDF4708007}" dt="2023-11-13T20:53:40.270" v="5"/>
                <pc2:cmRplyMkLst xmlns:pc2="http://schemas.microsoft.com/office/powerpoint/2019/9/main/command">
                  <pc:docMk/>
                  <pc:sldMk cId="3283887388" sldId="2147472422"/>
                  <pc2:cmMk id="{D6710D24-7BAC-4F13-B506-787D7C01EEF7}"/>
                  <pc2:cmRplyMk id="{1D96C577-FA20-460B-9409-4A54A6035323}"/>
                </pc2:cmRplyMkLst>
              </pc226:cmRplyChg>
            </pc226:cmChg>
          </p:ext>
        </pc:extLst>
      </pc:sldChg>
      <pc:sldChg chg="modCm">
        <pc:chgData name="Kristin Saarlas" userId="S::ksaarlas@taskforce.org::19407dd1-841e-4350-9f8b-d606608a6aef" providerId="AD" clId="Web-{1A3A977A-DEFC-487D-B7E2-B9BDF4708007}" dt="2023-11-13T20:37:36.109" v="0"/>
        <pc:sldMkLst>
          <pc:docMk/>
          <pc:sldMk cId="906731404" sldId="2147472424"/>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1A3A977A-DEFC-487D-B7E2-B9BDF4708007}" dt="2023-11-13T20:37:36.109" v="0"/>
              <pc2:cmMkLst xmlns:pc2="http://schemas.microsoft.com/office/powerpoint/2019/9/main/command">
                <pc:docMk/>
                <pc:sldMk cId="906731404" sldId="2147472424"/>
                <pc2:cmMk id="{03BAEA2F-DC27-40BA-A032-742D3E51BC73}"/>
              </pc2:cmMkLst>
              <pc226:cmRplyChg chg="add">
                <pc226:chgData name="Kristin Saarlas" userId="S::ksaarlas@taskforce.org::19407dd1-841e-4350-9f8b-d606608a6aef" providerId="AD" clId="Web-{1A3A977A-DEFC-487D-B7E2-B9BDF4708007}" dt="2023-11-13T20:37:36.109" v="0"/>
                <pc2:cmRplyMkLst xmlns:pc2="http://schemas.microsoft.com/office/powerpoint/2019/9/main/command">
                  <pc:docMk/>
                  <pc:sldMk cId="906731404" sldId="2147472424"/>
                  <pc2:cmMk id="{03BAEA2F-DC27-40BA-A032-742D3E51BC73}"/>
                  <pc2:cmRplyMk id="{AB906F18-5ACB-4FA2-93E5-FE966B846ADF}"/>
                </pc2:cmRplyMkLst>
              </pc226:cmRplyChg>
            </pc226:cmChg>
          </p:ext>
        </pc:extLst>
      </pc:sldChg>
      <pc:sldChg chg="modCm">
        <pc:chgData name="Kristin Saarlas" userId="S::ksaarlas@taskforce.org::19407dd1-841e-4350-9f8b-d606608a6aef" providerId="AD" clId="Web-{1A3A977A-DEFC-487D-B7E2-B9BDF4708007}" dt="2023-11-13T20:52:01.034" v="4"/>
        <pc:sldMkLst>
          <pc:docMk/>
          <pc:sldMk cId="2303303803" sldId="2147472426"/>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1A3A977A-DEFC-487D-B7E2-B9BDF4708007}" dt="2023-11-13T20:49:40.515" v="3"/>
              <pc2:cmMkLst xmlns:pc2="http://schemas.microsoft.com/office/powerpoint/2019/9/main/command">
                <pc:docMk/>
                <pc:sldMk cId="2303303803" sldId="2147472426"/>
                <pc2:cmMk id="{9831E04C-AE84-4499-B8A3-BECDADA29040}"/>
              </pc2:cmMkLst>
              <pc226:cmRplyChg chg="add">
                <pc226:chgData name="Kristin Saarlas" userId="S::ksaarlas@taskforce.org::19407dd1-841e-4350-9f8b-d606608a6aef" providerId="AD" clId="Web-{1A3A977A-DEFC-487D-B7E2-B9BDF4708007}" dt="2023-11-13T20:49:40.515" v="3"/>
                <pc2:cmRplyMkLst xmlns:pc2="http://schemas.microsoft.com/office/powerpoint/2019/9/main/command">
                  <pc:docMk/>
                  <pc:sldMk cId="2303303803" sldId="2147472426"/>
                  <pc2:cmMk id="{9831E04C-AE84-4499-B8A3-BECDADA29040}"/>
                  <pc2:cmRplyMk id="{1012B64D-0DD6-419C-87C4-744742559995}"/>
                </pc2:cmRplyMkLst>
              </pc226:cmRplyChg>
            </pc226:cmChg>
            <pc226:cmChg xmlns:pc226="http://schemas.microsoft.com/office/powerpoint/2022/06/main/command" chg="">
              <pc226:chgData name="Kristin Saarlas" userId="S::ksaarlas@taskforce.org::19407dd1-841e-4350-9f8b-d606608a6aef" providerId="AD" clId="Web-{1A3A977A-DEFC-487D-B7E2-B9BDF4708007}" dt="2023-11-13T20:48:54.967" v="2"/>
              <pc2:cmMkLst xmlns:pc2="http://schemas.microsoft.com/office/powerpoint/2019/9/main/command">
                <pc:docMk/>
                <pc:sldMk cId="2303303803" sldId="2147472426"/>
                <pc2:cmMk id="{EC7AC2C9-163D-4B3B-B828-133CF5C77A1B}"/>
              </pc2:cmMkLst>
              <pc226:cmRplyChg chg="add">
                <pc226:chgData name="Kristin Saarlas" userId="S::ksaarlas@taskforce.org::19407dd1-841e-4350-9f8b-d606608a6aef" providerId="AD" clId="Web-{1A3A977A-DEFC-487D-B7E2-B9BDF4708007}" dt="2023-11-13T20:48:54.967" v="2"/>
                <pc2:cmRplyMkLst xmlns:pc2="http://schemas.microsoft.com/office/powerpoint/2019/9/main/command">
                  <pc:docMk/>
                  <pc:sldMk cId="2303303803" sldId="2147472426"/>
                  <pc2:cmMk id="{EC7AC2C9-163D-4B3B-B828-133CF5C77A1B}"/>
                  <pc2:cmRplyMk id="{7EA5D0A3-B8E5-499E-8F08-13B13D33B5DE}"/>
                </pc2:cmRplyMkLst>
              </pc226:cmRplyChg>
            </pc226:cmChg>
            <pc226:cmChg xmlns:pc226="http://schemas.microsoft.com/office/powerpoint/2022/06/main/command" chg="">
              <pc226:chgData name="Kristin Saarlas" userId="S::ksaarlas@taskforce.org::19407dd1-841e-4350-9f8b-d606608a6aef" providerId="AD" clId="Web-{1A3A977A-DEFC-487D-B7E2-B9BDF4708007}" dt="2023-11-13T20:52:01.034" v="4"/>
              <pc2:cmMkLst xmlns:pc2="http://schemas.microsoft.com/office/powerpoint/2019/9/main/command">
                <pc:docMk/>
                <pc:sldMk cId="2303303803" sldId="2147472426"/>
                <pc2:cmMk id="{832A58FE-0E07-4AED-A537-0F25372CEC52}"/>
              </pc2:cmMkLst>
              <pc226:cmRplyChg chg="add">
                <pc226:chgData name="Kristin Saarlas" userId="S::ksaarlas@taskforce.org::19407dd1-841e-4350-9f8b-d606608a6aef" providerId="AD" clId="Web-{1A3A977A-DEFC-487D-B7E2-B9BDF4708007}" dt="2023-11-13T20:52:01.034" v="4"/>
                <pc2:cmRplyMkLst xmlns:pc2="http://schemas.microsoft.com/office/powerpoint/2019/9/main/command">
                  <pc:docMk/>
                  <pc:sldMk cId="2303303803" sldId="2147472426"/>
                  <pc2:cmMk id="{832A58FE-0E07-4AED-A537-0F25372CEC52}"/>
                  <pc2:cmRplyMk id="{7B3C2253-5702-472F-A8AD-813A53967794}"/>
                </pc2:cmRplyMkLst>
              </pc226:cmRplyChg>
            </pc226:cmChg>
          </p:ext>
        </pc:extLst>
      </pc:sldChg>
      <pc:sldChg chg="addCm">
        <pc:chgData name="Kristin Saarlas" userId="S::ksaarlas@taskforce.org::19407dd1-841e-4350-9f8b-d606608a6aef" providerId="AD" clId="Web-{1A3A977A-DEFC-487D-B7E2-B9BDF4708007}" dt="2023-11-13T21:02:38.719" v="10"/>
        <pc:sldMkLst>
          <pc:docMk/>
          <pc:sldMk cId="2791365787" sldId="2147472431"/>
        </pc:sldMkLst>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1A3A977A-DEFC-487D-B7E2-B9BDF4708007}" dt="2023-11-13T21:02:38.719" v="10"/>
              <pc2:cmMkLst xmlns:pc2="http://schemas.microsoft.com/office/powerpoint/2019/9/main/command">
                <pc:docMk/>
                <pc:sldMk cId="2791365787" sldId="2147472431"/>
                <pc2:cmMk id="{5A8C72A6-42CD-4C70-846D-6DAE0C9AAAAC}"/>
              </pc2:cmMkLst>
            </pc226:cmChg>
          </p:ext>
        </pc:extLst>
      </pc:sldChg>
      <pc:sldChg chg="addCm modCm">
        <pc:chgData name="Kristin Saarlas" userId="S::ksaarlas@taskforce.org::19407dd1-841e-4350-9f8b-d606608a6aef" providerId="AD" clId="Web-{1A3A977A-DEFC-487D-B7E2-B9BDF4708007}" dt="2023-11-13T21:05:07.191" v="12"/>
        <pc:sldMkLst>
          <pc:docMk/>
          <pc:sldMk cId="2803792540" sldId="2147472432"/>
        </pc:sldMkLst>
        <pc:extLst>
          <p:ext xmlns:p="http://schemas.openxmlformats.org/presentationml/2006/main" uri="{D6D511B9-2390-475A-947B-AFAB55BFBCF1}">
            <pc226:cmChg xmlns:pc226="http://schemas.microsoft.com/office/powerpoint/2022/06/main/command" chg="add">
              <pc226:chgData name="Kristin Saarlas" userId="S::ksaarlas@taskforce.org::19407dd1-841e-4350-9f8b-d606608a6aef" providerId="AD" clId="Web-{1A3A977A-DEFC-487D-B7E2-B9BDF4708007}" dt="2023-11-13T21:05:07.191" v="12"/>
              <pc2:cmMkLst xmlns:pc2="http://schemas.microsoft.com/office/powerpoint/2019/9/main/command">
                <pc:docMk/>
                <pc:sldMk cId="2803792540" sldId="2147472432"/>
                <pc2:cmMk id="{34CE51A8-036C-4002-BDAF-6CB97C6CF73E}"/>
              </pc2:cmMkLst>
              <pc226:cmRplyChg chg="add">
                <pc226:chgData name="Kristin Saarlas" userId="S::ksaarlas@taskforce.org::19407dd1-841e-4350-9f8b-d606608a6aef" providerId="AD" clId="Web-{1A3A977A-DEFC-487D-B7E2-B9BDF4708007}" dt="2023-11-13T21:05:07.191" v="12"/>
                <pc2:cmRplyMkLst xmlns:pc2="http://schemas.microsoft.com/office/powerpoint/2019/9/main/command">
                  <pc:docMk/>
                  <pc:sldMk cId="2803792540" sldId="2147472432"/>
                  <pc2:cmMk id="{34CE51A8-036C-4002-BDAF-6CB97C6CF73E}"/>
                  <pc2:cmRplyMk id="{06A1A2A1-ED02-4079-8F29-A6B9F873FCFC}"/>
                </pc2:cmRplyMkLst>
              </pc226:cmRplyChg>
            </pc226:cmChg>
          </p:ext>
        </pc:extLst>
      </pc:sldChg>
    </pc:docChg>
  </pc:docChgLst>
  <pc:docChgLst>
    <pc:chgData name="Brent McCann" userId="S::brent_cambercollective.com#ext#@taskforceforglobalhealth.onmicrosoft.com::cf1917cd-05f0-4298-9d02-0a9d590e5e8e" providerId="AD" clId="Web-{016939CD-3FEA-7EA2-916B-372FE707557B}"/>
    <pc:docChg chg="modSld">
      <pc:chgData name="Brent McCann" userId="S::brent_cambercollective.com#ext#@taskforceforglobalhealth.onmicrosoft.com::cf1917cd-05f0-4298-9d02-0a9d590e5e8e" providerId="AD" clId="Web-{016939CD-3FEA-7EA2-916B-372FE707557B}" dt="2023-10-31T18:54:46.323" v="4" actId="20577"/>
      <pc:docMkLst>
        <pc:docMk/>
      </pc:docMkLst>
      <pc:sldChg chg="modSp">
        <pc:chgData name="Brent McCann" userId="S::brent_cambercollective.com#ext#@taskforceforglobalhealth.onmicrosoft.com::cf1917cd-05f0-4298-9d02-0a9d590e5e8e" providerId="AD" clId="Web-{016939CD-3FEA-7EA2-916B-372FE707557B}" dt="2023-10-31T18:54:46.323" v="4" actId="20577"/>
        <pc:sldMkLst>
          <pc:docMk/>
          <pc:sldMk cId="3771417617" sldId="2147472401"/>
        </pc:sldMkLst>
        <pc:spChg chg="mod">
          <ac:chgData name="Brent McCann" userId="S::brent_cambercollective.com#ext#@taskforceforglobalhealth.onmicrosoft.com::cf1917cd-05f0-4298-9d02-0a9d590e5e8e" providerId="AD" clId="Web-{016939CD-3FEA-7EA2-916B-372FE707557B}" dt="2023-10-31T18:54:46.323" v="4" actId="20577"/>
          <ac:spMkLst>
            <pc:docMk/>
            <pc:sldMk cId="3771417617" sldId="2147472401"/>
            <ac:spMk id="6" creationId="{88FAF0A2-99D8-C3DE-95B2-718C2B86FAA5}"/>
          </ac:spMkLst>
        </pc:spChg>
      </pc:sldChg>
    </pc:docChg>
  </pc:docChgLst>
  <pc:docChgLst>
    <pc:chgData name="Brent McCann" userId="2cf45200-cac5-47e9-9155-84d8a5fea1f3" providerId="ADAL" clId="{AFBECC0C-2EFB-4D75-8BB8-E6A9248C615D}"/>
    <pc:docChg chg="undo custSel modSld sldOrd">
      <pc:chgData name="Brent McCann" userId="2cf45200-cac5-47e9-9155-84d8a5fea1f3" providerId="ADAL" clId="{AFBECC0C-2EFB-4D75-8BB8-E6A9248C615D}" dt="2023-11-15T19:33:19.700" v="834" actId="20577"/>
      <pc:docMkLst>
        <pc:docMk/>
      </pc:docMkLst>
      <pc:sldChg chg="modSp mod">
        <pc:chgData name="Brent McCann" userId="2cf45200-cac5-47e9-9155-84d8a5fea1f3" providerId="ADAL" clId="{AFBECC0C-2EFB-4D75-8BB8-E6A9248C615D}" dt="2023-11-15T19:33:09.020" v="832" actId="14100"/>
        <pc:sldMkLst>
          <pc:docMk/>
          <pc:sldMk cId="1873885922" sldId="2147472373"/>
        </pc:sldMkLst>
        <pc:spChg chg="mod">
          <ac:chgData name="Brent McCann" userId="2cf45200-cac5-47e9-9155-84d8a5fea1f3" providerId="ADAL" clId="{AFBECC0C-2EFB-4D75-8BB8-E6A9248C615D}" dt="2023-11-15T19:33:09.020" v="832" actId="14100"/>
          <ac:spMkLst>
            <pc:docMk/>
            <pc:sldMk cId="1873885922" sldId="2147472373"/>
            <ac:spMk id="27" creationId="{572B64A0-593D-AD74-B284-96D8963B432D}"/>
          </ac:spMkLst>
        </pc:spChg>
      </pc:sldChg>
      <pc:sldChg chg="modSp mod">
        <pc:chgData name="Brent McCann" userId="2cf45200-cac5-47e9-9155-84d8a5fea1f3" providerId="ADAL" clId="{AFBECC0C-2EFB-4D75-8BB8-E6A9248C615D}" dt="2023-11-15T19:33:00.931" v="829" actId="403"/>
        <pc:sldMkLst>
          <pc:docMk/>
          <pc:sldMk cId="1723311461" sldId="2147472374"/>
        </pc:sldMkLst>
        <pc:spChg chg="mod">
          <ac:chgData name="Brent McCann" userId="2cf45200-cac5-47e9-9155-84d8a5fea1f3" providerId="ADAL" clId="{AFBECC0C-2EFB-4D75-8BB8-E6A9248C615D}" dt="2023-11-15T19:33:00.931" v="829" actId="403"/>
          <ac:spMkLst>
            <pc:docMk/>
            <pc:sldMk cId="1723311461" sldId="2147472374"/>
            <ac:spMk id="4" creationId="{73FC172D-E056-7C87-ED4D-DDC5FB1934A7}"/>
          </ac:spMkLst>
        </pc:spChg>
      </pc:sldChg>
      <pc:sldChg chg="modSp mod">
        <pc:chgData name="Brent McCann" userId="2cf45200-cac5-47e9-9155-84d8a5fea1f3" providerId="ADAL" clId="{AFBECC0C-2EFB-4D75-8BB8-E6A9248C615D}" dt="2023-11-15T19:32:45.481" v="828" actId="1076"/>
        <pc:sldMkLst>
          <pc:docMk/>
          <pc:sldMk cId="1915527993" sldId="2147472376"/>
        </pc:sldMkLst>
        <pc:spChg chg="mod">
          <ac:chgData name="Brent McCann" userId="2cf45200-cac5-47e9-9155-84d8a5fea1f3" providerId="ADAL" clId="{AFBECC0C-2EFB-4D75-8BB8-E6A9248C615D}" dt="2023-11-15T19:32:45.481" v="828" actId="1076"/>
          <ac:spMkLst>
            <pc:docMk/>
            <pc:sldMk cId="1915527993" sldId="2147472376"/>
            <ac:spMk id="2" creationId="{9480C390-3D4C-56FA-250C-B56DE705B448}"/>
          </ac:spMkLst>
        </pc:spChg>
      </pc:sldChg>
      <pc:sldChg chg="modSp mod">
        <pc:chgData name="Brent McCann" userId="2cf45200-cac5-47e9-9155-84d8a5fea1f3" providerId="ADAL" clId="{AFBECC0C-2EFB-4D75-8BB8-E6A9248C615D}" dt="2023-11-15T19:30:25.733" v="792" actId="20577"/>
        <pc:sldMkLst>
          <pc:docMk/>
          <pc:sldMk cId="427666159" sldId="2147472380"/>
        </pc:sldMkLst>
        <pc:spChg chg="mod">
          <ac:chgData name="Brent McCann" userId="2cf45200-cac5-47e9-9155-84d8a5fea1f3" providerId="ADAL" clId="{AFBECC0C-2EFB-4D75-8BB8-E6A9248C615D}" dt="2023-11-15T19:26:35.648" v="709" actId="14100"/>
          <ac:spMkLst>
            <pc:docMk/>
            <pc:sldMk cId="427666159" sldId="2147472380"/>
            <ac:spMk id="2" creationId="{666770EF-B1BE-60AB-50EE-E1C3A72B23D4}"/>
          </ac:spMkLst>
        </pc:spChg>
        <pc:spChg chg="mod">
          <ac:chgData name="Brent McCann" userId="2cf45200-cac5-47e9-9155-84d8a5fea1f3" providerId="ADAL" clId="{AFBECC0C-2EFB-4D75-8BB8-E6A9248C615D}" dt="2023-11-15T19:30:25.733" v="792" actId="20577"/>
          <ac:spMkLst>
            <pc:docMk/>
            <pc:sldMk cId="427666159" sldId="2147472380"/>
            <ac:spMk id="5" creationId="{23F1CEA2-9BFB-E52F-2681-6F8CCDAAA4D2}"/>
          </ac:spMkLst>
        </pc:spChg>
        <pc:spChg chg="mod">
          <ac:chgData name="Brent McCann" userId="2cf45200-cac5-47e9-9155-84d8a5fea1f3" providerId="ADAL" clId="{AFBECC0C-2EFB-4D75-8BB8-E6A9248C615D}" dt="2023-11-15T19:27:06.621" v="717" actId="20577"/>
          <ac:spMkLst>
            <pc:docMk/>
            <pc:sldMk cId="427666159" sldId="2147472380"/>
            <ac:spMk id="76" creationId="{994E4DFC-9AAD-8700-B742-F52E915FF47F}"/>
          </ac:spMkLst>
        </pc:spChg>
        <pc:spChg chg="mod">
          <ac:chgData name="Brent McCann" userId="2cf45200-cac5-47e9-9155-84d8a5fea1f3" providerId="ADAL" clId="{AFBECC0C-2EFB-4D75-8BB8-E6A9248C615D}" dt="2023-11-15T19:26:56.181" v="713" actId="122"/>
          <ac:spMkLst>
            <pc:docMk/>
            <pc:sldMk cId="427666159" sldId="2147472380"/>
            <ac:spMk id="80" creationId="{6A3C2AAA-72AD-61B4-AEF8-F1A8AA4FAFDA}"/>
          </ac:spMkLst>
        </pc:spChg>
        <pc:spChg chg="mod">
          <ac:chgData name="Brent McCann" userId="2cf45200-cac5-47e9-9155-84d8a5fea1f3" providerId="ADAL" clId="{AFBECC0C-2EFB-4D75-8BB8-E6A9248C615D}" dt="2023-11-15T19:26:56.181" v="713" actId="122"/>
          <ac:spMkLst>
            <pc:docMk/>
            <pc:sldMk cId="427666159" sldId="2147472380"/>
            <ac:spMk id="82" creationId="{91DD3770-A100-7455-DF9E-04C64DE13B0F}"/>
          </ac:spMkLst>
        </pc:spChg>
      </pc:sldChg>
      <pc:sldChg chg="addSp delSp modSp mod modCm">
        <pc:chgData name="Brent McCann" userId="2cf45200-cac5-47e9-9155-84d8a5fea1f3" providerId="ADAL" clId="{AFBECC0C-2EFB-4D75-8BB8-E6A9248C615D}" dt="2023-11-15T19:31:47.170" v="826" actId="1037"/>
        <pc:sldMkLst>
          <pc:docMk/>
          <pc:sldMk cId="254904277" sldId="2147472403"/>
        </pc:sldMkLst>
        <pc:spChg chg="add del mod">
          <ac:chgData name="Brent McCann" userId="2cf45200-cac5-47e9-9155-84d8a5fea1f3" providerId="ADAL" clId="{AFBECC0C-2EFB-4D75-8BB8-E6A9248C615D}" dt="2023-11-15T19:31:28.184" v="802" actId="478"/>
          <ac:spMkLst>
            <pc:docMk/>
            <pc:sldMk cId="254904277" sldId="2147472403"/>
            <ac:spMk id="2" creationId="{204FF43A-0D7B-404D-9A45-3A89101323C1}"/>
          </ac:spMkLst>
        </pc:spChg>
        <pc:spChg chg="mod">
          <ac:chgData name="Brent McCann" userId="2cf45200-cac5-47e9-9155-84d8a5fea1f3" providerId="ADAL" clId="{AFBECC0C-2EFB-4D75-8BB8-E6A9248C615D}" dt="2023-11-15T19:31:10.223" v="798" actId="14100"/>
          <ac:spMkLst>
            <pc:docMk/>
            <pc:sldMk cId="254904277" sldId="2147472403"/>
            <ac:spMk id="17" creationId="{28AED452-EFF0-53FE-7302-31C06EA406D8}"/>
          </ac:spMkLst>
        </pc:spChg>
        <pc:spChg chg="mod">
          <ac:chgData name="Brent McCann" userId="2cf45200-cac5-47e9-9155-84d8a5fea1f3" providerId="ADAL" clId="{AFBECC0C-2EFB-4D75-8BB8-E6A9248C615D}" dt="2023-11-15T18:58:49.200" v="262" actId="115"/>
          <ac:spMkLst>
            <pc:docMk/>
            <pc:sldMk cId="254904277" sldId="2147472403"/>
            <ac:spMk id="46" creationId="{F703C7B4-2735-A080-E9B5-DA204BD93A67}"/>
          </ac:spMkLst>
        </pc:spChg>
        <pc:spChg chg="mod">
          <ac:chgData name="Brent McCann" userId="2cf45200-cac5-47e9-9155-84d8a5fea1f3" providerId="ADAL" clId="{AFBECC0C-2EFB-4D75-8BB8-E6A9248C615D}" dt="2023-11-15T19:28:32.610" v="745" actId="1036"/>
          <ac:spMkLst>
            <pc:docMk/>
            <pc:sldMk cId="254904277" sldId="2147472403"/>
            <ac:spMk id="51" creationId="{62878F3D-3542-4F9D-494B-2A1D21EE5A43}"/>
          </ac:spMkLst>
        </pc:spChg>
        <pc:spChg chg="del">
          <ac:chgData name="Brent McCann" userId="2cf45200-cac5-47e9-9155-84d8a5fea1f3" providerId="ADAL" clId="{AFBECC0C-2EFB-4D75-8BB8-E6A9248C615D}" dt="2023-11-15T19:31:24.725" v="800" actId="478"/>
          <ac:spMkLst>
            <pc:docMk/>
            <pc:sldMk cId="254904277" sldId="2147472403"/>
            <ac:spMk id="99" creationId="{38971624-5B1E-B010-AD53-2E19E505310A}"/>
          </ac:spMkLst>
        </pc:spChg>
        <pc:spChg chg="del mod">
          <ac:chgData name="Brent McCann" userId="2cf45200-cac5-47e9-9155-84d8a5fea1f3" providerId="ADAL" clId="{AFBECC0C-2EFB-4D75-8BB8-E6A9248C615D}" dt="2023-11-15T19:31:27.510" v="801" actId="478"/>
          <ac:spMkLst>
            <pc:docMk/>
            <pc:sldMk cId="254904277" sldId="2147472403"/>
            <ac:spMk id="100" creationId="{526E28B3-6A5D-E414-6AE1-EBFB3EF31D5E}"/>
          </ac:spMkLst>
        </pc:spChg>
        <pc:spChg chg="mod">
          <ac:chgData name="Brent McCann" userId="2cf45200-cac5-47e9-9155-84d8a5fea1f3" providerId="ADAL" clId="{AFBECC0C-2EFB-4D75-8BB8-E6A9248C615D}" dt="2023-11-15T19:31:47.170" v="826" actId="1037"/>
          <ac:spMkLst>
            <pc:docMk/>
            <pc:sldMk cId="254904277" sldId="2147472403"/>
            <ac:spMk id="110" creationId="{66784FF8-3994-0D2D-664D-65FFC021EF78}"/>
          </ac:spMkLst>
        </pc:spChg>
        <pc:grpChg chg="mod">
          <ac:chgData name="Brent McCann" userId="2cf45200-cac5-47e9-9155-84d8a5fea1f3" providerId="ADAL" clId="{AFBECC0C-2EFB-4D75-8BB8-E6A9248C615D}" dt="2023-11-15T19:28:16.015" v="726" actId="1076"/>
          <ac:grpSpMkLst>
            <pc:docMk/>
            <pc:sldMk cId="254904277" sldId="2147472403"/>
            <ac:grpSpMk id="83" creationId="{712FEB65-B51F-177B-EAD8-DB5869277F1E}"/>
          </ac:grpSpMkLst>
        </pc:grpChg>
        <pc:grpChg chg="mod">
          <ac:chgData name="Brent McCann" userId="2cf45200-cac5-47e9-9155-84d8a5fea1f3" providerId="ADAL" clId="{AFBECC0C-2EFB-4D75-8BB8-E6A9248C615D}" dt="2023-11-15T19:28:08.763" v="724" actId="1076"/>
          <ac:grpSpMkLst>
            <pc:docMk/>
            <pc:sldMk cId="254904277" sldId="2147472403"/>
            <ac:grpSpMk id="88" creationId="{04419C7B-F2B1-82C2-EE1D-024D46D8EC24}"/>
          </ac:grpSpMkLst>
        </pc:grpChg>
        <pc:picChg chg="add mod">
          <ac:chgData name="Brent McCann" userId="2cf45200-cac5-47e9-9155-84d8a5fea1f3" providerId="ADAL" clId="{AFBECC0C-2EFB-4D75-8BB8-E6A9248C615D}" dt="2023-11-15T19:28:32.610" v="745" actId="1036"/>
          <ac:picMkLst>
            <pc:docMk/>
            <pc:sldMk cId="254904277" sldId="2147472403"/>
            <ac:picMk id="4" creationId="{3AAF90EF-5FBB-E55A-82F3-AACEFB92239C}"/>
          </ac:picMkLst>
        </pc:picChg>
        <pc:picChg chg="add mod">
          <ac:chgData name="Brent McCann" userId="2cf45200-cac5-47e9-9155-84d8a5fea1f3" providerId="ADAL" clId="{AFBECC0C-2EFB-4D75-8BB8-E6A9248C615D}" dt="2023-11-15T19:31:47.170" v="826" actId="1037"/>
          <ac:picMkLst>
            <pc:docMk/>
            <pc:sldMk cId="254904277" sldId="2147472403"/>
            <ac:picMk id="6" creationId="{408A6DCA-2868-7964-631A-3289E821625F}"/>
          </ac:picMkLst>
        </pc:picChg>
        <pc:picChg chg="add mod">
          <ac:chgData name="Brent McCann" userId="2cf45200-cac5-47e9-9155-84d8a5fea1f3" providerId="ADAL" clId="{AFBECC0C-2EFB-4D75-8BB8-E6A9248C615D}" dt="2023-11-15T18:57:23.171" v="258" actId="1076"/>
          <ac:picMkLst>
            <pc:docMk/>
            <pc:sldMk cId="254904277" sldId="2147472403"/>
            <ac:picMk id="8" creationId="{AF343F6A-5C00-7FCE-D31E-A229031CAA64}"/>
          </ac:picMkLst>
        </pc:picChg>
        <pc:picChg chg="add mod">
          <ac:chgData name="Brent McCann" userId="2cf45200-cac5-47e9-9155-84d8a5fea1f3" providerId="ADAL" clId="{AFBECC0C-2EFB-4D75-8BB8-E6A9248C615D}" dt="2023-11-15T18:57:05.564" v="255" actId="207"/>
          <ac:picMkLst>
            <pc:docMk/>
            <pc:sldMk cId="254904277" sldId="2147472403"/>
            <ac:picMk id="9" creationId="{7382947D-1472-42F0-2D62-3DE5F675702D}"/>
          </ac:picMkLst>
        </pc:picChg>
        <pc:picChg chg="add mod">
          <ac:chgData name="Brent McCann" userId="2cf45200-cac5-47e9-9155-84d8a5fea1f3" providerId="ADAL" clId="{AFBECC0C-2EFB-4D75-8BB8-E6A9248C615D}" dt="2023-11-15T18:57:24.439" v="259" actId="1076"/>
          <ac:picMkLst>
            <pc:docMk/>
            <pc:sldMk cId="254904277" sldId="2147472403"/>
            <ac:picMk id="10" creationId="{B3193F6D-F218-CAFD-B7E4-315DD6DDE2EC}"/>
          </ac:picMkLst>
        </pc:picChg>
        <pc:cxnChg chg="mod">
          <ac:chgData name="Brent McCann" userId="2cf45200-cac5-47e9-9155-84d8a5fea1f3" providerId="ADAL" clId="{AFBECC0C-2EFB-4D75-8BB8-E6A9248C615D}" dt="2023-11-15T19:28:11.831" v="725" actId="14100"/>
          <ac:cxnSpMkLst>
            <pc:docMk/>
            <pc:sldMk cId="254904277" sldId="2147472403"/>
            <ac:cxnSpMk id="49" creationId="{7E5858C4-1084-D9A8-909C-D1B2AE4A916D}"/>
          </ac:cxnSpMkLst>
        </pc:cxnChg>
        <pc:cxnChg chg="mod">
          <ac:chgData name="Brent McCann" userId="2cf45200-cac5-47e9-9155-84d8a5fea1f3" providerId="ADAL" clId="{AFBECC0C-2EFB-4D75-8BB8-E6A9248C615D}" dt="2023-11-15T19:28:32.610" v="745" actId="1036"/>
          <ac:cxnSpMkLst>
            <pc:docMk/>
            <pc:sldMk cId="254904277" sldId="2147472403"/>
            <ac:cxnSpMk id="55" creationId="{3F2068BA-F18D-E1AD-E386-1F86DD7E414A}"/>
          </ac:cxnSpMkLst>
        </pc:cxnChg>
        <pc:extLst>
          <p:ext xmlns:p="http://schemas.openxmlformats.org/presentationml/2006/main" uri="{D6D511B9-2390-475A-947B-AFAB55BFBCF1}">
            <pc226:cmChg xmlns:pc226="http://schemas.microsoft.com/office/powerpoint/2022/06/main/command" chg="">
              <pc226:chgData name="Brent McCann" userId="2cf45200-cac5-47e9-9155-84d8a5fea1f3" providerId="ADAL" clId="{AFBECC0C-2EFB-4D75-8BB8-E6A9248C615D}" dt="2023-11-15T18:58:25.149" v="260"/>
              <pc2:cmMkLst xmlns:pc2="http://schemas.microsoft.com/office/powerpoint/2019/9/main/command">
                <pc:docMk/>
                <pc:sldMk cId="254904277" sldId="2147472403"/>
                <pc2:cmMk id="{CCBB505B-67B7-42C2-8DA0-AC3A2D4F9224}"/>
              </pc2:cmMkLst>
              <pc226:cmRplyChg chg="add">
                <pc226:chgData name="Brent McCann" userId="2cf45200-cac5-47e9-9155-84d8a5fea1f3" providerId="ADAL" clId="{AFBECC0C-2EFB-4D75-8BB8-E6A9248C615D}" dt="2023-11-15T18:58:25.149" v="260"/>
                <pc2:cmRplyMkLst xmlns:pc2="http://schemas.microsoft.com/office/powerpoint/2019/9/main/command">
                  <pc:docMk/>
                  <pc:sldMk cId="254904277" sldId="2147472403"/>
                  <pc2:cmMk id="{CCBB505B-67B7-42C2-8DA0-AC3A2D4F9224}"/>
                  <pc2:cmRplyMk id="{57F19BA7-9B65-4C4C-AF92-7E8ECCE7523F}"/>
                </pc2:cmRplyMkLst>
              </pc226:cmRplyChg>
            </pc226:cmChg>
          </p:ext>
        </pc:extLst>
      </pc:sldChg>
      <pc:sldChg chg="modSp mod">
        <pc:chgData name="Brent McCann" userId="2cf45200-cac5-47e9-9155-84d8a5fea1f3" providerId="ADAL" clId="{AFBECC0C-2EFB-4D75-8BB8-E6A9248C615D}" dt="2023-11-15T19:02:52.156" v="275" actId="12"/>
        <pc:sldMkLst>
          <pc:docMk/>
          <pc:sldMk cId="1789519072" sldId="2147472405"/>
        </pc:sldMkLst>
        <pc:spChg chg="mod">
          <ac:chgData name="Brent McCann" userId="2cf45200-cac5-47e9-9155-84d8a5fea1f3" providerId="ADAL" clId="{AFBECC0C-2EFB-4D75-8BB8-E6A9248C615D}" dt="2023-11-15T18:48:08.228" v="231" actId="207"/>
          <ac:spMkLst>
            <pc:docMk/>
            <pc:sldMk cId="1789519072" sldId="2147472405"/>
            <ac:spMk id="2" creationId="{45ECE039-8F0A-935B-34ED-530108B0BA00}"/>
          </ac:spMkLst>
        </pc:spChg>
        <pc:spChg chg="mod">
          <ac:chgData name="Brent McCann" userId="2cf45200-cac5-47e9-9155-84d8a5fea1f3" providerId="ADAL" clId="{AFBECC0C-2EFB-4D75-8BB8-E6A9248C615D}" dt="2023-11-15T18:48:21.655" v="233" actId="207"/>
          <ac:spMkLst>
            <pc:docMk/>
            <pc:sldMk cId="1789519072" sldId="2147472405"/>
            <ac:spMk id="3" creationId="{7AF1909D-49BE-5B30-EAD2-B8E7AAC4DE33}"/>
          </ac:spMkLst>
        </pc:spChg>
        <pc:spChg chg="mod">
          <ac:chgData name="Brent McCann" userId="2cf45200-cac5-47e9-9155-84d8a5fea1f3" providerId="ADAL" clId="{AFBECC0C-2EFB-4D75-8BB8-E6A9248C615D}" dt="2023-11-15T19:02:52.156" v="275" actId="12"/>
          <ac:spMkLst>
            <pc:docMk/>
            <pc:sldMk cId="1789519072" sldId="2147472405"/>
            <ac:spMk id="5" creationId="{5FB0B997-3D99-954C-C2D8-D6EBF6E6BFBD}"/>
          </ac:spMkLst>
        </pc:spChg>
      </pc:sldChg>
      <pc:sldChg chg="modSp mod">
        <pc:chgData name="Brent McCann" userId="2cf45200-cac5-47e9-9155-84d8a5fea1f3" providerId="ADAL" clId="{AFBECC0C-2EFB-4D75-8BB8-E6A9248C615D}" dt="2023-11-15T19:32:29.997" v="827" actId="1076"/>
        <pc:sldMkLst>
          <pc:docMk/>
          <pc:sldMk cId="1904051077" sldId="2147472408"/>
        </pc:sldMkLst>
        <pc:spChg chg="mod">
          <ac:chgData name="Brent McCann" userId="2cf45200-cac5-47e9-9155-84d8a5fea1f3" providerId="ADAL" clId="{AFBECC0C-2EFB-4D75-8BB8-E6A9248C615D}" dt="2023-11-15T19:24:49.049" v="697" actId="20577"/>
          <ac:spMkLst>
            <pc:docMk/>
            <pc:sldMk cId="1904051077" sldId="2147472408"/>
            <ac:spMk id="2" creationId="{33528D7F-A943-DF6A-E2D1-02AD7D4CF885}"/>
          </ac:spMkLst>
        </pc:spChg>
        <pc:spChg chg="mod">
          <ac:chgData name="Brent McCann" userId="2cf45200-cac5-47e9-9155-84d8a5fea1f3" providerId="ADAL" clId="{AFBECC0C-2EFB-4D75-8BB8-E6A9248C615D}" dt="2023-11-15T19:32:29.997" v="827" actId="1076"/>
          <ac:spMkLst>
            <pc:docMk/>
            <pc:sldMk cId="1904051077" sldId="2147472408"/>
            <ac:spMk id="14" creationId="{8B3517B1-2A54-DC60-475D-9D3BBAA675E6}"/>
          </ac:spMkLst>
        </pc:spChg>
      </pc:sldChg>
      <pc:sldChg chg="modSp mod modCm modNotesTx">
        <pc:chgData name="Brent McCann" userId="2cf45200-cac5-47e9-9155-84d8a5fea1f3" providerId="ADAL" clId="{AFBECC0C-2EFB-4D75-8BB8-E6A9248C615D}" dt="2023-11-15T19:33:16.639" v="833" actId="20577"/>
        <pc:sldMkLst>
          <pc:docMk/>
          <pc:sldMk cId="2092108615" sldId="2147472412"/>
        </pc:sldMkLst>
        <pc:spChg chg="mod">
          <ac:chgData name="Brent McCann" userId="2cf45200-cac5-47e9-9155-84d8a5fea1f3" providerId="ADAL" clId="{AFBECC0C-2EFB-4D75-8BB8-E6A9248C615D}" dt="2023-11-15T19:27:50.569" v="723"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AFBECC0C-2EFB-4D75-8BB8-E6A9248C615D}" dt="2023-11-15T19:27:50.569" v="723" actId="20577"/>
              <pc2:cmMkLst xmlns:pc2="http://schemas.microsoft.com/office/powerpoint/2019/9/main/command">
                <pc:docMk/>
                <pc:sldMk cId="2092108615" sldId="2147472412"/>
                <pc2:cmMk id="{EBEBF670-E27F-4C92-AF06-C9A18B05B287}"/>
              </pc2:cmMkLst>
            </pc226:cmChg>
            <pc226:cmChg xmlns:pc226="http://schemas.microsoft.com/office/powerpoint/2022/06/main/command" chg="mod">
              <pc226:chgData name="Brent McCann" userId="2cf45200-cac5-47e9-9155-84d8a5fea1f3" providerId="ADAL" clId="{AFBECC0C-2EFB-4D75-8BB8-E6A9248C615D}" dt="2023-11-15T19:27:50.569" v="723" actId="20577"/>
              <pc2:cmMkLst xmlns:pc2="http://schemas.microsoft.com/office/powerpoint/2019/9/main/command">
                <pc:docMk/>
                <pc:sldMk cId="2092108615" sldId="2147472412"/>
                <pc2:cmMk id="{2FB3CBFD-F281-4DFE-89AE-0288B87081C1}"/>
              </pc2:cmMkLst>
            </pc226:cmChg>
          </p:ext>
        </pc:extLst>
      </pc:sldChg>
      <pc:sldChg chg="modSp mod">
        <pc:chgData name="Brent McCann" userId="2cf45200-cac5-47e9-9155-84d8a5fea1f3" providerId="ADAL" clId="{AFBECC0C-2EFB-4D75-8BB8-E6A9248C615D}" dt="2023-11-15T19:24:08.209" v="692" actId="20577"/>
        <pc:sldMkLst>
          <pc:docMk/>
          <pc:sldMk cId="1827075937" sldId="2147472418"/>
        </pc:sldMkLst>
        <pc:spChg chg="mod">
          <ac:chgData name="Brent McCann" userId="2cf45200-cac5-47e9-9155-84d8a5fea1f3" providerId="ADAL" clId="{AFBECC0C-2EFB-4D75-8BB8-E6A9248C615D}" dt="2023-11-15T19:24:08.209" v="692" actId="20577"/>
          <ac:spMkLst>
            <pc:docMk/>
            <pc:sldMk cId="1827075937" sldId="2147472418"/>
            <ac:spMk id="22" creationId="{145FB4C8-E7A4-8BEE-32CA-7B23E72FE06E}"/>
          </ac:spMkLst>
        </pc:spChg>
      </pc:sldChg>
      <pc:sldChg chg="modNotesTx">
        <pc:chgData name="Brent McCann" userId="2cf45200-cac5-47e9-9155-84d8a5fea1f3" providerId="ADAL" clId="{AFBECC0C-2EFB-4D75-8BB8-E6A9248C615D}" dt="2023-11-15T19:33:19.700" v="834" actId="20577"/>
        <pc:sldMkLst>
          <pc:docMk/>
          <pc:sldMk cId="3283887388" sldId="2147472422"/>
        </pc:sldMkLst>
      </pc:sldChg>
      <pc:sldChg chg="ord">
        <pc:chgData name="Brent McCann" userId="2cf45200-cac5-47e9-9155-84d8a5fea1f3" providerId="ADAL" clId="{AFBECC0C-2EFB-4D75-8BB8-E6A9248C615D}" dt="2023-11-15T19:30:49.430" v="794"/>
        <pc:sldMkLst>
          <pc:docMk/>
          <pc:sldMk cId="2230214041" sldId="2147472423"/>
        </pc:sldMkLst>
      </pc:sldChg>
      <pc:sldChg chg="modSp mod">
        <pc:chgData name="Brent McCann" userId="2cf45200-cac5-47e9-9155-84d8a5fea1f3" providerId="ADAL" clId="{AFBECC0C-2EFB-4D75-8BB8-E6A9248C615D}" dt="2023-11-15T19:08:49.384" v="283" actId="255"/>
        <pc:sldMkLst>
          <pc:docMk/>
          <pc:sldMk cId="2303303803" sldId="2147472426"/>
        </pc:sldMkLst>
        <pc:spChg chg="mod">
          <ac:chgData name="Brent McCann" userId="2cf45200-cac5-47e9-9155-84d8a5fea1f3" providerId="ADAL" clId="{AFBECC0C-2EFB-4D75-8BB8-E6A9248C615D}" dt="2023-11-15T19:08:49.384" v="283" actId="255"/>
          <ac:spMkLst>
            <pc:docMk/>
            <pc:sldMk cId="2303303803" sldId="2147472426"/>
            <ac:spMk id="5" creationId="{380E84CA-B5E4-3860-FB28-0C29BD924A59}"/>
          </ac:spMkLst>
        </pc:spChg>
        <pc:spChg chg="mod">
          <ac:chgData name="Brent McCann" userId="2cf45200-cac5-47e9-9155-84d8a5fea1f3" providerId="ADAL" clId="{AFBECC0C-2EFB-4D75-8BB8-E6A9248C615D}" dt="2023-11-15T19:00:45.126" v="272" actId="207"/>
          <ac:spMkLst>
            <pc:docMk/>
            <pc:sldMk cId="2303303803" sldId="2147472426"/>
            <ac:spMk id="6" creationId="{0C9C860E-A911-4EAD-BA4C-B39A89E4ADB4}"/>
          </ac:spMkLst>
        </pc:spChg>
        <pc:spChg chg="mod">
          <ac:chgData name="Brent McCann" userId="2cf45200-cac5-47e9-9155-84d8a5fea1f3" providerId="ADAL" clId="{AFBECC0C-2EFB-4D75-8BB8-E6A9248C615D}" dt="2023-11-15T19:08:49.384" v="283" actId="255"/>
          <ac:spMkLst>
            <pc:docMk/>
            <pc:sldMk cId="2303303803" sldId="2147472426"/>
            <ac:spMk id="7" creationId="{5EC8D2EF-EE85-DB5C-F32F-6B0B17D5CF23}"/>
          </ac:spMkLst>
        </pc:spChg>
        <pc:spChg chg="mod">
          <ac:chgData name="Brent McCann" userId="2cf45200-cac5-47e9-9155-84d8a5fea1f3" providerId="ADAL" clId="{AFBECC0C-2EFB-4D75-8BB8-E6A9248C615D}" dt="2023-11-15T19:00:48.209" v="273" actId="207"/>
          <ac:spMkLst>
            <pc:docMk/>
            <pc:sldMk cId="2303303803" sldId="2147472426"/>
            <ac:spMk id="10" creationId="{6F1486C8-77C9-A37F-A9F2-C13BD9AA8BB0}"/>
          </ac:spMkLst>
        </pc:spChg>
        <pc:spChg chg="mod">
          <ac:chgData name="Brent McCann" userId="2cf45200-cac5-47e9-9155-84d8a5fea1f3" providerId="ADAL" clId="{AFBECC0C-2EFB-4D75-8BB8-E6A9248C615D}" dt="2023-11-15T19:08:49.384" v="283" actId="255"/>
          <ac:spMkLst>
            <pc:docMk/>
            <pc:sldMk cId="2303303803" sldId="2147472426"/>
            <ac:spMk id="18" creationId="{DD24C509-077F-6817-3AD3-FE0466045F1F}"/>
          </ac:spMkLst>
        </pc:spChg>
        <pc:spChg chg="mod">
          <ac:chgData name="Brent McCann" userId="2cf45200-cac5-47e9-9155-84d8a5fea1f3" providerId="ADAL" clId="{AFBECC0C-2EFB-4D75-8BB8-E6A9248C615D}" dt="2023-11-15T19:08:49.384" v="283" actId="255"/>
          <ac:spMkLst>
            <pc:docMk/>
            <pc:sldMk cId="2303303803" sldId="2147472426"/>
            <ac:spMk id="22" creationId="{1E183E35-E8D9-3986-A871-848DF9B2DDE0}"/>
          </ac:spMkLst>
        </pc:spChg>
        <pc:spChg chg="mod">
          <ac:chgData name="Brent McCann" userId="2cf45200-cac5-47e9-9155-84d8a5fea1f3" providerId="ADAL" clId="{AFBECC0C-2EFB-4D75-8BB8-E6A9248C615D}" dt="2023-11-15T19:08:49.384" v="283" actId="255"/>
          <ac:spMkLst>
            <pc:docMk/>
            <pc:sldMk cId="2303303803" sldId="2147472426"/>
            <ac:spMk id="25" creationId="{A3956897-6832-2F48-9C95-AA22E8C49122}"/>
          </ac:spMkLst>
        </pc:spChg>
        <pc:spChg chg="mod">
          <ac:chgData name="Brent McCann" userId="2cf45200-cac5-47e9-9155-84d8a5fea1f3" providerId="ADAL" clId="{AFBECC0C-2EFB-4D75-8BB8-E6A9248C615D}" dt="2023-11-15T19:00:42.423" v="271" actId="207"/>
          <ac:spMkLst>
            <pc:docMk/>
            <pc:sldMk cId="2303303803" sldId="2147472426"/>
            <ac:spMk id="26" creationId="{581C9225-7033-C243-3FB5-7796727CCC15}"/>
          </ac:spMkLst>
        </pc:spChg>
        <pc:spChg chg="mod">
          <ac:chgData name="Brent McCann" userId="2cf45200-cac5-47e9-9155-84d8a5fea1f3" providerId="ADAL" clId="{AFBECC0C-2EFB-4D75-8BB8-E6A9248C615D}" dt="2023-11-15T19:08:49.384" v="283" actId="255"/>
          <ac:spMkLst>
            <pc:docMk/>
            <pc:sldMk cId="2303303803" sldId="2147472426"/>
            <ac:spMk id="31" creationId="{E8402D1D-65E6-9012-A473-9352F4D61BF4}"/>
          </ac:spMkLst>
        </pc:spChg>
      </pc:sldChg>
      <pc:sldChg chg="addSp modSp mod modShow modCm">
        <pc:chgData name="Brent McCann" userId="2cf45200-cac5-47e9-9155-84d8a5fea1f3" providerId="ADAL" clId="{AFBECC0C-2EFB-4D75-8BB8-E6A9248C615D}" dt="2023-11-15T19:23:00.236" v="688" actId="20577"/>
        <pc:sldMkLst>
          <pc:docMk/>
          <pc:sldMk cId="2803792540" sldId="2147472432"/>
        </pc:sldMkLst>
        <pc:spChg chg="mod">
          <ac:chgData name="Brent McCann" userId="2cf45200-cac5-47e9-9155-84d8a5fea1f3" providerId="ADAL" clId="{AFBECC0C-2EFB-4D75-8BB8-E6A9248C615D}" dt="2023-11-15T18:51:56.530" v="234" actId="20577"/>
          <ac:spMkLst>
            <pc:docMk/>
            <pc:sldMk cId="2803792540" sldId="2147472432"/>
            <ac:spMk id="3" creationId="{4E41F2B8-A03E-413C-D9F7-9F165A620459}"/>
          </ac:spMkLst>
        </pc:spChg>
        <pc:spChg chg="add mod">
          <ac:chgData name="Brent McCann" userId="2cf45200-cac5-47e9-9155-84d8a5fea1f3" providerId="ADAL" clId="{AFBECC0C-2EFB-4D75-8BB8-E6A9248C615D}" dt="2023-11-15T19:23:00.236" v="688" actId="20577"/>
          <ac:spMkLst>
            <pc:docMk/>
            <pc:sldMk cId="2803792540" sldId="2147472432"/>
            <ac:spMk id="4" creationId="{9B22D3A3-767D-0190-9121-C6BAAC08828C}"/>
          </ac:spMkLst>
        </pc:spChg>
        <pc:graphicFrameChg chg="mod modGraphic">
          <ac:chgData name="Brent McCann" userId="2cf45200-cac5-47e9-9155-84d8a5fea1f3" providerId="ADAL" clId="{AFBECC0C-2EFB-4D75-8BB8-E6A9248C615D}" dt="2023-11-15T19:13:27.208" v="383" actId="1036"/>
          <ac:graphicFrameMkLst>
            <pc:docMk/>
            <pc:sldMk cId="2803792540" sldId="2147472432"/>
            <ac:graphicFrameMk id="5" creationId="{939AC5A7-B1C2-D136-716F-367AD1F76191}"/>
          </ac:graphicFrameMkLst>
        </pc:graphicFrameChg>
        <pc:picChg chg="mod">
          <ac:chgData name="Brent McCann" userId="2cf45200-cac5-47e9-9155-84d8a5fea1f3" providerId="ADAL" clId="{AFBECC0C-2EFB-4D75-8BB8-E6A9248C615D}" dt="2023-11-15T19:13:27.208" v="383" actId="1036"/>
          <ac:picMkLst>
            <pc:docMk/>
            <pc:sldMk cId="2803792540" sldId="2147472432"/>
            <ac:picMk id="7" creationId="{21E83504-EEB3-24F4-9A62-6A2E5A5BE13E}"/>
          </ac:picMkLst>
        </pc:picChg>
        <pc:picChg chg="mod">
          <ac:chgData name="Brent McCann" userId="2cf45200-cac5-47e9-9155-84d8a5fea1f3" providerId="ADAL" clId="{AFBECC0C-2EFB-4D75-8BB8-E6A9248C615D}" dt="2023-11-15T19:13:27.208" v="383" actId="1036"/>
          <ac:picMkLst>
            <pc:docMk/>
            <pc:sldMk cId="2803792540" sldId="2147472432"/>
            <ac:picMk id="9" creationId="{57BB5BB9-90B3-BAC2-645B-FC2C340DF93D}"/>
          </ac:picMkLst>
        </pc:picChg>
        <pc:picChg chg="mod">
          <ac:chgData name="Brent McCann" userId="2cf45200-cac5-47e9-9155-84d8a5fea1f3" providerId="ADAL" clId="{AFBECC0C-2EFB-4D75-8BB8-E6A9248C615D}" dt="2023-11-15T19:13:27.208" v="383" actId="1036"/>
          <ac:picMkLst>
            <pc:docMk/>
            <pc:sldMk cId="2803792540" sldId="2147472432"/>
            <ac:picMk id="11" creationId="{476A9F53-6854-C7B6-B5AA-683373F54B08}"/>
          </ac:picMkLst>
        </pc:picChg>
        <pc:picChg chg="mod">
          <ac:chgData name="Brent McCann" userId="2cf45200-cac5-47e9-9155-84d8a5fea1f3" providerId="ADAL" clId="{AFBECC0C-2EFB-4D75-8BB8-E6A9248C615D}" dt="2023-11-15T19:13:27.208" v="383" actId="1036"/>
          <ac:picMkLst>
            <pc:docMk/>
            <pc:sldMk cId="2803792540" sldId="2147472432"/>
            <ac:picMk id="15" creationId="{B769E58E-CF44-37D5-270F-E76F881B44BE}"/>
          </ac:picMkLst>
        </pc:picChg>
        <pc:picChg chg="mod">
          <ac:chgData name="Brent McCann" userId="2cf45200-cac5-47e9-9155-84d8a5fea1f3" providerId="ADAL" clId="{AFBECC0C-2EFB-4D75-8BB8-E6A9248C615D}" dt="2023-11-15T19:13:27.208" v="383" actId="1036"/>
          <ac:picMkLst>
            <pc:docMk/>
            <pc:sldMk cId="2803792540" sldId="2147472432"/>
            <ac:picMk id="17" creationId="{3218EA99-3FE9-01D7-71DF-6FFECDC2A913}"/>
          </ac:picMkLst>
        </pc:picChg>
        <pc:extLst>
          <p:ext xmlns:p="http://schemas.openxmlformats.org/presentationml/2006/main" uri="{D6D511B9-2390-475A-947B-AFAB55BFBCF1}">
            <pc226:cmChg xmlns:pc226="http://schemas.microsoft.com/office/powerpoint/2022/06/main/command" chg="">
              <pc226:chgData name="Brent McCann" userId="2cf45200-cac5-47e9-9155-84d8a5fea1f3" providerId="ADAL" clId="{AFBECC0C-2EFB-4D75-8BB8-E6A9248C615D}" dt="2023-11-15T19:13:07.609" v="348"/>
              <pc2:cmMkLst xmlns:pc2="http://schemas.microsoft.com/office/powerpoint/2019/9/main/command">
                <pc:docMk/>
                <pc:sldMk cId="2803792540" sldId="2147472432"/>
                <pc2:cmMk id="{34CE51A8-036C-4002-BDAF-6CB97C6CF73E}"/>
              </pc2:cmMkLst>
              <pc226:cmRplyChg chg="add">
                <pc226:chgData name="Brent McCann" userId="2cf45200-cac5-47e9-9155-84d8a5fea1f3" providerId="ADAL" clId="{AFBECC0C-2EFB-4D75-8BB8-E6A9248C615D}" dt="2023-11-15T19:13:07.609" v="348"/>
                <pc2:cmRplyMkLst xmlns:pc2="http://schemas.microsoft.com/office/powerpoint/2019/9/main/command">
                  <pc:docMk/>
                  <pc:sldMk cId="2803792540" sldId="2147472432"/>
                  <pc2:cmMk id="{34CE51A8-036C-4002-BDAF-6CB97C6CF73E}"/>
                  <pc2:cmRplyMk id="{5FD3F663-CF3D-42CB-BDDE-A421D5086295}"/>
                </pc2:cmRplyMkLst>
              </pc226:cmRplyChg>
            </pc226:cmChg>
          </p:ext>
        </pc:extLst>
      </pc:sldChg>
      <pc:sldChg chg="modSp mod modCm">
        <pc:chgData name="Brent McCann" userId="2cf45200-cac5-47e9-9155-84d8a5fea1f3" providerId="ADAL" clId="{AFBECC0C-2EFB-4D75-8BB8-E6A9248C615D}" dt="2023-11-15T19:28:45.726" v="746" actId="14100"/>
        <pc:sldMkLst>
          <pc:docMk/>
          <pc:sldMk cId="2627012764" sldId="2147472439"/>
        </pc:sldMkLst>
        <pc:spChg chg="mod">
          <ac:chgData name="Brent McCann" userId="2cf45200-cac5-47e9-9155-84d8a5fea1f3" providerId="ADAL" clId="{AFBECC0C-2EFB-4D75-8BB8-E6A9248C615D}" dt="2023-11-15T18:43:42.860" v="90" actId="1076"/>
          <ac:spMkLst>
            <pc:docMk/>
            <pc:sldMk cId="2627012764" sldId="2147472439"/>
            <ac:spMk id="2" creationId="{FFE1E944-7994-EA4D-5088-3ECCAA3F02F1}"/>
          </ac:spMkLst>
        </pc:spChg>
        <pc:spChg chg="mod">
          <ac:chgData name="Brent McCann" userId="2cf45200-cac5-47e9-9155-84d8a5fea1f3" providerId="ADAL" clId="{AFBECC0C-2EFB-4D75-8BB8-E6A9248C615D}" dt="2023-11-15T18:44:36.938" v="136" actId="207"/>
          <ac:spMkLst>
            <pc:docMk/>
            <pc:sldMk cId="2627012764" sldId="2147472439"/>
            <ac:spMk id="11" creationId="{4E75A1A7-11FB-0C43-9D16-415BB148171C}"/>
          </ac:spMkLst>
        </pc:spChg>
        <pc:spChg chg="mod">
          <ac:chgData name="Brent McCann" userId="2cf45200-cac5-47e9-9155-84d8a5fea1f3" providerId="ADAL" clId="{AFBECC0C-2EFB-4D75-8BB8-E6A9248C615D}" dt="2023-11-15T18:42:30.189" v="4" actId="207"/>
          <ac:spMkLst>
            <pc:docMk/>
            <pc:sldMk cId="2627012764" sldId="2147472439"/>
            <ac:spMk id="18" creationId="{AC31CAEB-FD31-3C67-75C8-F7DD870133E1}"/>
          </ac:spMkLst>
        </pc:spChg>
        <pc:spChg chg="mod">
          <ac:chgData name="Brent McCann" userId="2cf45200-cac5-47e9-9155-84d8a5fea1f3" providerId="ADAL" clId="{AFBECC0C-2EFB-4D75-8BB8-E6A9248C615D}" dt="2023-11-15T19:28:45.726" v="746" actId="14100"/>
          <ac:spMkLst>
            <pc:docMk/>
            <pc:sldMk cId="2627012764" sldId="2147472439"/>
            <ac:spMk id="20" creationId="{3C2ED5F2-761F-5804-37F9-6CFA9BC03688}"/>
          </ac:spMkLst>
        </pc:spChg>
        <pc:spChg chg="mod">
          <ac:chgData name="Brent McCann" userId="2cf45200-cac5-47e9-9155-84d8a5fea1f3" providerId="ADAL" clId="{AFBECC0C-2EFB-4D75-8BB8-E6A9248C615D}" dt="2023-11-15T18:43:45.966" v="91" actId="1076"/>
          <ac:spMkLst>
            <pc:docMk/>
            <pc:sldMk cId="2627012764" sldId="2147472439"/>
            <ac:spMk id="28" creationId="{CCA33236-1B6C-1FBC-3609-E5C7EC94D708}"/>
          </ac:spMkLst>
        </pc:spChg>
        <pc:spChg chg="mod">
          <ac:chgData name="Brent McCann" userId="2cf45200-cac5-47e9-9155-84d8a5fea1f3" providerId="ADAL" clId="{AFBECC0C-2EFB-4D75-8BB8-E6A9248C615D}" dt="2023-11-15T18:42:24.592" v="2" actId="207"/>
          <ac:spMkLst>
            <pc:docMk/>
            <pc:sldMk cId="2627012764" sldId="2147472439"/>
            <ac:spMk id="29" creationId="{43596F40-7B72-ED2C-84D3-39929726AA96}"/>
          </ac:spMkLst>
        </pc:spChg>
        <pc:spChg chg="mod">
          <ac:chgData name="Brent McCann" userId="2cf45200-cac5-47e9-9155-84d8a5fea1f3" providerId="ADAL" clId="{AFBECC0C-2EFB-4D75-8BB8-E6A9248C615D}" dt="2023-11-15T18:42:26.346" v="3" actId="207"/>
          <ac:spMkLst>
            <pc:docMk/>
            <pc:sldMk cId="2627012764" sldId="2147472439"/>
            <ac:spMk id="30" creationId="{94E1357D-B000-0814-1636-BC25F5F8C360}"/>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AFBECC0C-2EFB-4D75-8BB8-E6A9248C615D}" dt="2023-11-15T18:44:28.483" v="135" actId="20577"/>
              <pc2:cmMkLst xmlns:pc2="http://schemas.microsoft.com/office/powerpoint/2019/9/main/command">
                <pc:docMk/>
                <pc:sldMk cId="2627012764" sldId="2147472439"/>
                <pc2:cmMk id="{09B58D32-01F4-45C0-BEC9-1E62E03F34BD}"/>
              </pc2:cmMkLst>
            </pc226:cmChg>
          </p:ext>
        </pc:extLst>
      </pc:sldChg>
      <pc:sldChg chg="modSp mod">
        <pc:chgData name="Brent McCann" userId="2cf45200-cac5-47e9-9155-84d8a5fea1f3" providerId="ADAL" clId="{AFBECC0C-2EFB-4D75-8BB8-E6A9248C615D}" dt="2023-11-15T19:08:20.719" v="281" actId="1076"/>
        <pc:sldMkLst>
          <pc:docMk/>
          <pc:sldMk cId="3816892046" sldId="2147472440"/>
        </pc:sldMkLst>
        <pc:graphicFrameChg chg="mod modGraphic">
          <ac:chgData name="Brent McCann" userId="2cf45200-cac5-47e9-9155-84d8a5fea1f3" providerId="ADAL" clId="{AFBECC0C-2EFB-4D75-8BB8-E6A9248C615D}" dt="2023-11-15T19:08:05.396" v="276" actId="14100"/>
          <ac:graphicFrameMkLst>
            <pc:docMk/>
            <pc:sldMk cId="3816892046" sldId="2147472440"/>
            <ac:graphicFrameMk id="11" creationId="{46433C9C-0858-D89F-048C-C810D6EABE3F}"/>
          </ac:graphicFrameMkLst>
        </pc:graphicFrameChg>
        <pc:picChg chg="mod">
          <ac:chgData name="Brent McCann" userId="2cf45200-cac5-47e9-9155-84d8a5fea1f3" providerId="ADAL" clId="{AFBECC0C-2EFB-4D75-8BB8-E6A9248C615D}" dt="2023-11-15T19:08:09.235" v="277" actId="1076"/>
          <ac:picMkLst>
            <pc:docMk/>
            <pc:sldMk cId="3816892046" sldId="2147472440"/>
            <ac:picMk id="15" creationId="{744E8B6B-9EE7-6BC8-604F-C17D36A2B1AE}"/>
          </ac:picMkLst>
        </pc:picChg>
        <pc:picChg chg="mod">
          <ac:chgData name="Brent McCann" userId="2cf45200-cac5-47e9-9155-84d8a5fea1f3" providerId="ADAL" clId="{AFBECC0C-2EFB-4D75-8BB8-E6A9248C615D}" dt="2023-11-15T19:08:18.749" v="280" actId="1076"/>
          <ac:picMkLst>
            <pc:docMk/>
            <pc:sldMk cId="3816892046" sldId="2147472440"/>
            <ac:picMk id="18" creationId="{9D94F89D-EAAD-5195-DA6B-51A69BD33699}"/>
          </ac:picMkLst>
        </pc:picChg>
        <pc:picChg chg="mod">
          <ac:chgData name="Brent McCann" userId="2cf45200-cac5-47e9-9155-84d8a5fea1f3" providerId="ADAL" clId="{AFBECC0C-2EFB-4D75-8BB8-E6A9248C615D}" dt="2023-11-15T19:08:20.719" v="281" actId="1076"/>
          <ac:picMkLst>
            <pc:docMk/>
            <pc:sldMk cId="3816892046" sldId="2147472440"/>
            <ac:picMk id="22" creationId="{0AA98D20-BBEE-8418-A7B3-504F0E0A6BBA}"/>
          </ac:picMkLst>
        </pc:picChg>
        <pc:picChg chg="mod">
          <ac:chgData name="Brent McCann" userId="2cf45200-cac5-47e9-9155-84d8a5fea1f3" providerId="ADAL" clId="{AFBECC0C-2EFB-4D75-8BB8-E6A9248C615D}" dt="2023-11-15T19:08:14.724" v="279" actId="1076"/>
          <ac:picMkLst>
            <pc:docMk/>
            <pc:sldMk cId="3816892046" sldId="2147472440"/>
            <ac:picMk id="24" creationId="{EF013871-C630-B0F8-7915-B3262733935B}"/>
          </ac:picMkLst>
        </pc:picChg>
        <pc:picChg chg="mod">
          <ac:chgData name="Brent McCann" userId="2cf45200-cac5-47e9-9155-84d8a5fea1f3" providerId="ADAL" clId="{AFBECC0C-2EFB-4D75-8BB8-E6A9248C615D}" dt="2023-11-15T19:08:11.541" v="278" actId="1076"/>
          <ac:picMkLst>
            <pc:docMk/>
            <pc:sldMk cId="3816892046" sldId="2147472440"/>
            <ac:picMk id="26" creationId="{3D66704C-E88F-1F0A-0CB1-6E2D5E7D330B}"/>
          </ac:picMkLst>
        </pc:picChg>
      </pc:sldChg>
    </pc:docChg>
  </pc:docChgLst>
  <pc:docChgLst>
    <pc:chgData name="Jennifer Abrahamson" userId="S::jabrahamson-consultant@taskforce.org::f73421d2-b722-4c51-b864-1319fa980bd3" providerId="AD" clId="Web-{8D06C281-E160-591E-B132-416537D9A85E}"/>
    <pc:docChg chg="modSld">
      <pc:chgData name="Jennifer Abrahamson" userId="S::jabrahamson-consultant@taskforce.org::f73421d2-b722-4c51-b864-1319fa980bd3" providerId="AD" clId="Web-{8D06C281-E160-591E-B132-416537D9A85E}" dt="2023-11-30T22:47:21.245" v="7" actId="20577"/>
      <pc:docMkLst>
        <pc:docMk/>
      </pc:docMkLst>
      <pc:sldChg chg="modSp">
        <pc:chgData name="Jennifer Abrahamson" userId="S::jabrahamson-consultant@taskforce.org::f73421d2-b722-4c51-b864-1319fa980bd3" providerId="AD" clId="Web-{8D06C281-E160-591E-B132-416537D9A85E}" dt="2023-11-30T22:47:21.245" v="7" actId="20577"/>
        <pc:sldMkLst>
          <pc:docMk/>
          <pc:sldMk cId="2303303803" sldId="2147472426"/>
        </pc:sldMkLst>
        <pc:spChg chg="mod">
          <ac:chgData name="Jennifer Abrahamson" userId="S::jabrahamson-consultant@taskforce.org::f73421d2-b722-4c51-b864-1319fa980bd3" providerId="AD" clId="Web-{8D06C281-E160-591E-B132-416537D9A85E}" dt="2023-11-30T22:47:21.245" v="7" actId="20577"/>
          <ac:spMkLst>
            <pc:docMk/>
            <pc:sldMk cId="2303303803" sldId="2147472426"/>
            <ac:spMk id="31" creationId="{E8402D1D-65E6-9012-A473-9352F4D61BF4}"/>
          </ac:spMkLst>
        </pc:spChg>
      </pc:sldChg>
    </pc:docChg>
  </pc:docChgLst>
  <pc:docChgLst>
    <pc:chgData name="Brent McCann" userId="S::brent_cambercollective.com#ext#@taskforceforglobalhealth.onmicrosoft.com::cf1917cd-05f0-4298-9d02-0a9d590e5e8e" providerId="AD" clId="Web-{39D3F549-FD2F-F287-A788-B0CBFCD35E20}"/>
    <pc:docChg chg="modSld">
      <pc:chgData name="Brent McCann" userId="S::brent_cambercollective.com#ext#@taskforceforglobalhealth.onmicrosoft.com::cf1917cd-05f0-4298-9d02-0a9d590e5e8e" providerId="AD" clId="Web-{39D3F549-FD2F-F287-A788-B0CBFCD35E20}" dt="2023-11-15T17:41:15.392" v="166" actId="20577"/>
      <pc:docMkLst>
        <pc:docMk/>
      </pc:docMkLst>
      <pc:sldChg chg="modSp modCm">
        <pc:chgData name="Brent McCann" userId="S::brent_cambercollective.com#ext#@taskforceforglobalhealth.onmicrosoft.com::cf1917cd-05f0-4298-9d02-0a9d590e5e8e" providerId="AD" clId="Web-{39D3F549-FD2F-F287-A788-B0CBFCD35E20}" dt="2023-11-15T17:24:56.147" v="43"/>
        <pc:sldMkLst>
          <pc:docMk/>
          <pc:sldMk cId="2630222942" sldId="2147472110"/>
        </pc:sldMkLst>
        <pc:spChg chg="mod">
          <ac:chgData name="Brent McCann" userId="S::brent_cambercollective.com#ext#@taskforceforglobalhealth.onmicrosoft.com::cf1917cd-05f0-4298-9d02-0a9d590e5e8e" providerId="AD" clId="Web-{39D3F549-FD2F-F287-A788-B0CBFCD35E20}" dt="2023-11-15T17:23:09.002" v="42" actId="20577"/>
          <ac:spMkLst>
            <pc:docMk/>
            <pc:sldMk cId="2630222942" sldId="2147472110"/>
            <ac:spMk id="2" creationId="{EF70F925-ADCF-26FF-428B-963571500AC2}"/>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39D3F549-FD2F-F287-A788-B0CBFCD35E20}" dt="2023-11-15T17:24:56.147" v="43"/>
              <pc2:cmMkLst xmlns:pc2="http://schemas.microsoft.com/office/powerpoint/2019/9/main/command">
                <pc:docMk/>
                <pc:sldMk cId="2630222942" sldId="2147472110"/>
                <pc2:cmMk id="{9A5413DF-7FF3-4593-B404-16B63DDB80A1}"/>
              </pc2:cmMkLst>
              <pc226:cmRplyChg chg="add">
                <pc226:chgData name="Brent McCann" userId="S::brent_cambercollective.com#ext#@taskforceforglobalhealth.onmicrosoft.com::cf1917cd-05f0-4298-9d02-0a9d590e5e8e" providerId="AD" clId="Web-{39D3F549-FD2F-F287-A788-B0CBFCD35E20}" dt="2023-11-15T17:24:56.147" v="43"/>
                <pc2:cmRplyMkLst xmlns:pc2="http://schemas.microsoft.com/office/powerpoint/2019/9/main/command">
                  <pc:docMk/>
                  <pc:sldMk cId="2630222942" sldId="2147472110"/>
                  <pc2:cmMk id="{9A5413DF-7FF3-4593-B404-16B63DDB80A1}"/>
                  <pc2:cmRplyMk id="{6F28F7D5-F084-4DC8-B5DF-4D9F6B8E0FD6}"/>
                </pc2:cmRplyMkLst>
              </pc226:cmRplyChg>
            </pc226:cmChg>
          </p:ext>
        </pc:extLst>
      </pc:sldChg>
      <pc:sldChg chg="modSp modCm">
        <pc:chgData name="Brent McCann" userId="S::brent_cambercollective.com#ext#@taskforceforglobalhealth.onmicrosoft.com::cf1917cd-05f0-4298-9d02-0a9d590e5e8e" providerId="AD" clId="Web-{39D3F549-FD2F-F287-A788-B0CBFCD35E20}" dt="2023-11-15T17:34:52.391" v="162" actId="20577"/>
        <pc:sldMkLst>
          <pc:docMk/>
          <pc:sldMk cId="906731404" sldId="2147472424"/>
        </pc:sldMkLst>
        <pc:spChg chg="mod">
          <ac:chgData name="Brent McCann" userId="S::brent_cambercollective.com#ext#@taskforceforglobalhealth.onmicrosoft.com::cf1917cd-05f0-4298-9d02-0a9d590e5e8e" providerId="AD" clId="Web-{39D3F549-FD2F-F287-A788-B0CBFCD35E20}" dt="2023-11-15T17:34:52.391" v="162" actId="20577"/>
          <ac:spMkLst>
            <pc:docMk/>
            <pc:sldMk cId="906731404" sldId="2147472424"/>
            <ac:spMk id="5" creationId="{EF983029-F77C-0DEE-A923-533ADE4BD3C3}"/>
          </ac:spMkLst>
        </pc:spChg>
        <pc:spChg chg="mod">
          <ac:chgData name="Brent McCann" userId="S::brent_cambercollective.com#ext#@taskforceforglobalhealth.onmicrosoft.com::cf1917cd-05f0-4298-9d02-0a9d590e5e8e" providerId="AD" clId="Web-{39D3F549-FD2F-F287-A788-B0CBFCD35E20}" dt="2023-11-15T17:34:15.374" v="142" actId="20577"/>
          <ac:spMkLst>
            <pc:docMk/>
            <pc:sldMk cId="906731404" sldId="2147472424"/>
            <ac:spMk id="6" creationId="{77E30527-0666-3E47-C74B-8D462AFFA90C}"/>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39D3F549-FD2F-F287-A788-B0CBFCD35E20}" dt="2023-11-15T17:34:51.266" v="161" actId="20577"/>
              <pc2:cmMkLst xmlns:pc2="http://schemas.microsoft.com/office/powerpoint/2019/9/main/command">
                <pc:docMk/>
                <pc:sldMk cId="906731404" sldId="2147472424"/>
                <pc2:cmMk id="{03BAEA2F-DC27-40BA-A032-742D3E51BC73}"/>
              </pc2:cmMkLst>
            </pc226:cmChg>
            <pc226:cmChg xmlns:pc226="http://schemas.microsoft.com/office/powerpoint/2022/06/main/command" chg="mod">
              <pc226:chgData name="Brent McCann" userId="S::brent_cambercollective.com#ext#@taskforceforglobalhealth.onmicrosoft.com::cf1917cd-05f0-4298-9d02-0a9d590e5e8e" providerId="AD" clId="Web-{39D3F549-FD2F-F287-A788-B0CBFCD35E20}" dt="2023-11-15T17:33:43.060" v="141" actId="20577"/>
              <pc2:cmMkLst xmlns:pc2="http://schemas.microsoft.com/office/powerpoint/2019/9/main/command">
                <pc:docMk/>
                <pc:sldMk cId="906731404" sldId="2147472424"/>
                <pc2:cmMk id="{5B8C6463-8861-4832-A49E-9EC378700A60}"/>
              </pc2:cmMkLst>
              <pc226:cmRplyChg chg="add">
                <pc226:chgData name="Brent McCann" userId="S::brent_cambercollective.com#ext#@taskforceforglobalhealth.onmicrosoft.com::cf1917cd-05f0-4298-9d02-0a9d590e5e8e" providerId="AD" clId="Web-{39D3F549-FD2F-F287-A788-B0CBFCD35E20}" dt="2023-11-15T17:31:38.648" v="139"/>
                <pc2:cmRplyMkLst xmlns:pc2="http://schemas.microsoft.com/office/powerpoint/2019/9/main/command">
                  <pc:docMk/>
                  <pc:sldMk cId="906731404" sldId="2147472424"/>
                  <pc2:cmMk id="{5B8C6463-8861-4832-A49E-9EC378700A60}"/>
                  <pc2:cmRplyMk id="{7AA3C85C-7A6A-4A33-9B64-A92E7D041360}"/>
                </pc2:cmRplyMkLst>
              </pc226:cmRplyChg>
            </pc226:cmChg>
            <pc226:cmChg xmlns:pc226="http://schemas.microsoft.com/office/powerpoint/2022/06/main/command" chg="mod">
              <pc226:chgData name="Brent McCann" userId="S::brent_cambercollective.com#ext#@taskforceforglobalhealth.onmicrosoft.com::cf1917cd-05f0-4298-9d02-0a9d590e5e8e" providerId="AD" clId="Web-{39D3F549-FD2F-F287-A788-B0CBFCD35E20}" dt="2023-11-15T17:33:43.060" v="141" actId="20577"/>
              <pc2:cmMkLst xmlns:pc2="http://schemas.microsoft.com/office/powerpoint/2019/9/main/command">
                <pc:docMk/>
                <pc:sldMk cId="906731404" sldId="2147472424"/>
                <pc2:cmMk id="{BB3C0570-4AC4-44D0-A09D-996AE6EA78DA}"/>
              </pc2:cmMkLst>
            </pc226:cmChg>
          </p:ext>
        </pc:extLst>
      </pc:sldChg>
      <pc:sldChg chg="modSp">
        <pc:chgData name="Brent McCann" userId="S::brent_cambercollective.com#ext#@taskforceforglobalhealth.onmicrosoft.com::cf1917cd-05f0-4298-9d02-0a9d590e5e8e" providerId="AD" clId="Web-{39D3F549-FD2F-F287-A788-B0CBFCD35E20}" dt="2023-11-15T17:41:15.392" v="166" actId="20577"/>
        <pc:sldMkLst>
          <pc:docMk/>
          <pc:sldMk cId="2303303803" sldId="2147472426"/>
        </pc:sldMkLst>
        <pc:spChg chg="mod">
          <ac:chgData name="Brent McCann" userId="S::brent_cambercollective.com#ext#@taskforceforglobalhealth.onmicrosoft.com::cf1917cd-05f0-4298-9d02-0a9d590e5e8e" providerId="AD" clId="Web-{39D3F549-FD2F-F287-A788-B0CBFCD35E20}" dt="2023-11-15T17:37:34.351" v="164" actId="1076"/>
          <ac:spMkLst>
            <pc:docMk/>
            <pc:sldMk cId="2303303803" sldId="2147472426"/>
            <ac:spMk id="26" creationId="{581C9225-7033-C243-3FB5-7796727CCC15}"/>
          </ac:spMkLst>
        </pc:spChg>
        <pc:spChg chg="mod">
          <ac:chgData name="Brent McCann" userId="S::brent_cambercollective.com#ext#@taskforceforglobalhealth.onmicrosoft.com::cf1917cd-05f0-4298-9d02-0a9d590e5e8e" providerId="AD" clId="Web-{39D3F549-FD2F-F287-A788-B0CBFCD35E20}" dt="2023-11-15T17:41:15.392" v="166" actId="20577"/>
          <ac:spMkLst>
            <pc:docMk/>
            <pc:sldMk cId="2303303803" sldId="2147472426"/>
            <ac:spMk id="34" creationId="{8761A4AB-6C1E-6121-8373-C3017498305D}"/>
          </ac:spMkLst>
        </pc:spChg>
      </pc:sldChg>
    </pc:docChg>
  </pc:docChgLst>
  <pc:docChgLst>
    <pc:chgData name="Brent McCann" userId="S::brent_cambercollective.com#ext#@taskforceforglobalhealth.onmicrosoft.com::cf1917cd-05f0-4298-9d02-0a9d590e5e8e" providerId="AD" clId="Web-{1958B58C-CF2D-F5C0-3277-43B3A5F513E6}"/>
    <pc:docChg chg="modSld">
      <pc:chgData name="Brent McCann" userId="S::brent_cambercollective.com#ext#@taskforceforglobalhealth.onmicrosoft.com::cf1917cd-05f0-4298-9d02-0a9d590e5e8e" providerId="AD" clId="Web-{1958B58C-CF2D-F5C0-3277-43B3A5F513E6}" dt="2023-11-16T18:53:31.817" v="2" actId="20577"/>
      <pc:docMkLst>
        <pc:docMk/>
      </pc:docMkLst>
      <pc:sldChg chg="modSp">
        <pc:chgData name="Brent McCann" userId="S::brent_cambercollective.com#ext#@taskforceforglobalhealth.onmicrosoft.com::cf1917cd-05f0-4298-9d02-0a9d590e5e8e" providerId="AD" clId="Web-{1958B58C-CF2D-F5C0-3277-43B3A5F513E6}" dt="2023-11-16T18:53:31.817" v="2" actId="20577"/>
        <pc:sldMkLst>
          <pc:docMk/>
          <pc:sldMk cId="2630222942" sldId="2147472110"/>
        </pc:sldMkLst>
        <pc:spChg chg="mod">
          <ac:chgData name="Brent McCann" userId="S::brent_cambercollective.com#ext#@taskforceforglobalhealth.onmicrosoft.com::cf1917cd-05f0-4298-9d02-0a9d590e5e8e" providerId="AD" clId="Web-{1958B58C-CF2D-F5C0-3277-43B3A5F513E6}" dt="2023-11-16T18:53:31.817" v="2" actId="20577"/>
          <ac:spMkLst>
            <pc:docMk/>
            <pc:sldMk cId="2630222942" sldId="2147472110"/>
            <ac:spMk id="9" creationId="{8B64B743-AA7A-4316-9184-277532656833}"/>
          </ac:spMkLst>
        </pc:spChg>
      </pc:sldChg>
    </pc:docChg>
  </pc:docChgLst>
  <pc:docChgLst>
    <pc:chgData name="Brent McCann" userId="2cf45200-cac5-47e9-9155-84d8a5fea1f3" providerId="ADAL" clId="{9F2D2B31-29ED-472E-BC25-095CCC1827AD}"/>
    <pc:docChg chg="undo custSel modSld sldOrd">
      <pc:chgData name="Brent McCann" userId="2cf45200-cac5-47e9-9155-84d8a5fea1f3" providerId="ADAL" clId="{9F2D2B31-29ED-472E-BC25-095CCC1827AD}" dt="2023-11-16T20:54:31.689" v="126" actId="207"/>
      <pc:docMkLst>
        <pc:docMk/>
      </pc:docMkLst>
      <pc:sldChg chg="ord">
        <pc:chgData name="Brent McCann" userId="2cf45200-cac5-47e9-9155-84d8a5fea1f3" providerId="ADAL" clId="{9F2D2B31-29ED-472E-BC25-095CCC1827AD}" dt="2023-11-16T20:52:32.751" v="56"/>
        <pc:sldMkLst>
          <pc:docMk/>
          <pc:sldMk cId="3704982695" sldId="2147472425"/>
        </pc:sldMkLst>
      </pc:sldChg>
      <pc:sldChg chg="ord">
        <pc:chgData name="Brent McCann" userId="2cf45200-cac5-47e9-9155-84d8a5fea1f3" providerId="ADAL" clId="{9F2D2B31-29ED-472E-BC25-095CCC1827AD}" dt="2023-11-16T20:52:38.192" v="58"/>
        <pc:sldMkLst>
          <pc:docMk/>
          <pc:sldMk cId="2803792540" sldId="2147472432"/>
        </pc:sldMkLst>
      </pc:sldChg>
      <pc:sldChg chg="addSp modSp mod modCm">
        <pc:chgData name="Brent McCann" userId="2cf45200-cac5-47e9-9155-84d8a5fea1f3" providerId="ADAL" clId="{9F2D2B31-29ED-472E-BC25-095CCC1827AD}" dt="2023-11-16T20:54:31.689" v="126" actId="207"/>
        <pc:sldMkLst>
          <pc:docMk/>
          <pc:sldMk cId="1414798573" sldId="2147472441"/>
        </pc:sldMkLst>
        <pc:spChg chg="mod">
          <ac:chgData name="Brent McCann" userId="2cf45200-cac5-47e9-9155-84d8a5fea1f3" providerId="ADAL" clId="{9F2D2B31-29ED-472E-BC25-095CCC1827AD}" dt="2023-11-16T20:53:27.907" v="120" actId="20577"/>
          <ac:spMkLst>
            <pc:docMk/>
            <pc:sldMk cId="1414798573" sldId="2147472441"/>
            <ac:spMk id="2" creationId="{AB0E5DBB-BD68-690B-1E22-BE27B5C55B20}"/>
          </ac:spMkLst>
        </pc:spChg>
        <pc:spChg chg="mod">
          <ac:chgData name="Brent McCann" userId="2cf45200-cac5-47e9-9155-84d8a5fea1f3" providerId="ADAL" clId="{9F2D2B31-29ED-472E-BC25-095CCC1827AD}" dt="2023-11-16T20:54:31.689" v="126" actId="207"/>
          <ac:spMkLst>
            <pc:docMk/>
            <pc:sldMk cId="1414798573" sldId="2147472441"/>
            <ac:spMk id="3" creationId="{07C32BC0-5E5A-95C8-6FE3-8D7F8F8D97B9}"/>
          </ac:spMkLst>
        </pc:spChg>
        <pc:spChg chg="add mod ord">
          <ac:chgData name="Brent McCann" userId="2cf45200-cac5-47e9-9155-84d8a5fea1f3" providerId="ADAL" clId="{9F2D2B31-29ED-472E-BC25-095CCC1827AD}" dt="2023-11-16T20:51:53.026" v="52" actId="552"/>
          <ac:spMkLst>
            <pc:docMk/>
            <pc:sldMk cId="1414798573" sldId="2147472441"/>
            <ac:spMk id="5" creationId="{D57E5356-6C36-D129-5638-3D1F43EEC2B1}"/>
          </ac:spMkLst>
        </pc:spChg>
        <pc:spChg chg="add mod ord">
          <ac:chgData name="Brent McCann" userId="2cf45200-cac5-47e9-9155-84d8a5fea1f3" providerId="ADAL" clId="{9F2D2B31-29ED-472E-BC25-095CCC1827AD}" dt="2023-11-16T20:51:53.026" v="52" actId="552"/>
          <ac:spMkLst>
            <pc:docMk/>
            <pc:sldMk cId="1414798573" sldId="2147472441"/>
            <ac:spMk id="6" creationId="{434F8521-AE2C-B4EE-CE23-52135D418154}"/>
          </ac:spMkLst>
        </pc:spChg>
        <pc:extLst>
          <p:ext xmlns:p="http://schemas.openxmlformats.org/presentationml/2006/main" uri="{D6D511B9-2390-475A-947B-AFAB55BFBCF1}">
            <pc226:cmChg xmlns:pc226="http://schemas.microsoft.com/office/powerpoint/2022/06/main/command" chg="mod modRxn">
              <pc226:chgData name="Brent McCann" userId="2cf45200-cac5-47e9-9155-84d8a5fea1f3" providerId="ADAL" clId="{9F2D2B31-29ED-472E-BC25-095CCC1827AD}" dt="2023-11-16T20:53:43.465" v="121"/>
              <pc2:cmMkLst xmlns:pc2="http://schemas.microsoft.com/office/powerpoint/2019/9/main/command">
                <pc:docMk/>
                <pc:sldMk cId="1414798573" sldId="2147472441"/>
                <pc2:cmMk id="{4FACDE8E-1C26-4BCC-88CD-3E70DA21025F}"/>
              </pc2:cmMkLst>
              <pc226:cmRplyChg chg="add">
                <pc226:chgData name="Brent McCann" userId="2cf45200-cac5-47e9-9155-84d8a5fea1f3" providerId="ADAL" clId="{9F2D2B31-29ED-472E-BC25-095CCC1827AD}" dt="2023-11-16T20:53:43.465" v="121"/>
                <pc2:cmRplyMkLst xmlns:pc2="http://schemas.microsoft.com/office/powerpoint/2019/9/main/command">
                  <pc:docMk/>
                  <pc:sldMk cId="1414798573" sldId="2147472441"/>
                  <pc2:cmMk id="{4FACDE8E-1C26-4BCC-88CD-3E70DA21025F}"/>
                  <pc2:cmRplyMk id="{51CA9D78-91AA-4402-8865-514AFEE23968}"/>
                </pc2:cmRplyMkLst>
              </pc226:cmRplyChg>
            </pc226:cmChg>
          </p:ext>
        </pc:extLst>
      </pc:sldChg>
    </pc:docChg>
  </pc:docChgLst>
  <pc:docChgLst>
    <pc:chgData name="Clara Gaïda" userId="c87abd91-0307-45f7-aa1a-5efcd49c2510" providerId="ADAL" clId="{7F767425-296F-426C-A935-97CC9BE1D4C6}"/>
    <pc:docChg chg="undo redo custSel addSld delSld modSld sldOrd">
      <pc:chgData name="Clara Gaïda" userId="c87abd91-0307-45f7-aa1a-5efcd49c2510" providerId="ADAL" clId="{7F767425-296F-426C-A935-97CC9BE1D4C6}" dt="2023-10-31T16:35:52.938" v="11851" actId="1076"/>
      <pc:docMkLst>
        <pc:docMk/>
      </pc:docMkLst>
      <pc:sldChg chg="add del">
        <pc:chgData name="Clara Gaïda" userId="c87abd91-0307-45f7-aa1a-5efcd49c2510" providerId="ADAL" clId="{7F767425-296F-426C-A935-97CC9BE1D4C6}" dt="2023-10-31T13:02:04.203" v="7133" actId="47"/>
        <pc:sldMkLst>
          <pc:docMk/>
          <pc:sldMk cId="265501710" sldId="261"/>
        </pc:sldMkLst>
      </pc:sldChg>
      <pc:sldChg chg="addSp delSp modSp add del mod ord">
        <pc:chgData name="Clara Gaïda" userId="c87abd91-0307-45f7-aa1a-5efcd49c2510" providerId="ADAL" clId="{7F767425-296F-426C-A935-97CC9BE1D4C6}" dt="2023-10-30T17:38:17.247" v="5204" actId="47"/>
        <pc:sldMkLst>
          <pc:docMk/>
          <pc:sldMk cId="251803710" sldId="1674"/>
        </pc:sldMkLst>
        <pc:spChg chg="add del mod">
          <ac:chgData name="Clara Gaïda" userId="c87abd91-0307-45f7-aa1a-5efcd49c2510" providerId="ADAL" clId="{7F767425-296F-426C-A935-97CC9BE1D4C6}" dt="2023-10-30T17:29:46.711" v="4929" actId="478"/>
          <ac:spMkLst>
            <pc:docMk/>
            <pc:sldMk cId="251803710" sldId="1674"/>
            <ac:spMk id="4" creationId="{94725959-E200-A580-050D-698ECD67863B}"/>
          </ac:spMkLst>
        </pc:spChg>
        <pc:spChg chg="del mod">
          <ac:chgData name="Clara Gaïda" userId="c87abd91-0307-45f7-aa1a-5efcd49c2510" providerId="ADAL" clId="{7F767425-296F-426C-A935-97CC9BE1D4C6}" dt="2023-10-30T17:29:42.761" v="4926" actId="478"/>
          <ac:spMkLst>
            <pc:docMk/>
            <pc:sldMk cId="251803710" sldId="1674"/>
            <ac:spMk id="16" creationId="{8BED23BE-1101-4B28-ACBA-406A7C37AF15}"/>
          </ac:spMkLst>
        </pc:spChg>
        <pc:spChg chg="mod">
          <ac:chgData name="Clara Gaïda" userId="c87abd91-0307-45f7-aa1a-5efcd49c2510" providerId="ADAL" clId="{7F767425-296F-426C-A935-97CC9BE1D4C6}" dt="2023-10-30T17:36:17.434" v="5180" actId="20577"/>
          <ac:spMkLst>
            <pc:docMk/>
            <pc:sldMk cId="251803710" sldId="1674"/>
            <ac:spMk id="18" creationId="{D3B55B21-33C5-4C55-806E-2110B9DBC12B}"/>
          </ac:spMkLst>
        </pc:spChg>
        <pc:spChg chg="add del mod">
          <ac:chgData name="Clara Gaïda" userId="c87abd91-0307-45f7-aa1a-5efcd49c2510" providerId="ADAL" clId="{7F767425-296F-426C-A935-97CC9BE1D4C6}" dt="2023-10-30T17:36:55.336" v="5186" actId="20577"/>
          <ac:spMkLst>
            <pc:docMk/>
            <pc:sldMk cId="251803710" sldId="1674"/>
            <ac:spMk id="19" creationId="{B534A9C7-0C05-4122-9364-9C451C0FFDF2}"/>
          </ac:spMkLst>
        </pc:spChg>
        <pc:spChg chg="del">
          <ac:chgData name="Clara Gaïda" userId="c87abd91-0307-45f7-aa1a-5efcd49c2510" providerId="ADAL" clId="{7F767425-296F-426C-A935-97CC9BE1D4C6}" dt="2023-10-30T17:29:41.690" v="4925" actId="478"/>
          <ac:spMkLst>
            <pc:docMk/>
            <pc:sldMk cId="251803710" sldId="1674"/>
            <ac:spMk id="20" creationId="{BB7A959B-8B26-4186-87A6-76838553C425}"/>
          </ac:spMkLst>
        </pc:spChg>
        <pc:spChg chg="mod">
          <ac:chgData name="Clara Gaïda" userId="c87abd91-0307-45f7-aa1a-5efcd49c2510" providerId="ADAL" clId="{7F767425-296F-426C-A935-97CC9BE1D4C6}" dt="2023-10-30T17:37:14.444" v="5188" actId="1035"/>
          <ac:spMkLst>
            <pc:docMk/>
            <pc:sldMk cId="251803710" sldId="1674"/>
            <ac:spMk id="21" creationId="{211CB48C-7624-4AC9-957E-605F8DAED148}"/>
          </ac:spMkLst>
        </pc:spChg>
        <pc:spChg chg="mod">
          <ac:chgData name="Clara Gaïda" userId="c87abd91-0307-45f7-aa1a-5efcd49c2510" providerId="ADAL" clId="{7F767425-296F-426C-A935-97CC9BE1D4C6}" dt="2023-10-30T17:32:35.349" v="5089" actId="207"/>
          <ac:spMkLst>
            <pc:docMk/>
            <pc:sldMk cId="251803710" sldId="1674"/>
            <ac:spMk id="22" creationId="{45B73021-F0F6-4748-9908-1C2AA9ADB964}"/>
          </ac:spMkLst>
        </pc:spChg>
        <pc:spChg chg="mod">
          <ac:chgData name="Clara Gaïda" userId="c87abd91-0307-45f7-aa1a-5efcd49c2510" providerId="ADAL" clId="{7F767425-296F-426C-A935-97CC9BE1D4C6}" dt="2023-10-30T17:35:08.667" v="5163" actId="207"/>
          <ac:spMkLst>
            <pc:docMk/>
            <pc:sldMk cId="251803710" sldId="1674"/>
            <ac:spMk id="23" creationId="{7B1D0C89-D747-42E6-929A-BF43FE99332D}"/>
          </ac:spMkLst>
        </pc:spChg>
        <pc:spChg chg="add del">
          <ac:chgData name="Clara Gaïda" userId="c87abd91-0307-45f7-aa1a-5efcd49c2510" providerId="ADAL" clId="{7F767425-296F-426C-A935-97CC9BE1D4C6}" dt="2023-10-30T17:29:55.690" v="4930" actId="478"/>
          <ac:spMkLst>
            <pc:docMk/>
            <pc:sldMk cId="251803710" sldId="1674"/>
            <ac:spMk id="25" creationId="{F7AB90B9-B618-4D4D-883A-B8118C682090}"/>
          </ac:spMkLst>
        </pc:spChg>
        <pc:spChg chg="mod">
          <ac:chgData name="Clara Gaïda" userId="c87abd91-0307-45f7-aa1a-5efcd49c2510" providerId="ADAL" clId="{7F767425-296F-426C-A935-97CC9BE1D4C6}" dt="2023-10-30T17:33:27.061" v="5120" actId="1036"/>
          <ac:spMkLst>
            <pc:docMk/>
            <pc:sldMk cId="251803710" sldId="1674"/>
            <ac:spMk id="26" creationId="{C65055EA-0F38-4627-8D22-01AA8B1B5641}"/>
          </ac:spMkLst>
        </pc:spChg>
        <pc:spChg chg="del">
          <ac:chgData name="Clara Gaïda" userId="c87abd91-0307-45f7-aa1a-5efcd49c2510" providerId="ADAL" clId="{7F767425-296F-426C-A935-97CC9BE1D4C6}" dt="2023-10-30T17:29:43.608" v="4927" actId="478"/>
          <ac:spMkLst>
            <pc:docMk/>
            <pc:sldMk cId="251803710" sldId="1674"/>
            <ac:spMk id="27" creationId="{D4CCC5D1-029B-4941-BDE0-944D703B2D25}"/>
          </ac:spMkLst>
        </pc:spChg>
        <pc:spChg chg="mod">
          <ac:chgData name="Clara Gaïda" userId="c87abd91-0307-45f7-aa1a-5efcd49c2510" providerId="ADAL" clId="{7F767425-296F-426C-A935-97CC9BE1D4C6}" dt="2023-10-30T17:34:41.472" v="5159" actId="403"/>
          <ac:spMkLst>
            <pc:docMk/>
            <pc:sldMk cId="251803710" sldId="1674"/>
            <ac:spMk id="29" creationId="{55B16FB6-5AB6-46E9-B177-826749F071A6}"/>
          </ac:spMkLst>
        </pc:spChg>
        <pc:spChg chg="mod">
          <ac:chgData name="Clara Gaïda" userId="c87abd91-0307-45f7-aa1a-5efcd49c2510" providerId="ADAL" clId="{7F767425-296F-426C-A935-97CC9BE1D4C6}" dt="2023-10-30T17:33:31.635" v="5140" actId="1035"/>
          <ac:spMkLst>
            <pc:docMk/>
            <pc:sldMk cId="251803710" sldId="1674"/>
            <ac:spMk id="100" creationId="{19E6C870-EA3F-4038-B562-4FD276815EF8}"/>
          </ac:spMkLst>
        </pc:spChg>
        <pc:spChg chg="mod">
          <ac:chgData name="Clara Gaïda" userId="c87abd91-0307-45f7-aa1a-5efcd49c2510" providerId="ADAL" clId="{7F767425-296F-426C-A935-97CC9BE1D4C6}" dt="2023-10-30T17:28:44.623" v="4880" actId="1076"/>
          <ac:spMkLst>
            <pc:docMk/>
            <pc:sldMk cId="251803710" sldId="1674"/>
            <ac:spMk id="126" creationId="{00000000-0000-0000-0000-000000000000}"/>
          </ac:spMkLst>
        </pc:spChg>
        <pc:grpChg chg="add del mod">
          <ac:chgData name="Clara Gaïda" userId="c87abd91-0307-45f7-aa1a-5efcd49c2510" providerId="ADAL" clId="{7F767425-296F-426C-A935-97CC9BE1D4C6}" dt="2023-10-30T17:34:06.676" v="5147" actId="14100"/>
          <ac:grpSpMkLst>
            <pc:docMk/>
            <pc:sldMk cId="251803710" sldId="1674"/>
            <ac:grpSpMk id="2" creationId="{83FBDDBF-11F0-3E50-9814-E80663A3C800}"/>
          </ac:grpSpMkLst>
        </pc:grpChg>
        <pc:grpChg chg="del mod">
          <ac:chgData name="Clara Gaïda" userId="c87abd91-0307-45f7-aa1a-5efcd49c2510" providerId="ADAL" clId="{7F767425-296F-426C-A935-97CC9BE1D4C6}" dt="2023-10-30T17:33:33.977" v="5141" actId="478"/>
          <ac:grpSpMkLst>
            <pc:docMk/>
            <pc:sldMk cId="251803710" sldId="1674"/>
            <ac:grpSpMk id="39" creationId="{1D2E39E6-B4A3-42AE-8B61-6535D36B3459}"/>
          </ac:grpSpMkLst>
        </pc:grpChg>
        <pc:grpChg chg="mod">
          <ac:chgData name="Clara Gaïda" userId="c87abd91-0307-45f7-aa1a-5efcd49c2510" providerId="ADAL" clId="{7F767425-296F-426C-A935-97CC9BE1D4C6}" dt="2023-10-30T17:33:27.061" v="5120" actId="1036"/>
          <ac:grpSpMkLst>
            <pc:docMk/>
            <pc:sldMk cId="251803710" sldId="1674"/>
            <ac:grpSpMk id="92" creationId="{EE61ED94-F156-4BD9-8190-98C8272F0166}"/>
          </ac:grpSpMkLst>
        </pc:grpChg>
        <pc:picChg chg="add del">
          <ac:chgData name="Clara Gaïda" userId="c87abd91-0307-45f7-aa1a-5efcd49c2510" providerId="ADAL" clId="{7F767425-296F-426C-A935-97CC9BE1D4C6}" dt="2023-10-30T17:28:05.348" v="4871" actId="478"/>
          <ac:picMkLst>
            <pc:docMk/>
            <pc:sldMk cId="251803710" sldId="1674"/>
            <ac:picMk id="3" creationId="{89AA4727-C573-43CE-BB4C-C55694B12998}"/>
          </ac:picMkLst>
        </pc:picChg>
        <pc:picChg chg="mod">
          <ac:chgData name="Clara Gaïda" userId="c87abd91-0307-45f7-aa1a-5efcd49c2510" providerId="ADAL" clId="{7F767425-296F-426C-A935-97CC9BE1D4C6}" dt="2023-10-30T17:32:29.148" v="5088" actId="207"/>
          <ac:picMkLst>
            <pc:docMk/>
            <pc:sldMk cId="251803710" sldId="1674"/>
            <ac:picMk id="5" creationId="{51CA26E1-9DE0-48C8-941E-D5D24ABEA458}"/>
          </ac:picMkLst>
        </pc:picChg>
        <pc:picChg chg="del mod">
          <ac:chgData name="Clara Gaïda" userId="c87abd91-0307-45f7-aa1a-5efcd49c2510" providerId="ADAL" clId="{7F767425-296F-426C-A935-97CC9BE1D4C6}" dt="2023-10-30T17:31:29.144" v="5084" actId="478"/>
          <ac:picMkLst>
            <pc:docMk/>
            <pc:sldMk cId="251803710" sldId="1674"/>
            <ac:picMk id="7" creationId="{0C84D1B7-E060-4E24-BDE6-4B22A281065E}"/>
          </ac:picMkLst>
        </pc:picChg>
        <pc:picChg chg="add mod">
          <ac:chgData name="Clara Gaïda" userId="c87abd91-0307-45f7-aa1a-5efcd49c2510" providerId="ADAL" clId="{7F767425-296F-426C-A935-97CC9BE1D4C6}" dt="2023-10-30T17:36:24.289" v="5181" actId="1076"/>
          <ac:picMkLst>
            <pc:docMk/>
            <pc:sldMk cId="251803710" sldId="1674"/>
            <ac:picMk id="9" creationId="{3991758A-051E-2C12-5ECC-3D0F2DAAC42A}"/>
          </ac:picMkLst>
        </pc:picChg>
        <pc:picChg chg="add mod">
          <ac:chgData name="Clara Gaïda" userId="c87abd91-0307-45f7-aa1a-5efcd49c2510" providerId="ADAL" clId="{7F767425-296F-426C-A935-97CC9BE1D4C6}" dt="2023-10-30T17:37:06.479" v="5187" actId="1076"/>
          <ac:picMkLst>
            <pc:docMk/>
            <pc:sldMk cId="251803710" sldId="1674"/>
            <ac:picMk id="11" creationId="{7BD1605E-464A-AFD7-55E6-C525EF425DBE}"/>
          </ac:picMkLst>
        </pc:picChg>
        <pc:picChg chg="mod">
          <ac:chgData name="Clara Gaïda" userId="c87abd91-0307-45f7-aa1a-5efcd49c2510" providerId="ADAL" clId="{7F767425-296F-426C-A935-97CC9BE1D4C6}" dt="2023-10-30T17:33:27.061" v="5120" actId="1036"/>
          <ac:picMkLst>
            <pc:docMk/>
            <pc:sldMk cId="251803710" sldId="1674"/>
            <ac:picMk id="63" creationId="{85203679-A322-4ECB-95A5-A93EE9DFA0C9}"/>
          </ac:picMkLst>
        </pc:picChg>
        <pc:picChg chg="del mod">
          <ac:chgData name="Clara Gaïda" userId="c87abd91-0307-45f7-aa1a-5efcd49c2510" providerId="ADAL" clId="{7F767425-296F-426C-A935-97CC9BE1D4C6}" dt="2023-10-30T17:33:35.408" v="5142" actId="478"/>
          <ac:picMkLst>
            <pc:docMk/>
            <pc:sldMk cId="251803710" sldId="1674"/>
            <ac:picMk id="65" creationId="{334418BF-7CD2-4896-B875-7FC208EB640D}"/>
          </ac:picMkLst>
        </pc:picChg>
        <pc:cxnChg chg="mod">
          <ac:chgData name="Clara Gaïda" userId="c87abd91-0307-45f7-aa1a-5efcd49c2510" providerId="ADAL" clId="{7F767425-296F-426C-A935-97CC9BE1D4C6}" dt="2023-10-30T17:33:27.061" v="5120" actId="1036"/>
          <ac:cxnSpMkLst>
            <pc:docMk/>
            <pc:sldMk cId="251803710" sldId="1674"/>
            <ac:cxnSpMk id="12" creationId="{5E72B107-F872-411C-860F-B037BE5ADF24}"/>
          </ac:cxnSpMkLst>
        </pc:cxnChg>
        <pc:cxnChg chg="del">
          <ac:chgData name="Clara Gaïda" userId="c87abd91-0307-45f7-aa1a-5efcd49c2510" providerId="ADAL" clId="{7F767425-296F-426C-A935-97CC9BE1D4C6}" dt="2023-10-30T17:29:44.585" v="4928" actId="478"/>
          <ac:cxnSpMkLst>
            <pc:docMk/>
            <pc:sldMk cId="251803710" sldId="1674"/>
            <ac:cxnSpMk id="13" creationId="{6110D542-1B76-46E6-82B4-D44FE88E278D}"/>
          </ac:cxnSpMkLst>
        </pc:cxnChg>
        <pc:cxnChg chg="del">
          <ac:chgData name="Clara Gaïda" userId="c87abd91-0307-45f7-aa1a-5efcd49c2510" providerId="ADAL" clId="{7F767425-296F-426C-A935-97CC9BE1D4C6}" dt="2023-10-30T17:30:01.020" v="4933" actId="478"/>
          <ac:cxnSpMkLst>
            <pc:docMk/>
            <pc:sldMk cId="251803710" sldId="1674"/>
            <ac:cxnSpMk id="43" creationId="{07D44AFD-579B-47E1-9855-F19E83F67B4D}"/>
          </ac:cxnSpMkLst>
        </pc:cxnChg>
      </pc:sldChg>
      <pc:sldChg chg="addSp delSp modSp add del mod">
        <pc:chgData name="Clara Gaïda" userId="c87abd91-0307-45f7-aa1a-5efcd49c2510" providerId="ADAL" clId="{7F767425-296F-426C-A935-97CC9BE1D4C6}" dt="2023-10-31T13:17:43.777" v="7660" actId="47"/>
        <pc:sldMkLst>
          <pc:docMk/>
          <pc:sldMk cId="854703449" sldId="2023"/>
        </pc:sldMkLst>
        <pc:spChg chg="del">
          <ac:chgData name="Clara Gaïda" userId="c87abd91-0307-45f7-aa1a-5efcd49c2510" providerId="ADAL" clId="{7F767425-296F-426C-A935-97CC9BE1D4C6}" dt="2023-10-31T12:59:28.686" v="7060" actId="478"/>
          <ac:spMkLst>
            <pc:docMk/>
            <pc:sldMk cId="854703449" sldId="2023"/>
            <ac:spMk id="3" creationId="{01870B13-95F7-41CF-9C0F-DFBF7FFD4FD4}"/>
          </ac:spMkLst>
        </pc:spChg>
        <pc:spChg chg="add del mod">
          <ac:chgData name="Clara Gaïda" userId="c87abd91-0307-45f7-aa1a-5efcd49c2510" providerId="ADAL" clId="{7F767425-296F-426C-A935-97CC9BE1D4C6}" dt="2023-10-31T12:59:30.845" v="7061" actId="478"/>
          <ac:spMkLst>
            <pc:docMk/>
            <pc:sldMk cId="854703449" sldId="2023"/>
            <ac:spMk id="12" creationId="{EA1AEC7F-4C43-BD28-BB04-824213937D76}"/>
          </ac:spMkLst>
        </pc:spChg>
        <pc:grpChg chg="mod">
          <ac:chgData name="Clara Gaïda" userId="c87abd91-0307-45f7-aa1a-5efcd49c2510" providerId="ADAL" clId="{7F767425-296F-426C-A935-97CC9BE1D4C6}" dt="2023-10-31T12:59:40.572" v="7062" actId="1076"/>
          <ac:grpSpMkLst>
            <pc:docMk/>
            <pc:sldMk cId="854703449" sldId="2023"/>
            <ac:grpSpMk id="11" creationId="{90227F96-69C7-43CB-B50F-9CC97D4DBB0F}"/>
          </ac:grpSpMkLst>
        </pc:grpChg>
      </pc:sldChg>
      <pc:sldChg chg="addSp delSp modSp mod addCm delCm modNotesTx">
        <pc:chgData name="Clara Gaïda" userId="c87abd91-0307-45f7-aa1a-5efcd49c2510" providerId="ADAL" clId="{7F767425-296F-426C-A935-97CC9BE1D4C6}" dt="2023-10-31T16:19:21.580" v="11850" actId="20577"/>
        <pc:sldMkLst>
          <pc:docMk/>
          <pc:sldMk cId="2840983005" sldId="2147472059"/>
        </pc:sldMkLst>
        <pc:spChg chg="mod">
          <ac:chgData name="Clara Gaïda" userId="c87abd91-0307-45f7-aa1a-5efcd49c2510" providerId="ADAL" clId="{7F767425-296F-426C-A935-97CC9BE1D4C6}" dt="2023-10-30T09:59:04.158" v="1330" actId="1076"/>
          <ac:spMkLst>
            <pc:docMk/>
            <pc:sldMk cId="2840983005" sldId="2147472059"/>
            <ac:spMk id="3" creationId="{1C045F65-7F2B-C8D8-F463-6CFB47AACA10}"/>
          </ac:spMkLst>
        </pc:spChg>
        <pc:spChg chg="add del">
          <ac:chgData name="Clara Gaïda" userId="c87abd91-0307-45f7-aa1a-5efcd49c2510" providerId="ADAL" clId="{7F767425-296F-426C-A935-97CC9BE1D4C6}" dt="2023-10-30T09:59:55.759" v="1368" actId="478"/>
          <ac:spMkLst>
            <pc:docMk/>
            <pc:sldMk cId="2840983005" sldId="2147472059"/>
            <ac:spMk id="5" creationId="{6A39DA32-D7D7-EE7B-F021-C02EE3CB2D75}"/>
          </ac:spMkLst>
        </pc:spChg>
        <pc:spChg chg="mod">
          <ac:chgData name="Clara Gaïda" userId="c87abd91-0307-45f7-aa1a-5efcd49c2510" providerId="ADAL" clId="{7F767425-296F-426C-A935-97CC9BE1D4C6}" dt="2023-10-30T11:18:42.346" v="1501"/>
          <ac:spMkLst>
            <pc:docMk/>
            <pc:sldMk cId="2840983005" sldId="2147472059"/>
            <ac:spMk id="7" creationId="{5923F81C-78CD-7BE6-70AF-16A6FAE512A8}"/>
          </ac:spMkLst>
        </pc:spChg>
        <pc:spChg chg="mod">
          <ac:chgData name="Clara Gaïda" userId="c87abd91-0307-45f7-aa1a-5efcd49c2510" providerId="ADAL" clId="{7F767425-296F-426C-A935-97CC9BE1D4C6}" dt="2023-10-30T11:18:42.346" v="1501"/>
          <ac:spMkLst>
            <pc:docMk/>
            <pc:sldMk cId="2840983005" sldId="2147472059"/>
            <ac:spMk id="8" creationId="{C7DEA6F5-4D70-3B52-189B-5900E797D3C6}"/>
          </ac:spMkLst>
        </pc:spChg>
        <pc:spChg chg="mod">
          <ac:chgData name="Clara Gaïda" userId="c87abd91-0307-45f7-aa1a-5efcd49c2510" providerId="ADAL" clId="{7F767425-296F-426C-A935-97CC9BE1D4C6}" dt="2023-10-30T11:19:26.414" v="1514"/>
          <ac:spMkLst>
            <pc:docMk/>
            <pc:sldMk cId="2840983005" sldId="2147472059"/>
            <ac:spMk id="10" creationId="{5BDB0ED9-CE20-8966-0AB2-CBAEFA49D3C6}"/>
          </ac:spMkLst>
        </pc:spChg>
        <pc:spChg chg="mod">
          <ac:chgData name="Clara Gaïda" userId="c87abd91-0307-45f7-aa1a-5efcd49c2510" providerId="ADAL" clId="{7F767425-296F-426C-A935-97CC9BE1D4C6}" dt="2023-10-30T11:19:26.414" v="1514"/>
          <ac:spMkLst>
            <pc:docMk/>
            <pc:sldMk cId="2840983005" sldId="2147472059"/>
            <ac:spMk id="11" creationId="{6A89C5C7-AB35-AECE-A4A8-8425F982CE5B}"/>
          </ac:spMkLst>
        </pc:spChg>
        <pc:spChg chg="mod">
          <ac:chgData name="Clara Gaïda" userId="c87abd91-0307-45f7-aa1a-5efcd49c2510" providerId="ADAL" clId="{7F767425-296F-426C-A935-97CC9BE1D4C6}" dt="2023-10-30T11:20:00.189" v="1528"/>
          <ac:spMkLst>
            <pc:docMk/>
            <pc:sldMk cId="2840983005" sldId="2147472059"/>
            <ac:spMk id="15" creationId="{A0CED858-2201-E7F8-E4B7-AD5C77919B44}"/>
          </ac:spMkLst>
        </pc:spChg>
        <pc:spChg chg="mod">
          <ac:chgData name="Clara Gaïda" userId="c87abd91-0307-45f7-aa1a-5efcd49c2510" providerId="ADAL" clId="{7F767425-296F-426C-A935-97CC9BE1D4C6}" dt="2023-10-30T11:20:00.189" v="1528"/>
          <ac:spMkLst>
            <pc:docMk/>
            <pc:sldMk cId="2840983005" sldId="2147472059"/>
            <ac:spMk id="16" creationId="{07590559-BE48-59B4-354D-A08414973AD6}"/>
          </ac:spMkLst>
        </pc:spChg>
        <pc:spChg chg="mod">
          <ac:chgData name="Clara Gaïda" userId="c87abd91-0307-45f7-aa1a-5efcd49c2510" providerId="ADAL" clId="{7F767425-296F-426C-A935-97CC9BE1D4C6}" dt="2023-10-30T11:21:20.584" v="1541"/>
          <ac:spMkLst>
            <pc:docMk/>
            <pc:sldMk cId="2840983005" sldId="2147472059"/>
            <ac:spMk id="18" creationId="{C400F808-94F6-E459-D26C-E82838F4FF68}"/>
          </ac:spMkLst>
        </pc:spChg>
        <pc:spChg chg="mod">
          <ac:chgData name="Clara Gaïda" userId="c87abd91-0307-45f7-aa1a-5efcd49c2510" providerId="ADAL" clId="{7F767425-296F-426C-A935-97CC9BE1D4C6}" dt="2023-10-31T15:24:18.813" v="11455" actId="1076"/>
          <ac:spMkLst>
            <pc:docMk/>
            <pc:sldMk cId="2840983005" sldId="2147472059"/>
            <ac:spMk id="19" creationId="{E8F698B0-7083-687B-4C0A-91F763F0885D}"/>
          </ac:spMkLst>
        </pc:spChg>
        <pc:spChg chg="mod">
          <ac:chgData name="Clara Gaïda" userId="c87abd91-0307-45f7-aa1a-5efcd49c2510" providerId="ADAL" clId="{7F767425-296F-426C-A935-97CC9BE1D4C6}" dt="2023-10-30T11:28:19.674" v="1890"/>
          <ac:spMkLst>
            <pc:docMk/>
            <pc:sldMk cId="2840983005" sldId="2147472059"/>
            <ac:spMk id="21" creationId="{6F254534-1291-E055-EE5C-C71F67B67E0D}"/>
          </ac:spMkLst>
        </pc:spChg>
        <pc:spChg chg="mod">
          <ac:chgData name="Clara Gaïda" userId="c87abd91-0307-45f7-aa1a-5efcd49c2510" providerId="ADAL" clId="{7F767425-296F-426C-A935-97CC9BE1D4C6}" dt="2023-10-30T11:28:19.674" v="1890"/>
          <ac:spMkLst>
            <pc:docMk/>
            <pc:sldMk cId="2840983005" sldId="2147472059"/>
            <ac:spMk id="23" creationId="{AB907A2D-E127-298C-B501-A8BF08EE2733}"/>
          </ac:spMkLst>
        </pc:spChg>
        <pc:spChg chg="add mod">
          <ac:chgData name="Clara Gaïda" userId="c87abd91-0307-45f7-aa1a-5efcd49c2510" providerId="ADAL" clId="{7F767425-296F-426C-A935-97CC9BE1D4C6}" dt="2023-10-31T15:24:07.740" v="11452" actId="1036"/>
          <ac:spMkLst>
            <pc:docMk/>
            <pc:sldMk cId="2840983005" sldId="2147472059"/>
            <ac:spMk id="34" creationId="{F1847494-0220-DC65-374B-E93E2704A9AC}"/>
          </ac:spMkLst>
        </pc:spChg>
        <pc:spChg chg="mod">
          <ac:chgData name="Clara Gaïda" userId="c87abd91-0307-45f7-aa1a-5efcd49c2510" providerId="ADAL" clId="{7F767425-296F-426C-A935-97CC9BE1D4C6}" dt="2023-10-30T09:59:14.092" v="1365" actId="1035"/>
          <ac:spMkLst>
            <pc:docMk/>
            <pc:sldMk cId="2840983005" sldId="2147472059"/>
            <ac:spMk id="294" creationId="{591288D3-75C2-6CC9-7257-129370D35F15}"/>
          </ac:spMkLst>
        </pc:spChg>
        <pc:spChg chg="mod">
          <ac:chgData name="Clara Gaïda" userId="c87abd91-0307-45f7-aa1a-5efcd49c2510" providerId="ADAL" clId="{7F767425-296F-426C-A935-97CC9BE1D4C6}" dt="2023-10-30T09:59:14.092" v="1365" actId="1035"/>
          <ac:spMkLst>
            <pc:docMk/>
            <pc:sldMk cId="2840983005" sldId="2147472059"/>
            <ac:spMk id="299" creationId="{5817D502-060C-A123-1DB6-3E69A23C968F}"/>
          </ac:spMkLst>
        </pc:spChg>
        <pc:spChg chg="mod">
          <ac:chgData name="Clara Gaïda" userId="c87abd91-0307-45f7-aa1a-5efcd49c2510" providerId="ADAL" clId="{7F767425-296F-426C-A935-97CC9BE1D4C6}" dt="2023-10-30T09:59:14.092" v="1365" actId="1035"/>
          <ac:spMkLst>
            <pc:docMk/>
            <pc:sldMk cId="2840983005" sldId="2147472059"/>
            <ac:spMk id="301" creationId="{3BFB4D9F-7777-C474-445E-236A401C9D9F}"/>
          </ac:spMkLst>
        </pc:spChg>
        <pc:spChg chg="mod">
          <ac:chgData name="Clara Gaïda" userId="c87abd91-0307-45f7-aa1a-5efcd49c2510" providerId="ADAL" clId="{7F767425-296F-426C-A935-97CC9BE1D4C6}" dt="2023-10-30T11:19:44.065" v="1523" actId="1076"/>
          <ac:spMkLst>
            <pc:docMk/>
            <pc:sldMk cId="2840983005" sldId="2147472059"/>
            <ac:spMk id="350" creationId="{2116DA51-6492-F6AF-4B71-783C0E2F6D15}"/>
          </ac:spMkLst>
        </pc:spChg>
        <pc:spChg chg="ord">
          <ac:chgData name="Clara Gaïda" userId="c87abd91-0307-45f7-aa1a-5efcd49c2510" providerId="ADAL" clId="{7F767425-296F-426C-A935-97CC9BE1D4C6}" dt="2023-10-30T11:19:39.013" v="1520" actId="166"/>
          <ac:spMkLst>
            <pc:docMk/>
            <pc:sldMk cId="2840983005" sldId="2147472059"/>
            <ac:spMk id="351" creationId="{097EDC78-1CE7-F016-6C3D-C418CB6D75E2}"/>
          </ac:spMkLst>
        </pc:spChg>
        <pc:spChg chg="ord">
          <ac:chgData name="Clara Gaïda" userId="c87abd91-0307-45f7-aa1a-5efcd49c2510" providerId="ADAL" clId="{7F767425-296F-426C-A935-97CC9BE1D4C6}" dt="2023-10-30T11:19:15.548" v="1511" actId="167"/>
          <ac:spMkLst>
            <pc:docMk/>
            <pc:sldMk cId="2840983005" sldId="2147472059"/>
            <ac:spMk id="432" creationId="{1591D013-C25B-B790-D368-A2EF543EDF39}"/>
          </ac:spMkLst>
        </pc:spChg>
        <pc:spChg chg="mod">
          <ac:chgData name="Clara Gaïda" userId="c87abd91-0307-45f7-aa1a-5efcd49c2510" providerId="ADAL" clId="{7F767425-296F-426C-A935-97CC9BE1D4C6}" dt="2023-10-30T09:59:14.092" v="1365" actId="1035"/>
          <ac:spMkLst>
            <pc:docMk/>
            <pc:sldMk cId="2840983005" sldId="2147472059"/>
            <ac:spMk id="457" creationId="{C715F524-5767-D706-5B58-13B9ADC08296}"/>
          </ac:spMkLst>
        </pc:spChg>
        <pc:spChg chg="mod">
          <ac:chgData name="Clara Gaïda" userId="c87abd91-0307-45f7-aa1a-5efcd49c2510" providerId="ADAL" clId="{7F767425-296F-426C-A935-97CC9BE1D4C6}" dt="2023-10-30T09:59:14.092" v="1365" actId="1035"/>
          <ac:spMkLst>
            <pc:docMk/>
            <pc:sldMk cId="2840983005" sldId="2147472059"/>
            <ac:spMk id="463" creationId="{38E4639B-7A9A-8EF0-A106-30A403CADA53}"/>
          </ac:spMkLst>
        </pc:spChg>
        <pc:spChg chg="mod">
          <ac:chgData name="Clara Gaïda" userId="c87abd91-0307-45f7-aa1a-5efcd49c2510" providerId="ADAL" clId="{7F767425-296F-426C-A935-97CC9BE1D4C6}" dt="2023-10-30T09:59:14.092" v="1365" actId="1035"/>
          <ac:spMkLst>
            <pc:docMk/>
            <pc:sldMk cId="2840983005" sldId="2147472059"/>
            <ac:spMk id="464" creationId="{A4DDF838-BA31-C001-8358-944741CB4F9B}"/>
          </ac:spMkLst>
        </pc:spChg>
        <pc:spChg chg="mod">
          <ac:chgData name="Clara Gaïda" userId="c87abd91-0307-45f7-aa1a-5efcd49c2510" providerId="ADAL" clId="{7F767425-296F-426C-A935-97CC9BE1D4C6}" dt="2023-10-30T09:59:14.092" v="1365" actId="1035"/>
          <ac:spMkLst>
            <pc:docMk/>
            <pc:sldMk cId="2840983005" sldId="2147472059"/>
            <ac:spMk id="475" creationId="{BC25C359-F8FF-C797-F947-9744BE94901D}"/>
          </ac:spMkLst>
        </pc:spChg>
        <pc:spChg chg="mod">
          <ac:chgData name="Clara Gaïda" userId="c87abd91-0307-45f7-aa1a-5efcd49c2510" providerId="ADAL" clId="{7F767425-296F-426C-A935-97CC9BE1D4C6}" dt="2023-10-30T09:59:14.092" v="1365" actId="1035"/>
          <ac:spMkLst>
            <pc:docMk/>
            <pc:sldMk cId="2840983005" sldId="2147472059"/>
            <ac:spMk id="477" creationId="{19B0B9FA-B0A7-BC4A-32D8-4E683AEA4B18}"/>
          </ac:spMkLst>
        </pc:spChg>
        <pc:spChg chg="mod">
          <ac:chgData name="Clara Gaïda" userId="c87abd91-0307-45f7-aa1a-5efcd49c2510" providerId="ADAL" clId="{7F767425-296F-426C-A935-97CC9BE1D4C6}" dt="2023-10-30T09:59:14.092" v="1365" actId="1035"/>
          <ac:spMkLst>
            <pc:docMk/>
            <pc:sldMk cId="2840983005" sldId="2147472059"/>
            <ac:spMk id="478" creationId="{9F04C75F-26B7-47E2-43B6-1CF0E0CCF797}"/>
          </ac:spMkLst>
        </pc:spChg>
        <pc:spChg chg="mod">
          <ac:chgData name="Clara Gaïda" userId="c87abd91-0307-45f7-aa1a-5efcd49c2510" providerId="ADAL" clId="{7F767425-296F-426C-A935-97CC9BE1D4C6}" dt="2023-10-30T09:59:14.092" v="1365" actId="1035"/>
          <ac:spMkLst>
            <pc:docMk/>
            <pc:sldMk cId="2840983005" sldId="2147472059"/>
            <ac:spMk id="479" creationId="{97EFD77F-7350-AAAD-DF8B-5D85380D2E13}"/>
          </ac:spMkLst>
        </pc:spChg>
        <pc:spChg chg="mod">
          <ac:chgData name="Clara Gaïda" userId="c87abd91-0307-45f7-aa1a-5efcd49c2510" providerId="ADAL" clId="{7F767425-296F-426C-A935-97CC9BE1D4C6}" dt="2023-10-30T09:59:14.092" v="1365" actId="1035"/>
          <ac:spMkLst>
            <pc:docMk/>
            <pc:sldMk cId="2840983005" sldId="2147472059"/>
            <ac:spMk id="480" creationId="{ABF57DDE-ABF8-56F5-C940-FAB827DAC403}"/>
          </ac:spMkLst>
        </pc:spChg>
        <pc:spChg chg="mod">
          <ac:chgData name="Clara Gaïda" userId="c87abd91-0307-45f7-aa1a-5efcd49c2510" providerId="ADAL" clId="{7F767425-296F-426C-A935-97CC9BE1D4C6}" dt="2023-10-30T09:59:14.092" v="1365" actId="1035"/>
          <ac:spMkLst>
            <pc:docMk/>
            <pc:sldMk cId="2840983005" sldId="2147472059"/>
            <ac:spMk id="481" creationId="{40F5F5CB-E443-ADA0-176D-7001F0352D31}"/>
          </ac:spMkLst>
        </pc:spChg>
        <pc:spChg chg="mod">
          <ac:chgData name="Clara Gaïda" userId="c87abd91-0307-45f7-aa1a-5efcd49c2510" providerId="ADAL" clId="{7F767425-296F-426C-A935-97CC9BE1D4C6}" dt="2023-10-30T09:59:14.092" v="1365" actId="1035"/>
          <ac:spMkLst>
            <pc:docMk/>
            <pc:sldMk cId="2840983005" sldId="2147472059"/>
            <ac:spMk id="482" creationId="{95E38B72-7413-6D90-8F2F-53243307D438}"/>
          </ac:spMkLst>
        </pc:spChg>
        <pc:spChg chg="mod">
          <ac:chgData name="Clara Gaïda" userId="c87abd91-0307-45f7-aa1a-5efcd49c2510" providerId="ADAL" clId="{7F767425-296F-426C-A935-97CC9BE1D4C6}" dt="2023-10-30T09:59:14.092" v="1365" actId="1035"/>
          <ac:spMkLst>
            <pc:docMk/>
            <pc:sldMk cId="2840983005" sldId="2147472059"/>
            <ac:spMk id="483" creationId="{B63A6843-231E-41DE-1001-746535E4AB48}"/>
          </ac:spMkLst>
        </pc:spChg>
        <pc:spChg chg="mod">
          <ac:chgData name="Clara Gaïda" userId="c87abd91-0307-45f7-aa1a-5efcd49c2510" providerId="ADAL" clId="{7F767425-296F-426C-A935-97CC9BE1D4C6}" dt="2023-10-30T09:59:14.092" v="1365" actId="1035"/>
          <ac:spMkLst>
            <pc:docMk/>
            <pc:sldMk cId="2840983005" sldId="2147472059"/>
            <ac:spMk id="484" creationId="{6EBE078A-6A21-5B7D-5F8A-E55A555F0D2C}"/>
          </ac:spMkLst>
        </pc:spChg>
        <pc:spChg chg="mod">
          <ac:chgData name="Clara Gaïda" userId="c87abd91-0307-45f7-aa1a-5efcd49c2510" providerId="ADAL" clId="{7F767425-296F-426C-A935-97CC9BE1D4C6}" dt="2023-10-30T09:59:14.092" v="1365" actId="1035"/>
          <ac:spMkLst>
            <pc:docMk/>
            <pc:sldMk cId="2840983005" sldId="2147472059"/>
            <ac:spMk id="485" creationId="{0E29F14D-9A97-BCE6-3946-F6976416ADEB}"/>
          </ac:spMkLst>
        </pc:spChg>
        <pc:spChg chg="ord">
          <ac:chgData name="Clara Gaïda" userId="c87abd91-0307-45f7-aa1a-5efcd49c2510" providerId="ADAL" clId="{7F767425-296F-426C-A935-97CC9BE1D4C6}" dt="2023-10-30T11:19:10.161" v="1510" actId="167"/>
          <ac:spMkLst>
            <pc:docMk/>
            <pc:sldMk cId="2840983005" sldId="2147472059"/>
            <ac:spMk id="486" creationId="{A1420AF4-7621-4413-40F9-B79234489A85}"/>
          </ac:spMkLst>
        </pc:spChg>
        <pc:spChg chg="del mod topLvl">
          <ac:chgData name="Clara Gaïda" userId="c87abd91-0307-45f7-aa1a-5efcd49c2510" providerId="ADAL" clId="{7F767425-296F-426C-A935-97CC9BE1D4C6}" dt="2023-10-30T11:19:23.951" v="1513" actId="478"/>
          <ac:spMkLst>
            <pc:docMk/>
            <pc:sldMk cId="2840983005" sldId="2147472059"/>
            <ac:spMk id="491" creationId="{FE80FE94-3A32-FA0A-F691-4D5B0A4CA707}"/>
          </ac:spMkLst>
        </pc:spChg>
        <pc:spChg chg="del mod topLvl">
          <ac:chgData name="Clara Gaïda" userId="c87abd91-0307-45f7-aa1a-5efcd49c2510" providerId="ADAL" clId="{7F767425-296F-426C-A935-97CC9BE1D4C6}" dt="2023-10-30T11:17:40.377" v="1470" actId="478"/>
          <ac:spMkLst>
            <pc:docMk/>
            <pc:sldMk cId="2840983005" sldId="2147472059"/>
            <ac:spMk id="492" creationId="{C0387901-9F53-A618-964D-183F55647606}"/>
          </ac:spMkLst>
        </pc:spChg>
        <pc:spChg chg="mod">
          <ac:chgData name="Clara Gaïda" userId="c87abd91-0307-45f7-aa1a-5efcd49c2510" providerId="ADAL" clId="{7F767425-296F-426C-A935-97CC9BE1D4C6}" dt="2023-10-30T11:41:53.545" v="2069" actId="1035"/>
          <ac:spMkLst>
            <pc:docMk/>
            <pc:sldMk cId="2840983005" sldId="2147472059"/>
            <ac:spMk id="496" creationId="{9E70A3B2-C391-7671-4B8D-EBCC46D09875}"/>
          </ac:spMkLst>
        </pc:spChg>
        <pc:spChg chg="mod ord">
          <ac:chgData name="Clara Gaïda" userId="c87abd91-0307-45f7-aa1a-5efcd49c2510" providerId="ADAL" clId="{7F767425-296F-426C-A935-97CC9BE1D4C6}" dt="2023-10-31T14:28:39.161" v="9750" actId="1076"/>
          <ac:spMkLst>
            <pc:docMk/>
            <pc:sldMk cId="2840983005" sldId="2147472059"/>
            <ac:spMk id="501" creationId="{0688BAA3-575A-AC0A-6924-3FD0EBB26C79}"/>
          </ac:spMkLst>
        </pc:spChg>
        <pc:spChg chg="mod ord">
          <ac:chgData name="Clara Gaïda" userId="c87abd91-0307-45f7-aa1a-5efcd49c2510" providerId="ADAL" clId="{7F767425-296F-426C-A935-97CC9BE1D4C6}" dt="2023-10-30T11:23:19.108" v="1567" actId="404"/>
          <ac:spMkLst>
            <pc:docMk/>
            <pc:sldMk cId="2840983005" sldId="2147472059"/>
            <ac:spMk id="502" creationId="{728A1E76-A462-435B-7836-8999655F78F4}"/>
          </ac:spMkLst>
        </pc:spChg>
        <pc:spChg chg="mod ord">
          <ac:chgData name="Clara Gaïda" userId="c87abd91-0307-45f7-aa1a-5efcd49c2510" providerId="ADAL" clId="{7F767425-296F-426C-A935-97CC9BE1D4C6}" dt="2023-10-30T11:41:51.038" v="2067" actId="1076"/>
          <ac:spMkLst>
            <pc:docMk/>
            <pc:sldMk cId="2840983005" sldId="2147472059"/>
            <ac:spMk id="510" creationId="{18C61443-0F4D-95A7-F71B-F7EA62A4A851}"/>
          </ac:spMkLst>
        </pc:spChg>
        <pc:grpChg chg="add del mod ord">
          <ac:chgData name="Clara Gaïda" userId="c87abd91-0307-45f7-aa1a-5efcd49c2510" providerId="ADAL" clId="{7F767425-296F-426C-A935-97CC9BE1D4C6}" dt="2023-10-30T11:19:57.063" v="1527" actId="478"/>
          <ac:grpSpMkLst>
            <pc:docMk/>
            <pc:sldMk cId="2840983005" sldId="2147472059"/>
            <ac:grpSpMk id="6" creationId="{B41926D3-328B-C920-BDF1-72388DB95F34}"/>
          </ac:grpSpMkLst>
        </pc:grpChg>
        <pc:grpChg chg="add mod">
          <ac:chgData name="Clara Gaïda" userId="c87abd91-0307-45f7-aa1a-5efcd49c2510" providerId="ADAL" clId="{7F767425-296F-426C-A935-97CC9BE1D4C6}" dt="2023-10-30T12:19:35.497" v="2364" actId="1037"/>
          <ac:grpSpMkLst>
            <pc:docMk/>
            <pc:sldMk cId="2840983005" sldId="2147472059"/>
            <ac:grpSpMk id="9" creationId="{BE5CD582-7175-ACD8-AEF7-806D28477AD3}"/>
          </ac:grpSpMkLst>
        </pc:grpChg>
        <pc:grpChg chg="add mod">
          <ac:chgData name="Clara Gaïda" userId="c87abd91-0307-45f7-aa1a-5efcd49c2510" providerId="ADAL" clId="{7F767425-296F-426C-A935-97CC9BE1D4C6}" dt="2023-10-30T11:40:34.955" v="2053" actId="1076"/>
          <ac:grpSpMkLst>
            <pc:docMk/>
            <pc:sldMk cId="2840983005" sldId="2147472059"/>
            <ac:grpSpMk id="13" creationId="{AF68474B-FE13-7B96-0862-E0F7F8499F99}"/>
          </ac:grpSpMkLst>
        </pc:grpChg>
        <pc:grpChg chg="add mod">
          <ac:chgData name="Clara Gaïda" userId="c87abd91-0307-45f7-aa1a-5efcd49c2510" providerId="ADAL" clId="{7F767425-296F-426C-A935-97CC9BE1D4C6}" dt="2023-10-31T15:24:31.317" v="11458" actId="1038"/>
          <ac:grpSpMkLst>
            <pc:docMk/>
            <pc:sldMk cId="2840983005" sldId="2147472059"/>
            <ac:grpSpMk id="17" creationId="{D3C78071-771A-4ED2-56AC-25884AD3E6A2}"/>
          </ac:grpSpMkLst>
        </pc:grpChg>
        <pc:grpChg chg="add del mod">
          <ac:chgData name="Clara Gaïda" userId="c87abd91-0307-45f7-aa1a-5efcd49c2510" providerId="ADAL" clId="{7F767425-296F-426C-A935-97CC9BE1D4C6}" dt="2023-10-30T11:28:34.809" v="1892" actId="478"/>
          <ac:grpSpMkLst>
            <pc:docMk/>
            <pc:sldMk cId="2840983005" sldId="2147472059"/>
            <ac:grpSpMk id="20" creationId="{A9F8ABF2-D1F6-7352-5D77-277A06DE03E4}"/>
          </ac:grpSpMkLst>
        </pc:grpChg>
        <pc:grpChg chg="mod">
          <ac:chgData name="Clara Gaïda" userId="c87abd91-0307-45f7-aa1a-5efcd49c2510" providerId="ADAL" clId="{7F767425-296F-426C-A935-97CC9BE1D4C6}" dt="2023-10-30T12:19:46.803" v="2367" actId="1036"/>
          <ac:grpSpMkLst>
            <pc:docMk/>
            <pc:sldMk cId="2840983005" sldId="2147472059"/>
            <ac:grpSpMk id="487" creationId="{8CCD8517-A02D-5561-08EF-6A07604CCD8B}"/>
          </ac:grpSpMkLst>
        </pc:grpChg>
        <pc:grpChg chg="del mod">
          <ac:chgData name="Clara Gaïda" userId="c87abd91-0307-45f7-aa1a-5efcd49c2510" providerId="ADAL" clId="{7F767425-296F-426C-A935-97CC9BE1D4C6}" dt="2023-10-30T11:17:40.377" v="1470" actId="478"/>
          <ac:grpSpMkLst>
            <pc:docMk/>
            <pc:sldMk cId="2840983005" sldId="2147472059"/>
            <ac:grpSpMk id="490" creationId="{ABEEAE55-2EA5-CE0C-BEF2-5C81F234A7C6}"/>
          </ac:grpSpMkLst>
        </pc:grpChg>
        <pc:grpChg chg="del mod">
          <ac:chgData name="Clara Gaïda" userId="c87abd91-0307-45f7-aa1a-5efcd49c2510" providerId="ADAL" clId="{7F767425-296F-426C-A935-97CC9BE1D4C6}" dt="2023-10-30T11:18:45.569" v="1503" actId="478"/>
          <ac:grpSpMkLst>
            <pc:docMk/>
            <pc:sldMk cId="2840983005" sldId="2147472059"/>
            <ac:grpSpMk id="497" creationId="{D67069AA-4573-6AE8-2E74-4D3687334D09}"/>
          </ac:grpSpMkLst>
        </pc:grpChg>
        <pc:grpChg chg="del mod">
          <ac:chgData name="Clara Gaïda" userId="c87abd91-0307-45f7-aa1a-5efcd49c2510" providerId="ADAL" clId="{7F767425-296F-426C-A935-97CC9BE1D4C6}" dt="2023-10-30T11:21:16.557" v="1540" actId="478"/>
          <ac:grpSpMkLst>
            <pc:docMk/>
            <pc:sldMk cId="2840983005" sldId="2147472059"/>
            <ac:grpSpMk id="507" creationId="{4744C706-2585-38A7-BCAA-5A8FAF8E3C1F}"/>
          </ac:grpSpMkLst>
        </pc:grpChg>
        <pc:picChg chg="add mod">
          <ac:chgData name="Clara Gaïda" userId="c87abd91-0307-45f7-aa1a-5efcd49c2510" providerId="ADAL" clId="{7F767425-296F-426C-A935-97CC9BE1D4C6}" dt="2023-10-31T14:23:13.732" v="9527" actId="1076"/>
          <ac:picMkLst>
            <pc:docMk/>
            <pc:sldMk cId="2840983005" sldId="2147472059"/>
            <ac:picMk id="2" creationId="{82194B71-A685-C941-048C-A26438A40084}"/>
          </ac:picMkLst>
        </pc:picChg>
        <pc:picChg chg="add mod">
          <ac:chgData name="Clara Gaïda" userId="c87abd91-0307-45f7-aa1a-5efcd49c2510" providerId="ADAL" clId="{7F767425-296F-426C-A935-97CC9BE1D4C6}" dt="2023-10-30T12:20:46.156" v="2407" actId="1035"/>
          <ac:picMkLst>
            <pc:docMk/>
            <pc:sldMk cId="2840983005" sldId="2147472059"/>
            <ac:picMk id="4" creationId="{8F79BF9C-6199-42C9-CE6B-564B378871F4}"/>
          </ac:picMkLst>
        </pc:picChg>
        <pc:picChg chg="mod ord">
          <ac:chgData name="Clara Gaïda" userId="c87abd91-0307-45f7-aa1a-5efcd49c2510" providerId="ADAL" clId="{7F767425-296F-426C-A935-97CC9BE1D4C6}" dt="2023-10-31T15:24:14.239" v="11453" actId="1076"/>
          <ac:picMkLst>
            <pc:docMk/>
            <pc:sldMk cId="2840983005" sldId="2147472059"/>
            <ac:picMk id="12" creationId="{A0B8DC1E-D760-D377-1A38-690BC4144052}"/>
          </ac:picMkLst>
        </pc:picChg>
        <pc:picChg chg="mod ord">
          <ac:chgData name="Clara Gaïda" userId="c87abd91-0307-45f7-aa1a-5efcd49c2510" providerId="ADAL" clId="{7F767425-296F-426C-A935-97CC9BE1D4C6}" dt="2023-10-30T11:40:58.559" v="2055" actId="1076"/>
          <ac:picMkLst>
            <pc:docMk/>
            <pc:sldMk cId="2840983005" sldId="2147472059"/>
            <ac:picMk id="14" creationId="{CD538762-DBA8-DDA7-7530-FF3F80ADB1E8}"/>
          </ac:picMkLst>
        </pc:picChg>
        <pc:picChg chg="mod">
          <ac:chgData name="Clara Gaïda" userId="c87abd91-0307-45f7-aa1a-5efcd49c2510" providerId="ADAL" clId="{7F767425-296F-426C-A935-97CC9BE1D4C6}" dt="2023-10-30T11:41:05.247" v="2056" actId="1076"/>
          <ac:picMkLst>
            <pc:docMk/>
            <pc:sldMk cId="2840983005" sldId="2147472059"/>
            <ac:picMk id="22" creationId="{CAF3462E-92FD-99AE-2683-479897EA7BD3}"/>
          </ac:picMkLst>
        </pc:picChg>
        <pc:picChg chg="add del mod">
          <ac:chgData name="Clara Gaïda" userId="c87abd91-0307-45f7-aa1a-5efcd49c2510" providerId="ADAL" clId="{7F767425-296F-426C-A935-97CC9BE1D4C6}" dt="2023-10-30T11:30:34.404" v="1906" actId="478"/>
          <ac:picMkLst>
            <pc:docMk/>
            <pc:sldMk cId="2840983005" sldId="2147472059"/>
            <ac:picMk id="32" creationId="{FCCCDF4A-3FCB-A3D4-F3EE-110156F8DBBC}"/>
          </ac:picMkLst>
        </pc:picChg>
        <pc:picChg chg="mod ord">
          <ac:chgData name="Clara Gaïda" userId="c87abd91-0307-45f7-aa1a-5efcd49c2510" providerId="ADAL" clId="{7F767425-296F-426C-A935-97CC9BE1D4C6}" dt="2023-10-30T11:41:20.244" v="2057" actId="1076"/>
          <ac:picMkLst>
            <pc:docMk/>
            <pc:sldMk cId="2840983005" sldId="2147472059"/>
            <ac:picMk id="514" creationId="{380A94C9-9529-49E9-BA6E-89EEB306BFC8}"/>
          </ac:picMkLst>
        </pc:picChg>
        <pc:picChg chg="add del mod">
          <ac:chgData name="Clara Gaïda" userId="c87abd91-0307-45f7-aa1a-5efcd49c2510" providerId="ADAL" clId="{7F767425-296F-426C-A935-97CC9BE1D4C6}" dt="2023-10-30T11:10:21.791" v="1396" actId="478"/>
          <ac:picMkLst>
            <pc:docMk/>
            <pc:sldMk cId="2840983005" sldId="2147472059"/>
            <ac:picMk id="1026" creationId="{50552C2C-409C-B13B-3E94-551A40C0238C}"/>
          </ac:picMkLst>
        </pc:picChg>
        <pc:picChg chg="add del mod">
          <ac:chgData name="Clara Gaïda" userId="c87abd91-0307-45f7-aa1a-5efcd49c2510" providerId="ADAL" clId="{7F767425-296F-426C-A935-97CC9BE1D4C6}" dt="2023-10-30T12:20:52.606" v="2423" actId="1035"/>
          <ac:picMkLst>
            <pc:docMk/>
            <pc:sldMk cId="2840983005" sldId="2147472059"/>
            <ac:picMk id="1028" creationId="{A3408749-80B6-CFE9-53A5-172765021251}"/>
          </ac:picMkLst>
        </pc:picChg>
        <pc:picChg chg="add del mod">
          <ac:chgData name="Clara Gaïda" userId="c87abd91-0307-45f7-aa1a-5efcd49c2510" providerId="ADAL" clId="{7F767425-296F-426C-A935-97CC9BE1D4C6}" dt="2023-10-30T11:10:23.793" v="1397" actId="478"/>
          <ac:picMkLst>
            <pc:docMk/>
            <pc:sldMk cId="2840983005" sldId="2147472059"/>
            <ac:picMk id="1030" creationId="{471C4419-E243-28DA-2D17-768CBBA10E43}"/>
          </ac:picMkLst>
        </pc:picChg>
        <pc:picChg chg="add del mod">
          <ac:chgData name="Clara Gaïda" userId="c87abd91-0307-45f7-aa1a-5efcd49c2510" providerId="ADAL" clId="{7F767425-296F-426C-A935-97CC9BE1D4C6}" dt="2023-10-30T11:10:19.213" v="1394"/>
          <ac:picMkLst>
            <pc:docMk/>
            <pc:sldMk cId="2840983005" sldId="2147472059"/>
            <ac:picMk id="1032" creationId="{1B9A5C08-ACC7-9140-3D0E-FC79F0BE98F8}"/>
          </ac:picMkLst>
        </pc:picChg>
        <pc:picChg chg="add mod">
          <ac:chgData name="Clara Gaïda" userId="c87abd91-0307-45f7-aa1a-5efcd49c2510" providerId="ADAL" clId="{7F767425-296F-426C-A935-97CC9BE1D4C6}" dt="2023-10-31T14:23:09.696" v="9526" actId="1076"/>
          <ac:picMkLst>
            <pc:docMk/>
            <pc:sldMk cId="2840983005" sldId="2147472059"/>
            <ac:picMk id="1034" creationId="{E5566943-6FEE-2523-BB7A-B069E5A03AF5}"/>
          </ac:picMkLst>
        </pc:picChg>
        <pc:picChg chg="add del">
          <ac:chgData name="Clara Gaïda" userId="c87abd91-0307-45f7-aa1a-5efcd49c2510" providerId="ADAL" clId="{7F767425-296F-426C-A935-97CC9BE1D4C6}" dt="2023-10-30T11:11:00.384" v="1400"/>
          <ac:picMkLst>
            <pc:docMk/>
            <pc:sldMk cId="2840983005" sldId="2147472059"/>
            <ac:picMk id="1036" creationId="{6E91463D-C89F-F1F1-D329-934A9D211DFA}"/>
          </ac:picMkLst>
        </pc:picChg>
        <pc:picChg chg="add mod">
          <ac:chgData name="Clara Gaïda" userId="c87abd91-0307-45f7-aa1a-5efcd49c2510" providerId="ADAL" clId="{7F767425-296F-426C-A935-97CC9BE1D4C6}" dt="2023-10-30T12:20:49.981" v="2416" actId="1038"/>
          <ac:picMkLst>
            <pc:docMk/>
            <pc:sldMk cId="2840983005" sldId="2147472059"/>
            <ac:picMk id="1038" creationId="{E9C93269-F411-FBDB-2A78-7C486278D557}"/>
          </ac:picMkLst>
        </pc:picChg>
        <pc:picChg chg="add mod">
          <ac:chgData name="Clara Gaïda" userId="c87abd91-0307-45f7-aa1a-5efcd49c2510" providerId="ADAL" clId="{7F767425-296F-426C-A935-97CC9BE1D4C6}" dt="2023-10-31T14:23:07.462" v="9525" actId="1076"/>
          <ac:picMkLst>
            <pc:docMk/>
            <pc:sldMk cId="2840983005" sldId="2147472059"/>
            <ac:picMk id="1040" creationId="{D27BD181-6E25-C94A-5E0D-759D2ADFDC6C}"/>
          </ac:picMkLst>
        </pc:picChg>
        <pc:picChg chg="add del">
          <ac:chgData name="Clara Gaïda" userId="c87abd91-0307-45f7-aa1a-5efcd49c2510" providerId="ADAL" clId="{7F767425-296F-426C-A935-97CC9BE1D4C6}" dt="2023-10-30T11:12:34.389" v="1418"/>
          <ac:picMkLst>
            <pc:docMk/>
            <pc:sldMk cId="2840983005" sldId="2147472059"/>
            <ac:picMk id="1042" creationId="{C365221F-A079-62C7-8DEC-3B7CC9198994}"/>
          </ac:picMkLst>
        </pc:picChg>
        <pc:picChg chg="add mod">
          <ac:chgData name="Clara Gaïda" userId="c87abd91-0307-45f7-aa1a-5efcd49c2510" providerId="ADAL" clId="{7F767425-296F-426C-A935-97CC9BE1D4C6}" dt="2023-10-30T12:20:51.585" v="2421" actId="1035"/>
          <ac:picMkLst>
            <pc:docMk/>
            <pc:sldMk cId="2840983005" sldId="2147472059"/>
            <ac:picMk id="1044" creationId="{ABBF9BE7-B527-8F73-CBBC-DF41A63B6032}"/>
          </ac:picMkLst>
        </pc:picChg>
        <pc:picChg chg="add del">
          <ac:chgData name="Clara Gaïda" userId="c87abd91-0307-45f7-aa1a-5efcd49c2510" providerId="ADAL" clId="{7F767425-296F-426C-A935-97CC9BE1D4C6}" dt="2023-10-30T11:29:56.717" v="1900"/>
          <ac:picMkLst>
            <pc:docMk/>
            <pc:sldMk cId="2840983005" sldId="2147472059"/>
            <ac:picMk id="1046" creationId="{3ACC5CD1-9859-627E-6577-D200D73B62FA}"/>
          </ac:picMkLst>
        </pc:picChg>
        <pc:picChg chg="add del">
          <ac:chgData name="Clara Gaïda" userId="c87abd91-0307-45f7-aa1a-5efcd49c2510" providerId="ADAL" clId="{7F767425-296F-426C-A935-97CC9BE1D4C6}" dt="2023-10-30T11:30:04.530" v="1902"/>
          <ac:picMkLst>
            <pc:docMk/>
            <pc:sldMk cId="2840983005" sldId="2147472059"/>
            <ac:picMk id="1048" creationId="{B9472E77-CF95-7BF5-6266-1C06C6D20E9F}"/>
          </ac:picMkLst>
        </pc:picChg>
        <pc:picChg chg="add del">
          <ac:chgData name="Clara Gaïda" userId="c87abd91-0307-45f7-aa1a-5efcd49c2510" providerId="ADAL" clId="{7F767425-296F-426C-A935-97CC9BE1D4C6}" dt="2023-10-30T11:30:12.343" v="1904"/>
          <ac:picMkLst>
            <pc:docMk/>
            <pc:sldMk cId="2840983005" sldId="2147472059"/>
            <ac:picMk id="1050" creationId="{8AACF392-32D2-8B5C-3387-724B984BC5D8}"/>
          </ac:picMkLst>
        </pc:picChg>
        <pc:picChg chg="add del">
          <ac:chgData name="Clara Gaïda" userId="c87abd91-0307-45f7-aa1a-5efcd49c2510" providerId="ADAL" clId="{7F767425-296F-426C-A935-97CC9BE1D4C6}" dt="2023-10-30T11:30:46.604" v="1908" actId="478"/>
          <ac:picMkLst>
            <pc:docMk/>
            <pc:sldMk cId="2840983005" sldId="2147472059"/>
            <ac:picMk id="1052" creationId="{7C45077D-B4FB-D25C-538E-C8C1346E6460}"/>
          </ac:picMkLst>
        </pc:picChg>
        <pc:picChg chg="add del">
          <ac:chgData name="Clara Gaïda" userId="c87abd91-0307-45f7-aa1a-5efcd49c2510" providerId="ADAL" clId="{7F767425-296F-426C-A935-97CC9BE1D4C6}" dt="2023-10-30T11:31:21.709" v="1910" actId="478"/>
          <ac:picMkLst>
            <pc:docMk/>
            <pc:sldMk cId="2840983005" sldId="2147472059"/>
            <ac:picMk id="1054" creationId="{A21283BF-3D6A-6659-94DE-A305AB0A2250}"/>
          </ac:picMkLst>
        </pc:picChg>
        <pc:picChg chg="add mod">
          <ac:chgData name="Clara Gaïda" userId="c87abd91-0307-45f7-aa1a-5efcd49c2510" providerId="ADAL" clId="{7F767425-296F-426C-A935-97CC9BE1D4C6}" dt="2023-10-30T12:20:54.714" v="2427" actId="1038"/>
          <ac:picMkLst>
            <pc:docMk/>
            <pc:sldMk cId="2840983005" sldId="2147472059"/>
            <ac:picMk id="1056" creationId="{9C3416D3-B76B-8323-F63B-B5FA72B483D6}"/>
          </ac:picMkLst>
        </pc:picChg>
        <pc:picChg chg="add mod">
          <ac:chgData name="Clara Gaïda" userId="c87abd91-0307-45f7-aa1a-5efcd49c2510" providerId="ADAL" clId="{7F767425-296F-426C-A935-97CC9BE1D4C6}" dt="2023-10-30T12:20:47.538" v="2410" actId="1035"/>
          <ac:picMkLst>
            <pc:docMk/>
            <pc:sldMk cId="2840983005" sldId="2147472059"/>
            <ac:picMk id="1058" creationId="{EA372F20-71DA-F59D-E2D7-1BC08B2B5F16}"/>
          </ac:picMkLst>
        </pc:picChg>
        <pc:picChg chg="add del">
          <ac:chgData name="Clara Gaïda" userId="c87abd91-0307-45f7-aa1a-5efcd49c2510" providerId="ADAL" clId="{7F767425-296F-426C-A935-97CC9BE1D4C6}" dt="2023-10-30T11:37:38.374" v="2015"/>
          <ac:picMkLst>
            <pc:docMk/>
            <pc:sldMk cId="2840983005" sldId="2147472059"/>
            <ac:picMk id="1060" creationId="{E9B035A2-22B7-31C6-FFF0-D7F27E187446}"/>
          </ac:picMkLst>
        </pc:picChg>
        <pc:picChg chg="add del mod">
          <ac:chgData name="Clara Gaïda" userId="c87abd91-0307-45f7-aa1a-5efcd49c2510" providerId="ADAL" clId="{7F767425-296F-426C-A935-97CC9BE1D4C6}" dt="2023-10-30T11:38:21.423" v="2022" actId="478"/>
          <ac:picMkLst>
            <pc:docMk/>
            <pc:sldMk cId="2840983005" sldId="2147472059"/>
            <ac:picMk id="1062" creationId="{C0D2B110-51CA-DBED-F29B-AFFAF86F475F}"/>
          </ac:picMkLst>
        </pc:picChg>
        <pc:picChg chg="add del mod">
          <ac:chgData name="Clara Gaïda" userId="c87abd91-0307-45f7-aa1a-5efcd49c2510" providerId="ADAL" clId="{7F767425-296F-426C-A935-97CC9BE1D4C6}" dt="2023-10-31T13:44:36.312" v="8307" actId="21"/>
          <ac:picMkLst>
            <pc:docMk/>
            <pc:sldMk cId="2840983005" sldId="2147472059"/>
            <ac:picMk id="1064" creationId="{2F590C17-6E67-5F3E-DCC0-61F36D506512}"/>
          </ac:picMkLst>
        </pc:pic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1T12:35:02.903" v="6580"/>
              <pc2:cmMkLst xmlns:pc2="http://schemas.microsoft.com/office/powerpoint/2019/9/main/command">
                <pc:docMk/>
                <pc:sldMk cId="2840983005" sldId="2147472059"/>
                <pc2:cmMk id="{ABA73250-5E0F-4FFE-AB44-4C191B333A61}"/>
              </pc2:cmMkLst>
            </pc226:cmChg>
            <pc226:cmChg xmlns:pc226="http://schemas.microsoft.com/office/powerpoint/2022/06/main/command" chg="add del">
              <pc226:chgData name="Clara Gaïda" userId="c87abd91-0307-45f7-aa1a-5efcd49c2510" providerId="ADAL" clId="{7F767425-296F-426C-A935-97CC9BE1D4C6}" dt="2023-10-31T14:29:49.753" v="9783"/>
              <pc2:cmMkLst xmlns:pc2="http://schemas.microsoft.com/office/powerpoint/2019/9/main/command">
                <pc:docMk/>
                <pc:sldMk cId="2840983005" sldId="2147472059"/>
                <pc2:cmMk id="{5E9524B9-A1B3-4052-B204-EF6E195CDB42}"/>
              </pc2:cmMkLst>
            </pc226:cmChg>
          </p:ext>
        </pc:extLst>
      </pc:sldChg>
      <pc:sldChg chg="modSp mod">
        <pc:chgData name="Clara Gaïda" userId="c87abd91-0307-45f7-aa1a-5efcd49c2510" providerId="ADAL" clId="{7F767425-296F-426C-A935-97CC9BE1D4C6}" dt="2023-10-31T13:43:44.701" v="8306" actId="20577"/>
        <pc:sldMkLst>
          <pc:docMk/>
          <pc:sldMk cId="2630222942" sldId="2147472110"/>
        </pc:sldMkLst>
        <pc:spChg chg="mod">
          <ac:chgData name="Clara Gaïda" userId="c87abd91-0307-45f7-aa1a-5efcd49c2510" providerId="ADAL" clId="{7F767425-296F-426C-A935-97CC9BE1D4C6}" dt="2023-10-31T13:43:44.701" v="8306" actId="20577"/>
          <ac:spMkLst>
            <pc:docMk/>
            <pc:sldMk cId="2630222942" sldId="2147472110"/>
            <ac:spMk id="9" creationId="{8B64B743-AA7A-4316-9184-277532656833}"/>
          </ac:spMkLst>
        </pc:spChg>
      </pc:sldChg>
      <pc:sldChg chg="ord delCm modCm">
        <pc:chgData name="Clara Gaïda" userId="c87abd91-0307-45f7-aa1a-5efcd49c2510" providerId="ADAL" clId="{7F767425-296F-426C-A935-97CC9BE1D4C6}" dt="2023-10-31T12:36:44.430" v="6592"/>
        <pc:sldMkLst>
          <pc:docMk/>
          <pc:sldMk cId="4159891449" sldId="2147472184"/>
        </pc:sldMkLst>
        <pc:extLst>
          <p:ext xmlns:p="http://schemas.openxmlformats.org/presentationml/2006/main" uri="{D6D511B9-2390-475A-947B-AFAB55BFBCF1}">
            <pc226:cmChg xmlns:pc226="http://schemas.microsoft.com/office/powerpoint/2022/06/main/command" chg="del mod modRxn">
              <pc226:chgData name="Clara Gaïda" userId="c87abd91-0307-45f7-aa1a-5efcd49c2510" providerId="ADAL" clId="{7F767425-296F-426C-A935-97CC9BE1D4C6}" dt="2023-10-31T12:36:44.430" v="6592"/>
              <pc2:cmMkLst xmlns:pc2="http://schemas.microsoft.com/office/powerpoint/2019/9/main/command">
                <pc:docMk/>
                <pc:sldMk cId="4159891449" sldId="2147472184"/>
                <pc2:cmMk id="{714059F0-4703-47EB-9319-A2EAE845A6B8}"/>
              </pc2:cmMkLst>
            </pc226:cmChg>
          </p:ext>
        </pc:extLst>
      </pc:sldChg>
      <pc:sldChg chg="del">
        <pc:chgData name="Clara Gaïda" userId="c87abd91-0307-45f7-aa1a-5efcd49c2510" providerId="ADAL" clId="{7F767425-296F-426C-A935-97CC9BE1D4C6}" dt="2023-10-30T12:28:26.486" v="2550" actId="47"/>
        <pc:sldMkLst>
          <pc:docMk/>
          <pc:sldMk cId="3338659884" sldId="2147472243"/>
        </pc:sldMkLst>
      </pc:sldChg>
      <pc:sldChg chg="addSp delSp modSp mod ord addCm delCm modCm modNotesTx">
        <pc:chgData name="Clara Gaïda" userId="c87abd91-0307-45f7-aa1a-5efcd49c2510" providerId="ADAL" clId="{7F767425-296F-426C-A935-97CC9BE1D4C6}" dt="2023-10-31T15:19:16.372" v="11397" actId="1038"/>
        <pc:sldMkLst>
          <pc:docMk/>
          <pc:sldMk cId="2163613003" sldId="2147472263"/>
        </pc:sldMkLst>
        <pc:spChg chg="mod">
          <ac:chgData name="Clara Gaïda" userId="c87abd91-0307-45f7-aa1a-5efcd49c2510" providerId="ADAL" clId="{7F767425-296F-426C-A935-97CC9BE1D4C6}" dt="2023-10-31T15:19:16.372" v="11397" actId="1038"/>
          <ac:spMkLst>
            <pc:docMk/>
            <pc:sldMk cId="2163613003" sldId="2147472263"/>
            <ac:spMk id="2" creationId="{29268834-48A0-D016-85AF-26E0D79B7318}"/>
          </ac:spMkLst>
        </pc:spChg>
        <pc:spChg chg="del">
          <ac:chgData name="Clara Gaïda" userId="c87abd91-0307-45f7-aa1a-5efcd49c2510" providerId="ADAL" clId="{7F767425-296F-426C-A935-97CC9BE1D4C6}" dt="2023-10-30T17:41:04.384" v="5206" actId="478"/>
          <ac:spMkLst>
            <pc:docMk/>
            <pc:sldMk cId="2163613003" sldId="2147472263"/>
            <ac:spMk id="3" creationId="{AA0B23B0-FB7E-6AC8-6064-74B2283721C7}"/>
          </ac:spMkLst>
        </pc:spChg>
        <pc:spChg chg="mod">
          <ac:chgData name="Clara Gaïda" userId="c87abd91-0307-45f7-aa1a-5efcd49c2510" providerId="ADAL" clId="{7F767425-296F-426C-A935-97CC9BE1D4C6}" dt="2023-10-31T14:49:36.988" v="10613" actId="1037"/>
          <ac:spMkLst>
            <pc:docMk/>
            <pc:sldMk cId="2163613003" sldId="2147472263"/>
            <ac:spMk id="4" creationId="{57F98903-0AA2-E430-9179-ADEA48057366}"/>
          </ac:spMkLst>
        </pc:spChg>
        <pc:spChg chg="del">
          <ac:chgData name="Clara Gaïda" userId="c87abd91-0307-45f7-aa1a-5efcd49c2510" providerId="ADAL" clId="{7F767425-296F-426C-A935-97CC9BE1D4C6}" dt="2023-10-30T17:41:04.384" v="5206" actId="478"/>
          <ac:spMkLst>
            <pc:docMk/>
            <pc:sldMk cId="2163613003" sldId="2147472263"/>
            <ac:spMk id="5" creationId="{E349482C-54BC-E1F2-B072-3634DD8A7C5A}"/>
          </ac:spMkLst>
        </pc:spChg>
        <pc:spChg chg="mod">
          <ac:chgData name="Clara Gaïda" userId="c87abd91-0307-45f7-aa1a-5efcd49c2510" providerId="ADAL" clId="{7F767425-296F-426C-A935-97CC9BE1D4C6}" dt="2023-10-31T14:49:36.988" v="10613" actId="1037"/>
          <ac:spMkLst>
            <pc:docMk/>
            <pc:sldMk cId="2163613003" sldId="2147472263"/>
            <ac:spMk id="6" creationId="{DA55C948-66C6-0A31-AA24-3E17A5D39B84}"/>
          </ac:spMkLst>
        </pc:spChg>
        <pc:spChg chg="del">
          <ac:chgData name="Clara Gaïda" userId="c87abd91-0307-45f7-aa1a-5efcd49c2510" providerId="ADAL" clId="{7F767425-296F-426C-A935-97CC9BE1D4C6}" dt="2023-10-30T17:41:04.384" v="5206" actId="478"/>
          <ac:spMkLst>
            <pc:docMk/>
            <pc:sldMk cId="2163613003" sldId="2147472263"/>
            <ac:spMk id="7" creationId="{5B78DD91-8385-7B54-67D7-D2DF58E239A8}"/>
          </ac:spMkLst>
        </pc:spChg>
        <pc:spChg chg="mod">
          <ac:chgData name="Clara Gaïda" userId="c87abd91-0307-45f7-aa1a-5efcd49c2510" providerId="ADAL" clId="{7F767425-296F-426C-A935-97CC9BE1D4C6}" dt="2023-10-31T14:49:36.988" v="10613" actId="1037"/>
          <ac:spMkLst>
            <pc:docMk/>
            <pc:sldMk cId="2163613003" sldId="2147472263"/>
            <ac:spMk id="8" creationId="{A389C491-34E5-5D01-67A9-0CADB2120266}"/>
          </ac:spMkLst>
        </pc:spChg>
        <pc:spChg chg="del">
          <ac:chgData name="Clara Gaïda" userId="c87abd91-0307-45f7-aa1a-5efcd49c2510" providerId="ADAL" clId="{7F767425-296F-426C-A935-97CC9BE1D4C6}" dt="2023-10-30T17:41:04.384" v="5206" actId="478"/>
          <ac:spMkLst>
            <pc:docMk/>
            <pc:sldMk cId="2163613003" sldId="2147472263"/>
            <ac:spMk id="9" creationId="{48BFF526-4518-09D1-264E-BA96345ADB15}"/>
          </ac:spMkLst>
        </pc:spChg>
        <pc:spChg chg="mod">
          <ac:chgData name="Clara Gaïda" userId="c87abd91-0307-45f7-aa1a-5efcd49c2510" providerId="ADAL" clId="{7F767425-296F-426C-A935-97CC9BE1D4C6}" dt="2023-10-31T14:49:36.988" v="10613" actId="1037"/>
          <ac:spMkLst>
            <pc:docMk/>
            <pc:sldMk cId="2163613003" sldId="2147472263"/>
            <ac:spMk id="10" creationId="{48DE0A87-435D-77BE-6490-CA57698B6194}"/>
          </ac:spMkLst>
        </pc:spChg>
        <pc:spChg chg="mod">
          <ac:chgData name="Clara Gaïda" userId="c87abd91-0307-45f7-aa1a-5efcd49c2510" providerId="ADAL" clId="{7F767425-296F-426C-A935-97CC9BE1D4C6}" dt="2023-10-31T14:49:36.988" v="10613" actId="1037"/>
          <ac:spMkLst>
            <pc:docMk/>
            <pc:sldMk cId="2163613003" sldId="2147472263"/>
            <ac:spMk id="11" creationId="{076B0332-C2ED-624C-BAEA-CA2BC3DB0705}"/>
          </ac:spMkLst>
        </pc:spChg>
        <pc:spChg chg="mod">
          <ac:chgData name="Clara Gaïda" userId="c87abd91-0307-45f7-aa1a-5efcd49c2510" providerId="ADAL" clId="{7F767425-296F-426C-A935-97CC9BE1D4C6}" dt="2023-10-31T14:49:36.988" v="10613" actId="1037"/>
          <ac:spMkLst>
            <pc:docMk/>
            <pc:sldMk cId="2163613003" sldId="2147472263"/>
            <ac:spMk id="12" creationId="{92C5C108-C417-73F9-20E1-D08D8FF6279D}"/>
          </ac:spMkLst>
        </pc:spChg>
        <pc:spChg chg="mod">
          <ac:chgData name="Clara Gaïda" userId="c87abd91-0307-45f7-aa1a-5efcd49c2510" providerId="ADAL" clId="{7F767425-296F-426C-A935-97CC9BE1D4C6}" dt="2023-10-31T14:49:36.988" v="10613" actId="1037"/>
          <ac:spMkLst>
            <pc:docMk/>
            <pc:sldMk cId="2163613003" sldId="2147472263"/>
            <ac:spMk id="13" creationId="{F3B6C598-3E37-E288-F3A0-C06E7D73AE30}"/>
          </ac:spMkLst>
        </pc:spChg>
        <pc:spChg chg="mod">
          <ac:chgData name="Clara Gaïda" userId="c87abd91-0307-45f7-aa1a-5efcd49c2510" providerId="ADAL" clId="{7F767425-296F-426C-A935-97CC9BE1D4C6}" dt="2023-10-31T14:49:36.988" v="10613" actId="1037"/>
          <ac:spMkLst>
            <pc:docMk/>
            <pc:sldMk cId="2163613003" sldId="2147472263"/>
            <ac:spMk id="14" creationId="{7A34328D-5F99-D599-594F-5A19B76EDC8C}"/>
          </ac:spMkLst>
        </pc:spChg>
        <pc:spChg chg="mod">
          <ac:chgData name="Clara Gaïda" userId="c87abd91-0307-45f7-aa1a-5efcd49c2510" providerId="ADAL" clId="{7F767425-296F-426C-A935-97CC9BE1D4C6}" dt="2023-10-31T14:49:36.988" v="10613" actId="1037"/>
          <ac:spMkLst>
            <pc:docMk/>
            <pc:sldMk cId="2163613003" sldId="2147472263"/>
            <ac:spMk id="15" creationId="{5DE2385C-E448-9CE3-C402-CEDD4553A35E}"/>
          </ac:spMkLst>
        </pc:spChg>
        <pc:spChg chg="mod">
          <ac:chgData name="Clara Gaïda" userId="c87abd91-0307-45f7-aa1a-5efcd49c2510" providerId="ADAL" clId="{7F767425-296F-426C-A935-97CC9BE1D4C6}" dt="2023-10-31T14:49:36.988" v="10613" actId="1037"/>
          <ac:spMkLst>
            <pc:docMk/>
            <pc:sldMk cId="2163613003" sldId="2147472263"/>
            <ac:spMk id="16" creationId="{8B461F5A-06D9-ABEC-6019-2E4C093A3F29}"/>
          </ac:spMkLst>
        </pc:spChg>
        <pc:spChg chg="mod">
          <ac:chgData name="Clara Gaïda" userId="c87abd91-0307-45f7-aa1a-5efcd49c2510" providerId="ADAL" clId="{7F767425-296F-426C-A935-97CC9BE1D4C6}" dt="2023-10-31T14:49:36.988" v="10613" actId="1037"/>
          <ac:spMkLst>
            <pc:docMk/>
            <pc:sldMk cId="2163613003" sldId="2147472263"/>
            <ac:spMk id="18" creationId="{582077D2-AD71-127E-9F3B-96FFCEE767F2}"/>
          </ac:spMkLst>
        </pc:spChg>
        <pc:spChg chg="mod">
          <ac:chgData name="Clara Gaïda" userId="c87abd91-0307-45f7-aa1a-5efcd49c2510" providerId="ADAL" clId="{7F767425-296F-426C-A935-97CC9BE1D4C6}" dt="2023-10-31T14:49:36.988" v="10613" actId="1037"/>
          <ac:spMkLst>
            <pc:docMk/>
            <pc:sldMk cId="2163613003" sldId="2147472263"/>
            <ac:spMk id="19" creationId="{6448FB41-C83A-0A28-C0D1-638DD30C788B}"/>
          </ac:spMkLst>
        </pc:spChg>
        <pc:spChg chg="mod">
          <ac:chgData name="Clara Gaïda" userId="c87abd91-0307-45f7-aa1a-5efcd49c2510" providerId="ADAL" clId="{7F767425-296F-426C-A935-97CC9BE1D4C6}" dt="2023-10-31T14:49:36.988" v="10613" actId="1037"/>
          <ac:spMkLst>
            <pc:docMk/>
            <pc:sldMk cId="2163613003" sldId="2147472263"/>
            <ac:spMk id="20" creationId="{1203C314-F443-5094-7989-1AC5148698A6}"/>
          </ac:spMkLst>
        </pc:spChg>
        <pc:spChg chg="mod">
          <ac:chgData name="Clara Gaïda" userId="c87abd91-0307-45f7-aa1a-5efcd49c2510" providerId="ADAL" clId="{7F767425-296F-426C-A935-97CC9BE1D4C6}" dt="2023-10-31T14:49:36.988" v="10613" actId="1037"/>
          <ac:spMkLst>
            <pc:docMk/>
            <pc:sldMk cId="2163613003" sldId="2147472263"/>
            <ac:spMk id="21" creationId="{95D4E94C-5A4C-B835-5F50-0AF2D1BC1F95}"/>
          </ac:spMkLst>
        </pc:spChg>
        <pc:spChg chg="mod">
          <ac:chgData name="Clara Gaïda" userId="c87abd91-0307-45f7-aa1a-5efcd49c2510" providerId="ADAL" clId="{7F767425-296F-426C-A935-97CC9BE1D4C6}" dt="2023-10-31T14:49:36.988" v="10613" actId="1037"/>
          <ac:spMkLst>
            <pc:docMk/>
            <pc:sldMk cId="2163613003" sldId="2147472263"/>
            <ac:spMk id="22" creationId="{E582E34B-5EBA-A8FA-F84B-20D62A7702A0}"/>
          </ac:spMkLst>
        </pc:spChg>
        <pc:spChg chg="add mod">
          <ac:chgData name="Clara Gaïda" userId="c87abd91-0307-45f7-aa1a-5efcd49c2510" providerId="ADAL" clId="{7F767425-296F-426C-A935-97CC9BE1D4C6}" dt="2023-10-31T14:50:26.574" v="10661" actId="113"/>
          <ac:spMkLst>
            <pc:docMk/>
            <pc:sldMk cId="2163613003" sldId="2147472263"/>
            <ac:spMk id="23" creationId="{8E1E5969-FAC8-0578-9BD0-B1A29E72E4E2}"/>
          </ac:spMkLst>
        </pc:spChg>
        <pc:spChg chg="del">
          <ac:chgData name="Clara Gaïda" userId="c87abd91-0307-45f7-aa1a-5efcd49c2510" providerId="ADAL" clId="{7F767425-296F-426C-A935-97CC9BE1D4C6}" dt="2023-10-30T17:41:36.377" v="5213" actId="478"/>
          <ac:spMkLst>
            <pc:docMk/>
            <pc:sldMk cId="2163613003" sldId="2147472263"/>
            <ac:spMk id="25" creationId="{7C898017-21F9-1156-91A6-0A9DE0D4A703}"/>
          </ac:spMkLst>
        </pc:spChg>
        <pc:spChg chg="del">
          <ac:chgData name="Clara Gaïda" userId="c87abd91-0307-45f7-aa1a-5efcd49c2510" providerId="ADAL" clId="{7F767425-296F-426C-A935-97CC9BE1D4C6}" dt="2023-10-30T17:41:37.330" v="5214" actId="478"/>
          <ac:spMkLst>
            <pc:docMk/>
            <pc:sldMk cId="2163613003" sldId="2147472263"/>
            <ac:spMk id="26" creationId="{30FD7E9D-CDEF-F832-358A-A6AA3A10F59C}"/>
          </ac:spMkLst>
        </pc:spChg>
        <pc:spChg chg="del">
          <ac:chgData name="Clara Gaïda" userId="c87abd91-0307-45f7-aa1a-5efcd49c2510" providerId="ADAL" clId="{7F767425-296F-426C-A935-97CC9BE1D4C6}" dt="2023-10-30T17:41:39.239" v="5216" actId="478"/>
          <ac:spMkLst>
            <pc:docMk/>
            <pc:sldMk cId="2163613003" sldId="2147472263"/>
            <ac:spMk id="28" creationId="{C6A03EC7-068E-242E-FBC4-514ABA426C9C}"/>
          </ac:spMkLst>
        </pc:spChg>
        <pc:spChg chg="del">
          <ac:chgData name="Clara Gaïda" userId="c87abd91-0307-45f7-aa1a-5efcd49c2510" providerId="ADAL" clId="{7F767425-296F-426C-A935-97CC9BE1D4C6}" dt="2023-10-30T17:41:38.142" v="5215" actId="478"/>
          <ac:spMkLst>
            <pc:docMk/>
            <pc:sldMk cId="2163613003" sldId="2147472263"/>
            <ac:spMk id="29" creationId="{D1A07A26-C9F2-DD0F-E9E2-E7D3C2FBF96D}"/>
          </ac:spMkLst>
        </pc:spChg>
        <pc:spChg chg="del">
          <ac:chgData name="Clara Gaïda" userId="c87abd91-0307-45f7-aa1a-5efcd49c2510" providerId="ADAL" clId="{7F767425-296F-426C-A935-97CC9BE1D4C6}" dt="2023-10-30T17:41:06.072" v="5207" actId="478"/>
          <ac:spMkLst>
            <pc:docMk/>
            <pc:sldMk cId="2163613003" sldId="2147472263"/>
            <ac:spMk id="30" creationId="{82759CC1-5D7F-BCCD-F1CD-EFFB4E0E4D1C}"/>
          </ac:spMkLst>
        </pc:spChg>
        <pc:spChg chg="mod">
          <ac:chgData name="Clara Gaïda" userId="c87abd91-0307-45f7-aa1a-5efcd49c2510" providerId="ADAL" clId="{7F767425-296F-426C-A935-97CC9BE1D4C6}" dt="2023-10-31T14:49:36.988" v="10613" actId="1037"/>
          <ac:spMkLst>
            <pc:docMk/>
            <pc:sldMk cId="2163613003" sldId="2147472263"/>
            <ac:spMk id="32" creationId="{AA58D7C8-D4FF-D1C1-DFE9-D53A7F1D769C}"/>
          </ac:spMkLst>
        </pc:spChg>
        <pc:spChg chg="mod">
          <ac:chgData name="Clara Gaïda" userId="c87abd91-0307-45f7-aa1a-5efcd49c2510" providerId="ADAL" clId="{7F767425-296F-426C-A935-97CC9BE1D4C6}" dt="2023-10-31T14:49:36.988" v="10613" actId="1037"/>
          <ac:spMkLst>
            <pc:docMk/>
            <pc:sldMk cId="2163613003" sldId="2147472263"/>
            <ac:spMk id="33" creationId="{200F8479-26A3-EB73-9F20-CE0C7B4F7C78}"/>
          </ac:spMkLst>
        </pc:spChg>
        <pc:spChg chg="mod">
          <ac:chgData name="Clara Gaïda" userId="c87abd91-0307-45f7-aa1a-5efcd49c2510" providerId="ADAL" clId="{7F767425-296F-426C-A935-97CC9BE1D4C6}" dt="2023-10-31T14:49:36.988" v="10613" actId="1037"/>
          <ac:spMkLst>
            <pc:docMk/>
            <pc:sldMk cId="2163613003" sldId="2147472263"/>
            <ac:spMk id="34" creationId="{A6990F10-61FC-AB20-94A8-6C45432DC858}"/>
          </ac:spMkLst>
        </pc:spChg>
        <pc:spChg chg="add del mod">
          <ac:chgData name="Clara Gaïda" userId="c87abd91-0307-45f7-aa1a-5efcd49c2510" providerId="ADAL" clId="{7F767425-296F-426C-A935-97CC9BE1D4C6}" dt="2023-10-30T17:59:18.026" v="5784" actId="478"/>
          <ac:spMkLst>
            <pc:docMk/>
            <pc:sldMk cId="2163613003" sldId="2147472263"/>
            <ac:spMk id="35" creationId="{AA2A592A-3FEA-8423-6589-547A110234F6}"/>
          </ac:spMkLst>
        </pc:spChg>
        <pc:spChg chg="mod">
          <ac:chgData name="Clara Gaïda" userId="c87abd91-0307-45f7-aa1a-5efcd49c2510" providerId="ADAL" clId="{7F767425-296F-426C-A935-97CC9BE1D4C6}" dt="2023-10-31T14:49:36.988" v="10613" actId="1037"/>
          <ac:spMkLst>
            <pc:docMk/>
            <pc:sldMk cId="2163613003" sldId="2147472263"/>
            <ac:spMk id="37" creationId="{DFA48EF9-EF3E-0DA2-A000-6528B17ABACB}"/>
          </ac:spMkLst>
        </pc:spChg>
        <pc:spChg chg="del mod">
          <ac:chgData name="Clara Gaïda" userId="c87abd91-0307-45f7-aa1a-5efcd49c2510" providerId="ADAL" clId="{7F767425-296F-426C-A935-97CC9BE1D4C6}" dt="2023-10-30T17:42:46.707" v="5228" actId="478"/>
          <ac:spMkLst>
            <pc:docMk/>
            <pc:sldMk cId="2163613003" sldId="2147472263"/>
            <ac:spMk id="38" creationId="{36D1515E-10C5-2D34-4D57-2E27E07E27C3}"/>
          </ac:spMkLst>
        </pc:spChg>
        <pc:spChg chg="mod">
          <ac:chgData name="Clara Gaïda" userId="c87abd91-0307-45f7-aa1a-5efcd49c2510" providerId="ADAL" clId="{7F767425-296F-426C-A935-97CC9BE1D4C6}" dt="2023-10-31T14:49:36.988" v="10613" actId="1037"/>
          <ac:spMkLst>
            <pc:docMk/>
            <pc:sldMk cId="2163613003" sldId="2147472263"/>
            <ac:spMk id="39" creationId="{83BB0533-6422-3921-2A0B-8423D08A46B3}"/>
          </ac:spMkLst>
        </pc:spChg>
        <pc:spChg chg="mod">
          <ac:chgData name="Clara Gaïda" userId="c87abd91-0307-45f7-aa1a-5efcd49c2510" providerId="ADAL" clId="{7F767425-296F-426C-A935-97CC9BE1D4C6}" dt="2023-10-31T14:49:36.988" v="10613" actId="1037"/>
          <ac:spMkLst>
            <pc:docMk/>
            <pc:sldMk cId="2163613003" sldId="2147472263"/>
            <ac:spMk id="40" creationId="{C8AFE6B9-FE12-5051-9159-9346660DB32E}"/>
          </ac:spMkLst>
        </pc:spChg>
        <pc:spChg chg="add mod">
          <ac:chgData name="Clara Gaïda" userId="c87abd91-0307-45f7-aa1a-5efcd49c2510" providerId="ADAL" clId="{7F767425-296F-426C-A935-97CC9BE1D4C6}" dt="2023-10-31T14:49:44.824" v="10630" actId="1037"/>
          <ac:spMkLst>
            <pc:docMk/>
            <pc:sldMk cId="2163613003" sldId="2147472263"/>
            <ac:spMk id="46" creationId="{21C58B1A-0713-8878-0828-2D3583E3F0DD}"/>
          </ac:spMkLst>
        </pc:spChg>
        <pc:spChg chg="add del mod">
          <ac:chgData name="Clara Gaïda" userId="c87abd91-0307-45f7-aa1a-5efcd49c2510" providerId="ADAL" clId="{7F767425-296F-426C-A935-97CC9BE1D4C6}" dt="2023-10-30T18:10:18.571" v="6118" actId="478"/>
          <ac:spMkLst>
            <pc:docMk/>
            <pc:sldMk cId="2163613003" sldId="2147472263"/>
            <ac:spMk id="47" creationId="{E006DD97-356F-4D79-4625-E5EFFC2D3170}"/>
          </ac:spMkLst>
        </pc:spChg>
        <pc:spChg chg="add del mod">
          <ac:chgData name="Clara Gaïda" userId="c87abd91-0307-45f7-aa1a-5efcd49c2510" providerId="ADAL" clId="{7F767425-296F-426C-A935-97CC9BE1D4C6}" dt="2023-10-31T14:42:59.937" v="10267" actId="478"/>
          <ac:spMkLst>
            <pc:docMk/>
            <pc:sldMk cId="2163613003" sldId="2147472263"/>
            <ac:spMk id="48" creationId="{EC7648DF-1F2F-3F92-DDB4-F54D12758033}"/>
          </ac:spMkLst>
        </pc:spChg>
        <pc:spChg chg="add del mod">
          <ac:chgData name="Clara Gaïda" userId="c87abd91-0307-45f7-aa1a-5efcd49c2510" providerId="ADAL" clId="{7F767425-296F-426C-A935-97CC9BE1D4C6}" dt="2023-10-30T18:14:14.461" v="6363" actId="478"/>
          <ac:spMkLst>
            <pc:docMk/>
            <pc:sldMk cId="2163613003" sldId="2147472263"/>
            <ac:spMk id="50" creationId="{A378E047-0D6A-E577-9B93-347A3D7EA949}"/>
          </ac:spMkLst>
        </pc:spChg>
        <pc:spChg chg="add mod">
          <ac:chgData name="Clara Gaïda" userId="c87abd91-0307-45f7-aa1a-5efcd49c2510" providerId="ADAL" clId="{7F767425-296F-426C-A935-97CC9BE1D4C6}" dt="2023-10-31T14:49:56.065" v="10635" actId="14100"/>
          <ac:spMkLst>
            <pc:docMk/>
            <pc:sldMk cId="2163613003" sldId="2147472263"/>
            <ac:spMk id="51" creationId="{B8351465-090C-7252-B93B-D352FB4D8D5C}"/>
          </ac:spMkLst>
        </pc:spChg>
        <pc:spChg chg="add del mod">
          <ac:chgData name="Clara Gaïda" userId="c87abd91-0307-45f7-aa1a-5efcd49c2510" providerId="ADAL" clId="{7F767425-296F-426C-A935-97CC9BE1D4C6}" dt="2023-10-31T14:03:33.561" v="8880" actId="478"/>
          <ac:spMkLst>
            <pc:docMk/>
            <pc:sldMk cId="2163613003" sldId="2147472263"/>
            <ac:spMk id="52" creationId="{F25A987B-49C4-37BC-685F-45944204A495}"/>
          </ac:spMkLst>
        </pc:spChg>
        <pc:spChg chg="add del mod">
          <ac:chgData name="Clara Gaïda" userId="c87abd91-0307-45f7-aa1a-5efcd49c2510" providerId="ADAL" clId="{7F767425-296F-426C-A935-97CC9BE1D4C6}" dt="2023-10-31T14:03:34.467" v="8881" actId="478"/>
          <ac:spMkLst>
            <pc:docMk/>
            <pc:sldMk cId="2163613003" sldId="2147472263"/>
            <ac:spMk id="53" creationId="{5CDCB290-254A-D598-398F-E5953CBA42BA}"/>
          </ac:spMkLst>
        </pc:spChg>
        <pc:spChg chg="mod">
          <ac:chgData name="Clara Gaïda" userId="c87abd91-0307-45f7-aa1a-5efcd49c2510" providerId="ADAL" clId="{7F767425-296F-426C-A935-97CC9BE1D4C6}" dt="2023-10-31T14:49:36.988" v="10613" actId="1037"/>
          <ac:spMkLst>
            <pc:docMk/>
            <pc:sldMk cId="2163613003" sldId="2147472263"/>
            <ac:spMk id="55" creationId="{33B285A1-F2E2-37EE-F0F6-87FC6D0D63DD}"/>
          </ac:spMkLst>
        </pc:spChg>
        <pc:spChg chg="add mod">
          <ac:chgData name="Clara Gaïda" userId="c87abd91-0307-45f7-aa1a-5efcd49c2510" providerId="ADAL" clId="{7F767425-296F-426C-A935-97CC9BE1D4C6}" dt="2023-10-31T14:49:36.988" v="10613" actId="1037"/>
          <ac:spMkLst>
            <pc:docMk/>
            <pc:sldMk cId="2163613003" sldId="2147472263"/>
            <ac:spMk id="56" creationId="{D3B0CC43-D374-9F9D-23CA-69A870629D65}"/>
          </ac:spMkLst>
        </pc:spChg>
        <pc:spChg chg="add del mod">
          <ac:chgData name="Clara Gaïda" userId="c87abd91-0307-45f7-aa1a-5efcd49c2510" providerId="ADAL" clId="{7F767425-296F-426C-A935-97CC9BE1D4C6}" dt="2023-10-31T14:48:20.470" v="10554" actId="478"/>
          <ac:spMkLst>
            <pc:docMk/>
            <pc:sldMk cId="2163613003" sldId="2147472263"/>
            <ac:spMk id="57" creationId="{309B1191-5290-4D5A-8397-ED49DE0BD14C}"/>
          </ac:spMkLst>
        </pc:spChg>
        <pc:spChg chg="add mod">
          <ac:chgData name="Clara Gaïda" userId="c87abd91-0307-45f7-aa1a-5efcd49c2510" providerId="ADAL" clId="{7F767425-296F-426C-A935-97CC9BE1D4C6}" dt="2023-10-31T14:50:14.774" v="10650" actId="1037"/>
          <ac:spMkLst>
            <pc:docMk/>
            <pc:sldMk cId="2163613003" sldId="2147472263"/>
            <ac:spMk id="59" creationId="{4A283075-BC62-EEA4-F761-D28799018410}"/>
          </ac:spMkLst>
        </pc:spChg>
        <pc:spChg chg="del">
          <ac:chgData name="Clara Gaïda" userId="c87abd91-0307-45f7-aa1a-5efcd49c2510" providerId="ADAL" clId="{7F767425-296F-426C-A935-97CC9BE1D4C6}" dt="2023-10-30T17:41:04.384" v="5206" actId="478"/>
          <ac:spMkLst>
            <pc:docMk/>
            <pc:sldMk cId="2163613003" sldId="2147472263"/>
            <ac:spMk id="88" creationId="{84A56CE6-9F1B-BC6E-3D9F-CDA027933BBB}"/>
          </ac:spMkLst>
        </pc:spChg>
        <pc:spChg chg="del">
          <ac:chgData name="Clara Gaïda" userId="c87abd91-0307-45f7-aa1a-5efcd49c2510" providerId="ADAL" clId="{7F767425-296F-426C-A935-97CC9BE1D4C6}" dt="2023-10-30T17:41:04.384" v="5206" actId="478"/>
          <ac:spMkLst>
            <pc:docMk/>
            <pc:sldMk cId="2163613003" sldId="2147472263"/>
            <ac:spMk id="89" creationId="{EBD498C1-C5A9-5CE5-81D3-5CC4EA1E806B}"/>
          </ac:spMkLst>
        </pc:spChg>
        <pc:spChg chg="mod">
          <ac:chgData name="Clara Gaïda" userId="c87abd91-0307-45f7-aa1a-5efcd49c2510" providerId="ADAL" clId="{7F767425-296F-426C-A935-97CC9BE1D4C6}" dt="2023-10-31T14:49:36.988" v="10613" actId="1037"/>
          <ac:spMkLst>
            <pc:docMk/>
            <pc:sldMk cId="2163613003" sldId="2147472263"/>
            <ac:spMk id="103" creationId="{0AFE25DD-3E55-C28C-E8F9-2FC1BEC327AA}"/>
          </ac:spMkLst>
        </pc:spChg>
        <pc:spChg chg="mod">
          <ac:chgData name="Clara Gaïda" userId="c87abd91-0307-45f7-aa1a-5efcd49c2510" providerId="ADAL" clId="{7F767425-296F-426C-A935-97CC9BE1D4C6}" dt="2023-10-31T14:49:36.988" v="10613" actId="1037"/>
          <ac:spMkLst>
            <pc:docMk/>
            <pc:sldMk cId="2163613003" sldId="2147472263"/>
            <ac:spMk id="104" creationId="{D18A9266-C061-1E39-72BC-EB9EB0B4062F}"/>
          </ac:spMkLst>
        </pc:spChg>
        <pc:spChg chg="mod">
          <ac:chgData name="Clara Gaïda" userId="c87abd91-0307-45f7-aa1a-5efcd49c2510" providerId="ADAL" clId="{7F767425-296F-426C-A935-97CC9BE1D4C6}" dt="2023-10-31T14:49:36.988" v="10613" actId="1037"/>
          <ac:spMkLst>
            <pc:docMk/>
            <pc:sldMk cId="2163613003" sldId="2147472263"/>
            <ac:spMk id="106" creationId="{E4A8EEA4-A674-0BA3-13A4-6DA1C3384A50}"/>
          </ac:spMkLst>
        </pc:spChg>
        <pc:spChg chg="mod">
          <ac:chgData name="Clara Gaïda" userId="c87abd91-0307-45f7-aa1a-5efcd49c2510" providerId="ADAL" clId="{7F767425-296F-426C-A935-97CC9BE1D4C6}" dt="2023-10-31T14:49:36.988" v="10613" actId="1037"/>
          <ac:spMkLst>
            <pc:docMk/>
            <pc:sldMk cId="2163613003" sldId="2147472263"/>
            <ac:spMk id="108" creationId="{BCE3BBED-5C78-545B-3A4E-D703F769824B}"/>
          </ac:spMkLst>
        </pc:spChg>
        <pc:spChg chg="mod">
          <ac:chgData name="Clara Gaïda" userId="c87abd91-0307-45f7-aa1a-5efcd49c2510" providerId="ADAL" clId="{7F767425-296F-426C-A935-97CC9BE1D4C6}" dt="2023-10-31T14:49:36.988" v="10613" actId="1037"/>
          <ac:spMkLst>
            <pc:docMk/>
            <pc:sldMk cId="2163613003" sldId="2147472263"/>
            <ac:spMk id="109" creationId="{0F3D829B-40C6-7313-001A-120D11E3C989}"/>
          </ac:spMkLst>
        </pc:spChg>
        <pc:grpChg chg="del mod">
          <ac:chgData name="Clara Gaïda" userId="c87abd91-0307-45f7-aa1a-5efcd49c2510" providerId="ADAL" clId="{7F767425-296F-426C-A935-97CC9BE1D4C6}" dt="2023-10-30T17:46:15.270" v="5365" actId="478"/>
          <ac:grpSpMkLst>
            <pc:docMk/>
            <pc:sldMk cId="2163613003" sldId="2147472263"/>
            <ac:grpSpMk id="133" creationId="{6B357687-FDCC-0C64-03D8-BB86F53C2500}"/>
          </ac:grpSpMkLst>
        </pc:grpChg>
        <pc:picChg chg="mod">
          <ac:chgData name="Clara Gaïda" userId="c87abd91-0307-45f7-aa1a-5efcd49c2510" providerId="ADAL" clId="{7F767425-296F-426C-A935-97CC9BE1D4C6}" dt="2023-10-31T14:50:02.227" v="10637" actId="14100"/>
          <ac:picMkLst>
            <pc:docMk/>
            <pc:sldMk cId="2163613003" sldId="2147472263"/>
            <ac:picMk id="24" creationId="{9314401A-96E5-B821-8BAE-46B28880ACF5}"/>
          </ac:picMkLst>
        </pc:picChg>
        <pc:picChg chg="mod">
          <ac:chgData name="Clara Gaïda" userId="c87abd91-0307-45f7-aa1a-5efcd49c2510" providerId="ADAL" clId="{7F767425-296F-426C-A935-97CC9BE1D4C6}" dt="2023-10-31T14:50:00.162" v="10636" actId="14100"/>
          <ac:picMkLst>
            <pc:docMk/>
            <pc:sldMk cId="2163613003" sldId="2147472263"/>
            <ac:picMk id="27" creationId="{2703FF26-32A7-1BEC-042A-31A80102F305}"/>
          </ac:picMkLst>
        </pc:picChg>
        <pc:picChg chg="del">
          <ac:chgData name="Clara Gaïda" userId="c87abd91-0307-45f7-aa1a-5efcd49c2510" providerId="ADAL" clId="{7F767425-296F-426C-A935-97CC9BE1D4C6}" dt="2023-10-30T17:44:14.324" v="5238" actId="478"/>
          <ac:picMkLst>
            <pc:docMk/>
            <pc:sldMk cId="2163613003" sldId="2147472263"/>
            <ac:picMk id="43" creationId="{13FCFBB9-E41A-BBCE-95EE-F5F56DB30E0A}"/>
          </ac:picMkLst>
        </pc:picChg>
        <pc:picChg chg="add mod ord">
          <ac:chgData name="Clara Gaïda" userId="c87abd91-0307-45f7-aa1a-5efcd49c2510" providerId="ADAL" clId="{7F767425-296F-426C-A935-97CC9BE1D4C6}" dt="2023-10-31T14:50:17.749" v="10656" actId="1037"/>
          <ac:picMkLst>
            <pc:docMk/>
            <pc:sldMk cId="2163613003" sldId="2147472263"/>
            <ac:picMk id="45" creationId="{E7CD2227-ACF4-0C68-CB1F-951EDF49DCF9}"/>
          </ac:picMkLst>
        </pc:picChg>
        <pc:picChg chg="add mod">
          <ac:chgData name="Clara Gaïda" userId="c87abd91-0307-45f7-aa1a-5efcd49c2510" providerId="ADAL" clId="{7F767425-296F-426C-A935-97CC9BE1D4C6}" dt="2023-10-31T14:42:10.664" v="10172" actId="1076"/>
          <ac:picMkLst>
            <pc:docMk/>
            <pc:sldMk cId="2163613003" sldId="2147472263"/>
            <ac:picMk id="49" creationId="{A827C09A-693C-2286-9A8F-CE4DE544DF65}"/>
          </ac:picMkLst>
        </pc:picChg>
        <pc:picChg chg="add mod">
          <ac:chgData name="Clara Gaïda" userId="c87abd91-0307-45f7-aa1a-5efcd49c2510" providerId="ADAL" clId="{7F767425-296F-426C-A935-97CC9BE1D4C6}" dt="2023-10-30T18:14:30.357" v="6413" actId="1036"/>
          <ac:picMkLst>
            <pc:docMk/>
            <pc:sldMk cId="2163613003" sldId="2147472263"/>
            <ac:picMk id="54" creationId="{DF4750A1-D1F9-5EFD-92BF-6EA794A63BDF}"/>
          </ac:picMkLst>
        </pc:picChg>
        <pc:picChg chg="add mod ord">
          <ac:chgData name="Clara Gaïda" userId="c87abd91-0307-45f7-aa1a-5efcd49c2510" providerId="ADAL" clId="{7F767425-296F-426C-A935-97CC9BE1D4C6}" dt="2023-10-31T14:50:20.122" v="10660" actId="1037"/>
          <ac:picMkLst>
            <pc:docMk/>
            <pc:sldMk cId="2163613003" sldId="2147472263"/>
            <ac:picMk id="58" creationId="{C1AEB40C-E43C-8419-B661-BD5310F77C3B}"/>
          </ac:picMkLst>
        </pc:picChg>
        <pc:picChg chg="add del mod">
          <ac:chgData name="Clara Gaïda" userId="c87abd91-0307-45f7-aa1a-5efcd49c2510" providerId="ADAL" clId="{7F767425-296F-426C-A935-97CC9BE1D4C6}" dt="2023-10-31T14:49:47.104" v="10631" actId="478"/>
          <ac:picMkLst>
            <pc:docMk/>
            <pc:sldMk cId="2163613003" sldId="2147472263"/>
            <ac:picMk id="60" creationId="{07CAE89E-CCE0-9B61-EBAC-984411E3B0F8}"/>
          </ac:picMkLst>
        </pc:picChg>
        <pc:extLst>
          <p:ext xmlns:p="http://schemas.openxmlformats.org/presentationml/2006/main" uri="{D6D511B9-2390-475A-947B-AFAB55BFBCF1}">
            <pc226:cmChg xmlns:pc226="http://schemas.microsoft.com/office/powerpoint/2022/06/main/command" chg="add del">
              <pc226:chgData name="Clara Gaïda" userId="c87abd91-0307-45f7-aa1a-5efcd49c2510" providerId="ADAL" clId="{7F767425-296F-426C-A935-97CC9BE1D4C6}" dt="2023-10-31T14:47:08.540" v="10512"/>
              <pc2:cmMkLst xmlns:pc2="http://schemas.microsoft.com/office/powerpoint/2019/9/main/command">
                <pc:docMk/>
                <pc:sldMk cId="2163613003" sldId="2147472263"/>
                <pc2:cmMk id="{0B4DE705-C1B2-4BD9-8290-B3C0E90A3FC9}"/>
              </pc2:cmMkLst>
            </pc226:cmChg>
            <pc226:cmChg xmlns:pc226="http://schemas.microsoft.com/office/powerpoint/2022/06/main/command" chg="del mod">
              <pc226:chgData name="Clara Gaïda" userId="c87abd91-0307-45f7-aa1a-5efcd49c2510" providerId="ADAL" clId="{7F767425-296F-426C-A935-97CC9BE1D4C6}" dt="2023-10-31T14:47:10.784" v="10513"/>
              <pc2:cmMkLst xmlns:pc2="http://schemas.microsoft.com/office/powerpoint/2019/9/main/command">
                <pc:docMk/>
                <pc:sldMk cId="2163613003" sldId="2147472263"/>
                <pc2:cmMk id="{7CA01C20-C076-4FBF-802A-3D743E309A15}"/>
              </pc2:cmMkLst>
              <pc226:cmRplyChg chg="add del">
                <pc226:chgData name="Clara Gaïda" userId="c87abd91-0307-45f7-aa1a-5efcd49c2510" providerId="ADAL" clId="{7F767425-296F-426C-A935-97CC9BE1D4C6}" dt="2023-10-30T16:58:27.315" v="4588"/>
                <pc2:cmRplyMkLst xmlns:pc2="http://schemas.microsoft.com/office/powerpoint/2019/9/main/command">
                  <pc:docMk/>
                  <pc:sldMk cId="2163613003" sldId="2147472263"/>
                  <pc2:cmMk id="{7CA01C20-C076-4FBF-802A-3D743E309A15}"/>
                  <pc2:cmRplyMk id="{071A8291-A215-4F3C-8E81-E9351925B58B}"/>
                </pc2:cmRplyMkLst>
              </pc226:cmRplyChg>
            </pc226:cmChg>
          </p:ext>
        </pc:extLst>
      </pc:sldChg>
      <pc:sldChg chg="del">
        <pc:chgData name="Clara Gaïda" userId="c87abd91-0307-45f7-aa1a-5efcd49c2510" providerId="ADAL" clId="{7F767425-296F-426C-A935-97CC9BE1D4C6}" dt="2023-10-30T12:27:11.684" v="2543" actId="47"/>
        <pc:sldMkLst>
          <pc:docMk/>
          <pc:sldMk cId="3886386322" sldId="2147472283"/>
        </pc:sldMkLst>
      </pc:sldChg>
      <pc:sldChg chg="delCm modCm modNotesTx">
        <pc:chgData name="Clara Gaïda" userId="c87abd91-0307-45f7-aa1a-5efcd49c2510" providerId="ADAL" clId="{7F767425-296F-426C-A935-97CC9BE1D4C6}" dt="2023-10-31T12:36:40.196" v="6591"/>
        <pc:sldMkLst>
          <pc:docMk/>
          <pc:sldMk cId="2317461029" sldId="2147472333"/>
        </pc:sldMkLst>
        <pc:extLst>
          <p:ext xmlns:p="http://schemas.openxmlformats.org/presentationml/2006/main" uri="{D6D511B9-2390-475A-947B-AFAB55BFBCF1}">
            <pc226:cmChg xmlns:pc226="http://schemas.microsoft.com/office/powerpoint/2022/06/main/command" chg="del mod modRxn">
              <pc226:chgData name="Clara Gaïda" userId="c87abd91-0307-45f7-aa1a-5efcd49c2510" providerId="ADAL" clId="{7F767425-296F-426C-A935-97CC9BE1D4C6}" dt="2023-10-31T12:36:40.196" v="6591"/>
              <pc2:cmMkLst xmlns:pc2="http://schemas.microsoft.com/office/powerpoint/2019/9/main/command">
                <pc:docMk/>
                <pc:sldMk cId="2317461029" sldId="2147472333"/>
                <pc2:cmMk id="{513EC523-C83F-4AC5-88E1-3D5A9A9FFEDD}"/>
              </pc2:cmMkLst>
            </pc226:cmChg>
          </p:ext>
        </pc:extLst>
      </pc:sldChg>
      <pc:sldChg chg="addSp delSp modSp mod ord delCm modCm modNotesTx">
        <pc:chgData name="Clara Gaïda" userId="c87abd91-0307-45f7-aa1a-5efcd49c2510" providerId="ADAL" clId="{7F767425-296F-426C-A935-97CC9BE1D4C6}" dt="2023-10-31T16:35:52.938" v="11851" actId="1076"/>
        <pc:sldMkLst>
          <pc:docMk/>
          <pc:sldMk cId="1697301130" sldId="2147472343"/>
        </pc:sldMkLst>
        <pc:spChg chg="del">
          <ac:chgData name="Clara Gaïda" userId="c87abd91-0307-45f7-aa1a-5efcd49c2510" providerId="ADAL" clId="{7F767425-296F-426C-A935-97CC9BE1D4C6}" dt="2023-10-30T12:46:32.903" v="2863" actId="478"/>
          <ac:spMkLst>
            <pc:docMk/>
            <pc:sldMk cId="1697301130" sldId="2147472343"/>
            <ac:spMk id="2" creationId="{64A2B830-E253-037E-1287-35EB64171DDD}"/>
          </ac:spMkLst>
        </pc:spChg>
        <pc:spChg chg="mod">
          <ac:chgData name="Clara Gaïda" userId="c87abd91-0307-45f7-aa1a-5efcd49c2510" providerId="ADAL" clId="{7F767425-296F-426C-A935-97CC9BE1D4C6}" dt="2023-10-30T13:30:02.192" v="3857" actId="1076"/>
          <ac:spMkLst>
            <pc:docMk/>
            <pc:sldMk cId="1697301130" sldId="2147472343"/>
            <ac:spMk id="3" creationId="{4ED76185-DDE3-C8C4-72B9-2B62A8560AB0}"/>
          </ac:spMkLst>
        </pc:spChg>
        <pc:spChg chg="add del mod">
          <ac:chgData name="Clara Gaïda" userId="c87abd91-0307-45f7-aa1a-5efcd49c2510" providerId="ADAL" clId="{7F767425-296F-426C-A935-97CC9BE1D4C6}" dt="2023-10-30T12:46:55.008" v="2871" actId="478"/>
          <ac:spMkLst>
            <pc:docMk/>
            <pc:sldMk cId="1697301130" sldId="2147472343"/>
            <ac:spMk id="4" creationId="{CD39EDEF-1E56-4389-BBB2-E7E7FF176272}"/>
          </ac:spMkLst>
        </pc:spChg>
        <pc:spChg chg="add del mod">
          <ac:chgData name="Clara Gaïda" userId="c87abd91-0307-45f7-aa1a-5efcd49c2510" providerId="ADAL" clId="{7F767425-296F-426C-A935-97CC9BE1D4C6}" dt="2023-10-30T12:46:54.174" v="2870" actId="478"/>
          <ac:spMkLst>
            <pc:docMk/>
            <pc:sldMk cId="1697301130" sldId="2147472343"/>
            <ac:spMk id="5" creationId="{B3FB8440-5016-03AA-BFEF-3C5C9DE50969}"/>
          </ac:spMkLst>
        </pc:spChg>
        <pc:spChg chg="del">
          <ac:chgData name="Clara Gaïda" userId="c87abd91-0307-45f7-aa1a-5efcd49c2510" providerId="ADAL" clId="{7F767425-296F-426C-A935-97CC9BE1D4C6}" dt="2023-10-30T12:46:53.387" v="2869" actId="478"/>
          <ac:spMkLst>
            <pc:docMk/>
            <pc:sldMk cId="1697301130" sldId="2147472343"/>
            <ac:spMk id="8" creationId="{75D3E2A9-359C-0AE6-908A-747B8887BA9E}"/>
          </ac:spMkLst>
        </pc:spChg>
        <pc:spChg chg="mod">
          <ac:chgData name="Clara Gaïda" userId="c87abd91-0307-45f7-aa1a-5efcd49c2510" providerId="ADAL" clId="{7F767425-296F-426C-A935-97CC9BE1D4C6}" dt="2023-10-30T13:29:43.583" v="3853" actId="1076"/>
          <ac:spMkLst>
            <pc:docMk/>
            <pc:sldMk cId="1697301130" sldId="2147472343"/>
            <ac:spMk id="9" creationId="{E3F2FB20-71AF-04E7-BF3F-DEF08977267F}"/>
          </ac:spMkLst>
        </pc:spChg>
        <pc:spChg chg="mod">
          <ac:chgData name="Clara Gaïda" userId="c87abd91-0307-45f7-aa1a-5efcd49c2510" providerId="ADAL" clId="{7F767425-296F-426C-A935-97CC9BE1D4C6}" dt="2023-10-31T14:22:08.850" v="9520" actId="20577"/>
          <ac:spMkLst>
            <pc:docMk/>
            <pc:sldMk cId="1697301130" sldId="2147472343"/>
            <ac:spMk id="10" creationId="{56E5F4E1-ABC2-33AD-1A4B-4EABC4A6E33B}"/>
          </ac:spMkLst>
        </pc:spChg>
        <pc:spChg chg="add mod">
          <ac:chgData name="Clara Gaïda" userId="c87abd91-0307-45f7-aa1a-5efcd49c2510" providerId="ADAL" clId="{7F767425-296F-426C-A935-97CC9BE1D4C6}" dt="2023-10-31T16:35:52.938" v="11851" actId="1076"/>
          <ac:spMkLst>
            <pc:docMk/>
            <pc:sldMk cId="1697301130" sldId="2147472343"/>
            <ac:spMk id="11" creationId="{D838AA38-96F8-263E-FFF8-8CADD9BE3EC9}"/>
          </ac:spMkLst>
        </pc:spChg>
        <pc:spChg chg="add del mod">
          <ac:chgData name="Clara Gaïda" userId="c87abd91-0307-45f7-aa1a-5efcd49c2510" providerId="ADAL" clId="{7F767425-296F-426C-A935-97CC9BE1D4C6}" dt="2023-10-30T13:29:02.303" v="3841" actId="478"/>
          <ac:spMkLst>
            <pc:docMk/>
            <pc:sldMk cId="1697301130" sldId="2147472343"/>
            <ac:spMk id="12" creationId="{53A2581F-6033-5126-C31C-D0E8BC552F98}"/>
          </ac:spMkLst>
        </pc:spChg>
        <pc:spChg chg="add mod">
          <ac:chgData name="Clara Gaïda" userId="c87abd91-0307-45f7-aa1a-5efcd49c2510" providerId="ADAL" clId="{7F767425-296F-426C-A935-97CC9BE1D4C6}" dt="2023-10-30T13:42:08.663" v="3939" actId="14100"/>
          <ac:spMkLst>
            <pc:docMk/>
            <pc:sldMk cId="1697301130" sldId="2147472343"/>
            <ac:spMk id="14" creationId="{EFA52E3C-DA9B-C4E0-D0E9-6B0517DBBD72}"/>
          </ac:spMkLst>
        </pc:spChg>
        <pc:spChg chg="add del mod">
          <ac:chgData name="Clara Gaïda" userId="c87abd91-0307-45f7-aa1a-5efcd49c2510" providerId="ADAL" clId="{7F767425-296F-426C-A935-97CC9BE1D4C6}" dt="2023-10-30T13:28:58.097" v="3838" actId="478"/>
          <ac:spMkLst>
            <pc:docMk/>
            <pc:sldMk cId="1697301130" sldId="2147472343"/>
            <ac:spMk id="15" creationId="{899E8BA3-649C-1262-BC83-5D5952D305B4}"/>
          </ac:spMkLst>
        </pc:spChg>
        <pc:spChg chg="add del mod">
          <ac:chgData name="Clara Gaïda" userId="c87abd91-0307-45f7-aa1a-5efcd49c2510" providerId="ADAL" clId="{7F767425-296F-426C-A935-97CC9BE1D4C6}" dt="2023-10-30T13:28:58.097" v="3838" actId="478"/>
          <ac:spMkLst>
            <pc:docMk/>
            <pc:sldMk cId="1697301130" sldId="2147472343"/>
            <ac:spMk id="16" creationId="{7DB068F5-C612-8174-7D23-B93E73ECCEAA}"/>
          </ac:spMkLst>
        </pc:spChg>
        <pc:spChg chg="add del mod">
          <ac:chgData name="Clara Gaïda" userId="c87abd91-0307-45f7-aa1a-5efcd49c2510" providerId="ADAL" clId="{7F767425-296F-426C-A935-97CC9BE1D4C6}" dt="2023-10-30T13:28:58.773" v="3839" actId="478"/>
          <ac:spMkLst>
            <pc:docMk/>
            <pc:sldMk cId="1697301130" sldId="2147472343"/>
            <ac:spMk id="17" creationId="{27618114-48D1-5DE6-B889-E1297274A1C4}"/>
          </ac:spMkLst>
        </pc:spChg>
        <pc:spChg chg="add mod">
          <ac:chgData name="Clara Gaïda" userId="c87abd91-0307-45f7-aa1a-5efcd49c2510" providerId="ADAL" clId="{7F767425-296F-426C-A935-97CC9BE1D4C6}" dt="2023-10-30T13:29:58.316" v="3856" actId="1076"/>
          <ac:spMkLst>
            <pc:docMk/>
            <pc:sldMk cId="1697301130" sldId="2147472343"/>
            <ac:spMk id="18" creationId="{AC31CAEB-FD31-3C67-75C8-F7DD870133E1}"/>
          </ac:spMkLst>
        </pc:spChg>
        <pc:extLst>
          <p:ext xmlns:p="http://schemas.openxmlformats.org/presentationml/2006/main" uri="{D6D511B9-2390-475A-947B-AFAB55BFBCF1}">
            <pc226:cmChg xmlns:pc226="http://schemas.microsoft.com/office/powerpoint/2022/06/main/command" chg="del mod">
              <pc226:chgData name="Clara Gaïda" userId="c87abd91-0307-45f7-aa1a-5efcd49c2510" providerId="ADAL" clId="{7F767425-296F-426C-A935-97CC9BE1D4C6}" dt="2023-10-31T15:18:00.615" v="11371"/>
              <pc2:cmMkLst xmlns:pc2="http://schemas.microsoft.com/office/powerpoint/2019/9/main/command">
                <pc:docMk/>
                <pc:sldMk cId="1697301130" sldId="2147472343"/>
                <pc2:cmMk id="{64DA0851-EEBF-4240-B776-537C399D9A01}"/>
              </pc2:cmMkLst>
              <pc226:cmRplyChg chg="mod modRxn">
                <pc226:chgData name="Clara Gaïda" userId="c87abd91-0307-45f7-aa1a-5efcd49c2510" providerId="ADAL" clId="{7F767425-296F-426C-A935-97CC9BE1D4C6}" dt="2023-10-30T13:56:23.484" v="3947"/>
                <pc2:cmRplyMkLst xmlns:pc2="http://schemas.microsoft.com/office/powerpoint/2019/9/main/command">
                  <pc:docMk/>
                  <pc:sldMk cId="1697301130" sldId="2147472343"/>
                  <pc2:cmMk id="{64DA0851-EEBF-4240-B776-537C399D9A01}"/>
                  <pc2:cmRplyMk id="{E9B0BB10-237E-4F8B-BC22-8DC0E98D8A01}"/>
                </pc2:cmRplyMkLst>
              </pc226:cmRplyChg>
              <pc226:cmRplyChg chg="add">
                <pc226:chgData name="Clara Gaïda" userId="c87abd91-0307-45f7-aa1a-5efcd49c2510" providerId="ADAL" clId="{7F767425-296F-426C-A935-97CC9BE1D4C6}" dt="2023-10-30T12:58:24.680" v="3000"/>
                <pc2:cmRplyMkLst xmlns:pc2="http://schemas.microsoft.com/office/powerpoint/2019/9/main/command">
                  <pc:docMk/>
                  <pc:sldMk cId="1697301130" sldId="2147472343"/>
                  <pc2:cmMk id="{64DA0851-EEBF-4240-B776-537C399D9A01}"/>
                  <pc2:cmRplyMk id="{0C033C15-F061-4EF5-BCF6-C86AFAF93F18}"/>
                </pc2:cmRplyMkLst>
              </pc226:cmRplyChg>
            </pc226:cmChg>
          </p:ext>
        </pc:extLst>
      </pc:sldChg>
      <pc:sldChg chg="ord modNotesTx">
        <pc:chgData name="Clara Gaïda" userId="c87abd91-0307-45f7-aa1a-5efcd49c2510" providerId="ADAL" clId="{7F767425-296F-426C-A935-97CC9BE1D4C6}" dt="2023-10-30T13:39:28.982" v="3880" actId="20577"/>
        <pc:sldMkLst>
          <pc:docMk/>
          <pc:sldMk cId="671592112" sldId="2147472357"/>
        </pc:sldMkLst>
      </pc:sldChg>
      <pc:sldChg chg="ord delCm modCm modNotesTx">
        <pc:chgData name="Clara Gaïda" userId="c87abd91-0307-45f7-aa1a-5efcd49c2510" providerId="ADAL" clId="{7F767425-296F-426C-A935-97CC9BE1D4C6}" dt="2023-10-31T12:36:32.973" v="6589"/>
        <pc:sldMkLst>
          <pc:docMk/>
          <pc:sldMk cId="1873885922" sldId="2147472373"/>
        </pc:sldMkLst>
        <pc:extLst>
          <p:ext xmlns:p="http://schemas.openxmlformats.org/presentationml/2006/main" uri="{D6D511B9-2390-475A-947B-AFAB55BFBCF1}">
            <pc226:cmChg xmlns:pc226="http://schemas.microsoft.com/office/powerpoint/2022/06/main/command" chg="del mod modRxn">
              <pc226:chgData name="Clara Gaïda" userId="c87abd91-0307-45f7-aa1a-5efcd49c2510" providerId="ADAL" clId="{7F767425-296F-426C-A935-97CC9BE1D4C6}" dt="2023-10-31T12:36:32.973" v="6589"/>
              <pc2:cmMkLst xmlns:pc2="http://schemas.microsoft.com/office/powerpoint/2019/9/main/command">
                <pc:docMk/>
                <pc:sldMk cId="1873885922" sldId="2147472373"/>
                <pc2:cmMk id="{238A038C-41C0-40F4-86F9-7A5066BE3743}"/>
              </pc2:cmMkLst>
            </pc226:cmChg>
          </p:ext>
        </pc:extLst>
      </pc:sldChg>
      <pc:sldChg chg="ord modNotesTx">
        <pc:chgData name="Clara Gaïda" userId="c87abd91-0307-45f7-aa1a-5efcd49c2510" providerId="ADAL" clId="{7F767425-296F-426C-A935-97CC9BE1D4C6}" dt="2023-10-30T13:39:23.873" v="3877" actId="20577"/>
        <pc:sldMkLst>
          <pc:docMk/>
          <pc:sldMk cId="1723311461" sldId="2147472374"/>
        </pc:sldMkLst>
      </pc:sldChg>
      <pc:sldChg chg="ord modNotesTx">
        <pc:chgData name="Clara Gaïda" userId="c87abd91-0307-45f7-aa1a-5efcd49c2510" providerId="ADAL" clId="{7F767425-296F-426C-A935-97CC9BE1D4C6}" dt="2023-10-30T13:39:25.401" v="3878" actId="20577"/>
        <pc:sldMkLst>
          <pc:docMk/>
          <pc:sldMk cId="1915527993" sldId="2147472376"/>
        </pc:sldMkLst>
      </pc:sldChg>
      <pc:sldChg chg="modSp del mod ord modCm">
        <pc:chgData name="Clara Gaïda" userId="c87abd91-0307-45f7-aa1a-5efcd49c2510" providerId="ADAL" clId="{7F767425-296F-426C-A935-97CC9BE1D4C6}" dt="2023-10-30T12:56:26.513" v="2983" actId="47"/>
        <pc:sldMkLst>
          <pc:docMk/>
          <pc:sldMk cId="1977562692" sldId="2147472379"/>
        </pc:sldMkLst>
        <pc:spChg chg="mod">
          <ac:chgData name="Clara Gaïda" userId="c87abd91-0307-45f7-aa1a-5efcd49c2510" providerId="ADAL" clId="{7F767425-296F-426C-A935-97CC9BE1D4C6}" dt="2023-10-30T12:44:46.345" v="2750" actId="13926"/>
          <ac:spMkLst>
            <pc:docMk/>
            <pc:sldMk cId="1977562692" sldId="2147472379"/>
            <ac:spMk id="1034" creationId="{BC5CFE7D-E640-DA4F-FB9A-3750AFAF6307}"/>
          </ac:spMkLst>
        </pc:spChg>
        <pc:extLst>
          <p:ext xmlns:p="http://schemas.openxmlformats.org/presentationml/2006/main" uri="{D6D511B9-2390-475A-947B-AFAB55BFBCF1}">
            <pc226:cmChg xmlns:pc226="http://schemas.microsoft.com/office/powerpoint/2022/06/main/command" chg="mod modRxn">
              <pc226:chgData name="Clara Gaïda" userId="c87abd91-0307-45f7-aa1a-5efcd49c2510" providerId="ADAL" clId="{7F767425-296F-426C-A935-97CC9BE1D4C6}" dt="2023-10-30T12:27:46.223" v="2547"/>
              <pc2:cmMkLst xmlns:pc2="http://schemas.microsoft.com/office/powerpoint/2019/9/main/command">
                <pc:docMk/>
                <pc:sldMk cId="1977562692" sldId="2147472379"/>
                <pc2:cmMk id="{72233A61-E5A3-4829-A834-AFE642524DC1}"/>
              </pc2:cmMkLst>
            </pc226:cmChg>
          </p:ext>
        </pc:extLst>
      </pc:sldChg>
      <pc:sldChg chg="del ord">
        <pc:chgData name="Clara Gaïda" userId="c87abd91-0307-45f7-aa1a-5efcd49c2510" providerId="ADAL" clId="{7F767425-296F-426C-A935-97CC9BE1D4C6}" dt="2023-10-31T12:36:15.790" v="6586" actId="47"/>
        <pc:sldMkLst>
          <pc:docMk/>
          <pc:sldMk cId="427330616" sldId="2147472384"/>
        </pc:sldMkLst>
      </pc:sldChg>
      <pc:sldChg chg="modSp del mod ord modShow delCm modCm modNotesTx">
        <pc:chgData name="Clara Gaïda" userId="c87abd91-0307-45f7-aa1a-5efcd49c2510" providerId="ADAL" clId="{7F767425-296F-426C-A935-97CC9BE1D4C6}" dt="2023-10-31T15:18:11.066" v="11372" actId="2696"/>
        <pc:sldMkLst>
          <pc:docMk/>
          <pc:sldMk cId="4011772958" sldId="2147472400"/>
        </pc:sldMkLst>
        <pc:spChg chg="mod">
          <ac:chgData name="Clara Gaïda" userId="c87abd91-0307-45f7-aa1a-5efcd49c2510" providerId="ADAL" clId="{7F767425-296F-426C-A935-97CC9BE1D4C6}" dt="2023-10-30T17:06:08.657" v="4627" actId="313"/>
          <ac:spMkLst>
            <pc:docMk/>
            <pc:sldMk cId="4011772958" sldId="2147472400"/>
            <ac:spMk id="12" creationId="{34343BAC-D377-6083-5CA8-2989E5AED21E}"/>
          </ac:spMkLst>
        </pc:spChg>
        <pc:extLst>
          <p:ext xmlns:p="http://schemas.openxmlformats.org/presentationml/2006/main" uri="{D6D511B9-2390-475A-947B-AFAB55BFBCF1}">
            <pc226:cmChg xmlns:pc226="http://schemas.microsoft.com/office/powerpoint/2022/06/main/command" chg="del mod modRxn">
              <pc226:chgData name="Clara Gaïda" userId="c87abd91-0307-45f7-aa1a-5efcd49c2510" providerId="ADAL" clId="{7F767425-296F-426C-A935-97CC9BE1D4C6}" dt="2023-10-31T12:36:21.440" v="6588"/>
              <pc2:cmMkLst xmlns:pc2="http://schemas.microsoft.com/office/powerpoint/2019/9/main/command">
                <pc:docMk/>
                <pc:sldMk cId="4011772958" sldId="2147472400"/>
                <pc2:cmMk id="{7263E242-2921-40A5-B70E-CB2BEA6D3158}"/>
              </pc2:cmMkLst>
            </pc226:cmChg>
          </p:ext>
        </pc:extLst>
      </pc:sldChg>
      <pc:sldChg chg="addSp delSp modSp mod addCm delCm modCm modNotesTx">
        <pc:chgData name="Clara Gaïda" userId="c87abd91-0307-45f7-aa1a-5efcd49c2510" providerId="ADAL" clId="{7F767425-296F-426C-A935-97CC9BE1D4C6}" dt="2023-10-31T14:41:08.790" v="10067" actId="20577"/>
        <pc:sldMkLst>
          <pc:docMk/>
          <pc:sldMk cId="3771417617" sldId="2147472401"/>
        </pc:sldMkLst>
        <pc:spChg chg="del mod">
          <ac:chgData name="Clara Gaïda" userId="c87abd91-0307-45f7-aa1a-5efcd49c2510" providerId="ADAL" clId="{7F767425-296F-426C-A935-97CC9BE1D4C6}" dt="2023-10-30T09:46:27.298" v="955" actId="478"/>
          <ac:spMkLst>
            <pc:docMk/>
            <pc:sldMk cId="3771417617" sldId="2147472401"/>
            <ac:spMk id="2" creationId="{32487972-A76F-32BF-DE20-FB1C2276694E}"/>
          </ac:spMkLst>
        </pc:spChg>
        <pc:spChg chg="add mod">
          <ac:chgData name="Clara Gaïda" userId="c87abd91-0307-45f7-aa1a-5efcd49c2510" providerId="ADAL" clId="{7F767425-296F-426C-A935-97CC9BE1D4C6}" dt="2023-10-31T14:41:08.790" v="10067" actId="20577"/>
          <ac:spMkLst>
            <pc:docMk/>
            <pc:sldMk cId="3771417617" sldId="2147472401"/>
            <ac:spMk id="6" creationId="{88FAF0A2-99D8-C3DE-95B2-718C2B86FAA5}"/>
          </ac:spMkLst>
        </pc:spChg>
        <pc:spChg chg="del mod">
          <ac:chgData name="Clara Gaïda" userId="c87abd91-0307-45f7-aa1a-5efcd49c2510" providerId="ADAL" clId="{7F767425-296F-426C-A935-97CC9BE1D4C6}" dt="2023-10-30T09:42:17.197" v="711" actId="478"/>
          <ac:spMkLst>
            <pc:docMk/>
            <pc:sldMk cId="3771417617" sldId="2147472401"/>
            <ac:spMk id="8" creationId="{3ABB0A3C-4309-DB9E-70D9-6BC02211ACB6}"/>
          </ac:spMkLst>
        </pc:spChg>
        <pc:spChg chg="add del mod">
          <ac:chgData name="Clara Gaïda" userId="c87abd91-0307-45f7-aa1a-5efcd49c2510" providerId="ADAL" clId="{7F767425-296F-426C-A935-97CC9BE1D4C6}" dt="2023-10-31T14:37:36.931" v="9941"/>
          <ac:spMkLst>
            <pc:docMk/>
            <pc:sldMk cId="3771417617" sldId="2147472401"/>
            <ac:spMk id="9" creationId="{3D16CD2D-27F7-3F72-B76E-E8F0561DFED3}"/>
          </ac:spMkLst>
        </pc:spChg>
        <pc:spChg chg="mod">
          <ac:chgData name="Clara Gaïda" userId="c87abd91-0307-45f7-aa1a-5efcd49c2510" providerId="ADAL" clId="{7F767425-296F-426C-A935-97CC9BE1D4C6}" dt="2023-10-31T14:40:16.467" v="10034" actId="1035"/>
          <ac:spMkLst>
            <pc:docMk/>
            <pc:sldMk cId="3771417617" sldId="2147472401"/>
            <ac:spMk id="11" creationId="{4DE8EE8A-CD5F-CCA4-7779-AE64AFAABEF7}"/>
          </ac:spMkLst>
        </pc:spChg>
        <pc:spChg chg="add mod">
          <ac:chgData name="Clara Gaïda" userId="c87abd91-0307-45f7-aa1a-5efcd49c2510" providerId="ADAL" clId="{7F767425-296F-426C-A935-97CC9BE1D4C6}" dt="2023-10-31T14:39:56.117" v="10025" actId="1036"/>
          <ac:spMkLst>
            <pc:docMk/>
            <pc:sldMk cId="3771417617" sldId="2147472401"/>
            <ac:spMk id="13" creationId="{0D32700C-31A3-D25B-6F75-47EC369AB613}"/>
          </ac:spMkLst>
        </pc:spChg>
        <pc:spChg chg="mod">
          <ac:chgData name="Clara Gaïda" userId="c87abd91-0307-45f7-aa1a-5efcd49c2510" providerId="ADAL" clId="{7F767425-296F-426C-A935-97CC9BE1D4C6}" dt="2023-10-31T14:33:24.481" v="9824" actId="1076"/>
          <ac:spMkLst>
            <pc:docMk/>
            <pc:sldMk cId="3771417617" sldId="2147472401"/>
            <ac:spMk id="15" creationId="{80918B7B-37CA-1352-6C6F-D84E8CAF9B85}"/>
          </ac:spMkLst>
        </pc:spChg>
        <pc:spChg chg="add mod">
          <ac:chgData name="Clara Gaïda" userId="c87abd91-0307-45f7-aa1a-5efcd49c2510" providerId="ADAL" clId="{7F767425-296F-426C-A935-97CC9BE1D4C6}" dt="2023-10-31T14:38:45.469" v="9975" actId="1076"/>
          <ac:spMkLst>
            <pc:docMk/>
            <pc:sldMk cId="3771417617" sldId="2147472401"/>
            <ac:spMk id="18" creationId="{1C5E24E6-4726-CAA4-348E-FE695BFBFC21}"/>
          </ac:spMkLst>
        </pc:spChg>
        <pc:spChg chg="del mod">
          <ac:chgData name="Clara Gaïda" userId="c87abd91-0307-45f7-aa1a-5efcd49c2510" providerId="ADAL" clId="{7F767425-296F-426C-A935-97CC9BE1D4C6}" dt="2023-10-30T09:42:48.418" v="770" actId="478"/>
          <ac:spMkLst>
            <pc:docMk/>
            <pc:sldMk cId="3771417617" sldId="2147472401"/>
            <ac:spMk id="25" creationId="{BC587793-B54F-C34C-9210-D91BAD6702A1}"/>
          </ac:spMkLst>
        </pc:spChg>
        <pc:spChg chg="del mod">
          <ac:chgData name="Clara Gaïda" userId="c87abd91-0307-45f7-aa1a-5efcd49c2510" providerId="ADAL" clId="{7F767425-296F-426C-A935-97CC9BE1D4C6}" dt="2023-10-30T09:43:55.302" v="869" actId="478"/>
          <ac:spMkLst>
            <pc:docMk/>
            <pc:sldMk cId="3771417617" sldId="2147472401"/>
            <ac:spMk id="36" creationId="{F31D15A2-F95B-AF60-2F54-E2E29AD98A79}"/>
          </ac:spMkLst>
        </pc:spChg>
        <pc:grpChg chg="mod ord">
          <ac:chgData name="Clara Gaïda" userId="c87abd91-0307-45f7-aa1a-5efcd49c2510" providerId="ADAL" clId="{7F767425-296F-426C-A935-97CC9BE1D4C6}" dt="2023-10-30T09:50:34.306" v="1162" actId="1076"/>
          <ac:grpSpMkLst>
            <pc:docMk/>
            <pc:sldMk cId="3771417617" sldId="2147472401"/>
            <ac:grpSpMk id="61" creationId="{C1A665DD-1571-47A8-1592-3CE8A6F120B3}"/>
          </ac:grpSpMkLst>
        </pc:grpChg>
        <pc:graphicFrameChg chg="mod modGraphic">
          <ac:chgData name="Clara Gaïda" userId="c87abd91-0307-45f7-aa1a-5efcd49c2510" providerId="ADAL" clId="{7F767425-296F-426C-A935-97CC9BE1D4C6}" dt="2023-10-31T13:57:20.450" v="8619" actId="20577"/>
          <ac:graphicFrameMkLst>
            <pc:docMk/>
            <pc:sldMk cId="3771417617" sldId="2147472401"/>
            <ac:graphicFrameMk id="19" creationId="{2112FE16-CBF1-2E8D-6039-985C6E71C0DB}"/>
          </ac:graphicFrameMkLst>
        </pc:graphicFrameChg>
        <pc:graphicFrameChg chg="mod">
          <ac:chgData name="Clara Gaïda" userId="c87abd91-0307-45f7-aa1a-5efcd49c2510" providerId="ADAL" clId="{7F767425-296F-426C-A935-97CC9BE1D4C6}" dt="2023-10-30T09:44:54.557" v="911" actId="1035"/>
          <ac:graphicFrameMkLst>
            <pc:docMk/>
            <pc:sldMk cId="3771417617" sldId="2147472401"/>
            <ac:graphicFrameMk id="26" creationId="{23BB91CB-4A70-1846-BBE7-4A9A427067D0}"/>
          </ac:graphicFrameMkLst>
        </pc:graphicFrameChg>
        <pc:picChg chg="mod">
          <ac:chgData name="Clara Gaïda" userId="c87abd91-0307-45f7-aa1a-5efcd49c2510" providerId="ADAL" clId="{7F767425-296F-426C-A935-97CC9BE1D4C6}" dt="2023-10-31T14:38:47.768" v="9976" actId="1076"/>
          <ac:picMkLst>
            <pc:docMk/>
            <pc:sldMk cId="3771417617" sldId="2147472401"/>
            <ac:picMk id="17" creationId="{3757F415-957F-77CD-B3D7-CB9B6C91268C}"/>
          </ac:picMkLst>
        </pc:picChg>
        <pc:cxnChg chg="add del mod">
          <ac:chgData name="Clara Gaïda" userId="c87abd91-0307-45f7-aa1a-5efcd49c2510" providerId="ADAL" clId="{7F767425-296F-426C-A935-97CC9BE1D4C6}" dt="2023-10-31T14:39:10.092" v="9984" actId="478"/>
          <ac:cxnSpMkLst>
            <pc:docMk/>
            <pc:sldMk cId="3771417617" sldId="2147472401"/>
            <ac:cxnSpMk id="10" creationId="{3FEDDB7D-A677-6A36-6752-7BE4F7DB10A4}"/>
          </ac:cxnSpMkLst>
        </pc:cxnChg>
        <pc:cxnChg chg="mod">
          <ac:chgData name="Clara Gaïda" userId="c87abd91-0307-45f7-aa1a-5efcd49c2510" providerId="ADAL" clId="{7F767425-296F-426C-A935-97CC9BE1D4C6}" dt="2023-10-31T14:39:01.541" v="9981" actId="1076"/>
          <ac:cxnSpMkLst>
            <pc:docMk/>
            <pc:sldMk cId="3771417617" sldId="2147472401"/>
            <ac:cxnSpMk id="16" creationId="{3B91973F-34E6-102F-B977-BEA0B10E9771}"/>
          </ac:cxnSpMkLst>
        </pc:cxnChg>
        <pc:cxnChg chg="add mod">
          <ac:chgData name="Clara Gaïda" userId="c87abd91-0307-45f7-aa1a-5efcd49c2510" providerId="ADAL" clId="{7F767425-296F-426C-A935-97CC9BE1D4C6}" dt="2023-10-31T14:39:52.534" v="10018" actId="1038"/>
          <ac:cxnSpMkLst>
            <pc:docMk/>
            <pc:sldMk cId="3771417617" sldId="2147472401"/>
            <ac:cxnSpMk id="22" creationId="{6EE767B7-5D2C-4FAF-0948-EFB1BFE6A8EE}"/>
          </ac:cxnSpMkLst>
        </pc:cxnChg>
        <pc:cxnChg chg="mod">
          <ac:chgData name="Clara Gaïda" userId="c87abd91-0307-45f7-aa1a-5efcd49c2510" providerId="ADAL" clId="{7F767425-296F-426C-A935-97CC9BE1D4C6}" dt="2023-10-30T09:48:23.916" v="1066" actId="1037"/>
          <ac:cxnSpMkLst>
            <pc:docMk/>
            <pc:sldMk cId="3771417617" sldId="2147472401"/>
            <ac:cxnSpMk id="60" creationId="{BEBC4239-1423-BAAD-6035-0DC4D8AC164D}"/>
          </ac:cxnSpMkLst>
        </pc:cxnChg>
        <pc:extLst>
          <p:ext xmlns:p="http://schemas.openxmlformats.org/presentationml/2006/main" uri="{D6D511B9-2390-475A-947B-AFAB55BFBCF1}">
            <pc226:cmChg xmlns:pc226="http://schemas.microsoft.com/office/powerpoint/2022/06/main/command" chg="add del">
              <pc226:chgData name="Clara Gaïda" userId="c87abd91-0307-45f7-aa1a-5efcd49c2510" providerId="ADAL" clId="{7F767425-296F-426C-A935-97CC9BE1D4C6}" dt="2023-10-31T14:40:33.417" v="10035"/>
              <pc2:cmMkLst xmlns:pc2="http://schemas.microsoft.com/office/powerpoint/2019/9/main/command">
                <pc:docMk/>
                <pc:sldMk cId="3771417617" sldId="2147472401"/>
                <pc2:cmMk id="{1AB99D82-BC8A-49C7-8F55-CC581E8C7C5F}"/>
              </pc2:cmMkLst>
            </pc226:cmChg>
            <pc226:cmChg xmlns:pc226="http://schemas.microsoft.com/office/powerpoint/2022/06/main/command" chg="del mod modRxn">
              <pc226:chgData name="Clara Gaïda" userId="c87abd91-0307-45f7-aa1a-5efcd49c2510" providerId="ADAL" clId="{7F767425-296F-426C-A935-97CC9BE1D4C6}" dt="2023-10-31T12:35:08.079" v="6581"/>
              <pc2:cmMkLst xmlns:pc2="http://schemas.microsoft.com/office/powerpoint/2019/9/main/command">
                <pc:docMk/>
                <pc:sldMk cId="3771417617" sldId="2147472401"/>
                <pc2:cmMk id="{879241F2-12BE-465D-BB52-A80CC8CA6FBA}"/>
              </pc2:cmMkLst>
              <pc226:cmRplyChg chg="mod modRxn">
                <pc226:chgData name="Clara Gaïda" userId="c87abd91-0307-45f7-aa1a-5efcd49c2510" providerId="ADAL" clId="{7F767425-296F-426C-A935-97CC9BE1D4C6}" dt="2023-10-30T14:08:36.648" v="3949"/>
                <pc2:cmRplyMkLst xmlns:pc2="http://schemas.microsoft.com/office/powerpoint/2019/9/main/command">
                  <pc:docMk/>
                  <pc:sldMk cId="3771417617" sldId="2147472401"/>
                  <pc2:cmMk id="{879241F2-12BE-465D-BB52-A80CC8CA6FBA}"/>
                  <pc2:cmRplyMk id="{0D0D2161-B248-4EFB-BB68-8A854DE3BB42}"/>
                </pc2:cmRplyMkLst>
              </pc226:cmRplyChg>
            </pc226:cmChg>
          </p:ext>
        </pc:extLst>
      </pc:sldChg>
      <pc:sldChg chg="modSp mod ord delCm modCm modNotesTx">
        <pc:chgData name="Clara Gaïda" userId="c87abd91-0307-45f7-aa1a-5efcd49c2510" providerId="ADAL" clId="{7F767425-296F-426C-A935-97CC9BE1D4C6}" dt="2023-10-31T15:14:24.144" v="11306" actId="20577"/>
        <pc:sldMkLst>
          <pc:docMk/>
          <pc:sldMk cId="4202385790" sldId="2147472402"/>
        </pc:sldMkLst>
        <pc:spChg chg="mod">
          <ac:chgData name="Clara Gaïda" userId="c87abd91-0307-45f7-aa1a-5efcd49c2510" providerId="ADAL" clId="{7F767425-296F-426C-A935-97CC9BE1D4C6}" dt="2023-10-30T12:33:28.805" v="2578" actId="1035"/>
          <ac:spMkLst>
            <pc:docMk/>
            <pc:sldMk cId="4202385790" sldId="2147472402"/>
            <ac:spMk id="2" creationId="{7A05A835-C14F-4315-AC49-AA4543EFA975}"/>
          </ac:spMkLst>
        </pc:spChg>
        <pc:spChg chg="mod">
          <ac:chgData name="Clara Gaïda" userId="c87abd91-0307-45f7-aa1a-5efcd49c2510" providerId="ADAL" clId="{7F767425-296F-426C-A935-97CC9BE1D4C6}" dt="2023-10-31T15:14:24.144" v="11306" actId="20577"/>
          <ac:spMkLst>
            <pc:docMk/>
            <pc:sldMk cId="4202385790" sldId="2147472402"/>
            <ac:spMk id="5"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8"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9"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0" creationId="{A00D3B8C-320F-21DA-5398-ECCDDE614A1D}"/>
          </ac:spMkLst>
        </pc:spChg>
        <pc:spChg chg="mod">
          <ac:chgData name="Clara Gaïda" userId="c87abd91-0307-45f7-aa1a-5efcd49c2510" providerId="ADAL" clId="{7F767425-296F-426C-A935-97CC9BE1D4C6}" dt="2023-10-30T12:33:28.805" v="2578" actId="1035"/>
          <ac:spMkLst>
            <pc:docMk/>
            <pc:sldMk cId="4202385790" sldId="2147472402"/>
            <ac:spMk id="11"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3"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5"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6"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7"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18" creationId="{E834D386-1A0B-6648-1976-896FD896E3C1}"/>
          </ac:spMkLst>
        </pc:spChg>
        <pc:spChg chg="mod">
          <ac:chgData name="Clara Gaïda" userId="c87abd91-0307-45f7-aa1a-5efcd49c2510" providerId="ADAL" clId="{7F767425-296F-426C-A935-97CC9BE1D4C6}" dt="2023-10-30T12:33:28.805" v="2578" actId="1035"/>
          <ac:spMkLst>
            <pc:docMk/>
            <pc:sldMk cId="4202385790" sldId="2147472402"/>
            <ac:spMk id="19" creationId="{AED0ED84-562D-283B-FFD8-34EF5F90D2E1}"/>
          </ac:spMkLst>
        </pc:spChg>
        <pc:spChg chg="mod">
          <ac:chgData name="Clara Gaïda" userId="c87abd91-0307-45f7-aa1a-5efcd49c2510" providerId="ADAL" clId="{7F767425-296F-426C-A935-97CC9BE1D4C6}" dt="2023-10-30T12:33:28.805" v="2578" actId="1035"/>
          <ac:spMkLst>
            <pc:docMk/>
            <pc:sldMk cId="4202385790" sldId="2147472402"/>
            <ac:spMk id="20"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21"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23" creationId="{C036CB0D-974C-0A76-2B11-04580739289D}"/>
          </ac:spMkLst>
        </pc:spChg>
        <pc:spChg chg="mod">
          <ac:chgData name="Clara Gaïda" userId="c87abd91-0307-45f7-aa1a-5efcd49c2510" providerId="ADAL" clId="{7F767425-296F-426C-A935-97CC9BE1D4C6}" dt="2023-10-30T12:33:28.805" v="2578" actId="1035"/>
          <ac:spMkLst>
            <pc:docMk/>
            <pc:sldMk cId="4202385790" sldId="2147472402"/>
            <ac:spMk id="24" creationId="{00000000-0000-0000-0000-000000000000}"/>
          </ac:spMkLst>
        </pc:spChg>
        <pc:spChg chg="mod">
          <ac:chgData name="Clara Gaïda" userId="c87abd91-0307-45f7-aa1a-5efcd49c2510" providerId="ADAL" clId="{7F767425-296F-426C-A935-97CC9BE1D4C6}" dt="2023-10-30T12:33:28.805" v="2578" actId="1035"/>
          <ac:spMkLst>
            <pc:docMk/>
            <pc:sldMk cId="4202385790" sldId="2147472402"/>
            <ac:spMk id="25" creationId="{22D1D776-6CB3-12DD-55A3-226CB9876D9D}"/>
          </ac:spMkLst>
        </pc:spChg>
        <pc:spChg chg="mod">
          <ac:chgData name="Clara Gaïda" userId="c87abd91-0307-45f7-aa1a-5efcd49c2510" providerId="ADAL" clId="{7F767425-296F-426C-A935-97CC9BE1D4C6}" dt="2023-10-30T12:33:28.805" v="2578" actId="1035"/>
          <ac:spMkLst>
            <pc:docMk/>
            <pc:sldMk cId="4202385790" sldId="2147472402"/>
            <ac:spMk id="26" creationId="{D061A14B-BC92-8552-55BD-2C6EBA9AA892}"/>
          </ac:spMkLst>
        </pc:spChg>
        <pc:spChg chg="mod">
          <ac:chgData name="Clara Gaïda" userId="c87abd91-0307-45f7-aa1a-5efcd49c2510" providerId="ADAL" clId="{7F767425-296F-426C-A935-97CC9BE1D4C6}" dt="2023-10-30T12:33:28.805" v="2578" actId="1035"/>
          <ac:spMkLst>
            <pc:docMk/>
            <pc:sldMk cId="4202385790" sldId="2147472402"/>
            <ac:spMk id="28" creationId="{93B5AD0B-3773-D577-0630-0E520872B7F3}"/>
          </ac:spMkLst>
        </pc:spChg>
        <pc:spChg chg="mod">
          <ac:chgData name="Clara Gaïda" userId="c87abd91-0307-45f7-aa1a-5efcd49c2510" providerId="ADAL" clId="{7F767425-296F-426C-A935-97CC9BE1D4C6}" dt="2023-10-30T12:33:28.805" v="2578" actId="1035"/>
          <ac:spMkLst>
            <pc:docMk/>
            <pc:sldMk cId="4202385790" sldId="2147472402"/>
            <ac:spMk id="29" creationId="{AF66AD54-B7CC-FAA9-BC36-C2B42C53D15F}"/>
          </ac:spMkLst>
        </pc:spChg>
        <pc:spChg chg="mod">
          <ac:chgData name="Clara Gaïda" userId="c87abd91-0307-45f7-aa1a-5efcd49c2510" providerId="ADAL" clId="{7F767425-296F-426C-A935-97CC9BE1D4C6}" dt="2023-10-30T12:33:28.805" v="2578" actId="1035"/>
          <ac:spMkLst>
            <pc:docMk/>
            <pc:sldMk cId="4202385790" sldId="2147472402"/>
            <ac:spMk id="30" creationId="{F80CD1FC-139A-F7BF-C4E3-2B40D44A7C24}"/>
          </ac:spMkLst>
        </pc:spChg>
        <pc:spChg chg="mod">
          <ac:chgData name="Clara Gaïda" userId="c87abd91-0307-45f7-aa1a-5efcd49c2510" providerId="ADAL" clId="{7F767425-296F-426C-A935-97CC9BE1D4C6}" dt="2023-10-30T12:33:28.805" v="2578" actId="1035"/>
          <ac:spMkLst>
            <pc:docMk/>
            <pc:sldMk cId="4202385790" sldId="2147472402"/>
            <ac:spMk id="31" creationId="{5F7CBCFE-6B12-3B89-AB10-C4658AE747B0}"/>
          </ac:spMkLst>
        </pc:spChg>
        <pc:spChg chg="mod">
          <ac:chgData name="Clara Gaïda" userId="c87abd91-0307-45f7-aa1a-5efcd49c2510" providerId="ADAL" clId="{7F767425-296F-426C-A935-97CC9BE1D4C6}" dt="2023-10-30T12:33:28.805" v="2578" actId="1035"/>
          <ac:spMkLst>
            <pc:docMk/>
            <pc:sldMk cId="4202385790" sldId="2147472402"/>
            <ac:spMk id="32" creationId="{44E7CEA5-8813-E588-52BE-10F050BBBABD}"/>
          </ac:spMkLst>
        </pc:spChg>
        <pc:spChg chg="mod">
          <ac:chgData name="Clara Gaïda" userId="c87abd91-0307-45f7-aa1a-5efcd49c2510" providerId="ADAL" clId="{7F767425-296F-426C-A935-97CC9BE1D4C6}" dt="2023-10-30T12:33:28.805" v="2578" actId="1035"/>
          <ac:spMkLst>
            <pc:docMk/>
            <pc:sldMk cId="4202385790" sldId="2147472402"/>
            <ac:spMk id="33" creationId="{E560AD09-3673-A292-267B-1B7672D91CA7}"/>
          </ac:spMkLst>
        </pc:spChg>
        <pc:spChg chg="mod">
          <ac:chgData name="Clara Gaïda" userId="c87abd91-0307-45f7-aa1a-5efcd49c2510" providerId="ADAL" clId="{7F767425-296F-426C-A935-97CC9BE1D4C6}" dt="2023-10-30T12:33:28.805" v="2578" actId="1035"/>
          <ac:spMkLst>
            <pc:docMk/>
            <pc:sldMk cId="4202385790" sldId="2147472402"/>
            <ac:spMk id="34" creationId="{6F2470B5-00EB-6641-070A-5B40B93DD749}"/>
          </ac:spMkLst>
        </pc:spChg>
        <pc:spChg chg="mod">
          <ac:chgData name="Clara Gaïda" userId="c87abd91-0307-45f7-aa1a-5efcd49c2510" providerId="ADAL" clId="{7F767425-296F-426C-A935-97CC9BE1D4C6}" dt="2023-10-30T12:33:28.805" v="2578" actId="1035"/>
          <ac:spMkLst>
            <pc:docMk/>
            <pc:sldMk cId="4202385790" sldId="2147472402"/>
            <ac:spMk id="35" creationId="{514457C7-BBC4-8DB9-ACDB-8BFF2CCD7A6C}"/>
          </ac:spMkLst>
        </pc:spChg>
        <pc:spChg chg="mod">
          <ac:chgData name="Clara Gaïda" userId="c87abd91-0307-45f7-aa1a-5efcd49c2510" providerId="ADAL" clId="{7F767425-296F-426C-A935-97CC9BE1D4C6}" dt="2023-10-30T12:33:28.805" v="2578" actId="1035"/>
          <ac:spMkLst>
            <pc:docMk/>
            <pc:sldMk cId="4202385790" sldId="2147472402"/>
            <ac:spMk id="36" creationId="{A17B4DB9-84D5-3FE8-4B54-8F80E6E5EE17}"/>
          </ac:spMkLst>
        </pc:spChg>
        <pc:spChg chg="mod">
          <ac:chgData name="Clara Gaïda" userId="c87abd91-0307-45f7-aa1a-5efcd49c2510" providerId="ADAL" clId="{7F767425-296F-426C-A935-97CC9BE1D4C6}" dt="2023-10-30T12:33:28.805" v="2578" actId="1035"/>
          <ac:spMkLst>
            <pc:docMk/>
            <pc:sldMk cId="4202385790" sldId="2147472402"/>
            <ac:spMk id="37" creationId="{BF2A9C1F-FF1D-7322-2CBB-FBA099E3080C}"/>
          </ac:spMkLst>
        </pc:spChg>
        <pc:spChg chg="mod">
          <ac:chgData name="Clara Gaïda" userId="c87abd91-0307-45f7-aa1a-5efcd49c2510" providerId="ADAL" clId="{7F767425-296F-426C-A935-97CC9BE1D4C6}" dt="2023-10-30T12:33:28.805" v="2578" actId="1035"/>
          <ac:spMkLst>
            <pc:docMk/>
            <pc:sldMk cId="4202385790" sldId="2147472402"/>
            <ac:spMk id="38" creationId="{40BA306E-2ACB-1F72-2D48-3D748F461C79}"/>
          </ac:spMkLst>
        </pc:spChg>
        <pc:spChg chg="mod">
          <ac:chgData name="Clara Gaïda" userId="c87abd91-0307-45f7-aa1a-5efcd49c2510" providerId="ADAL" clId="{7F767425-296F-426C-A935-97CC9BE1D4C6}" dt="2023-10-30T12:33:28.805" v="2578" actId="1035"/>
          <ac:spMkLst>
            <pc:docMk/>
            <pc:sldMk cId="4202385790" sldId="2147472402"/>
            <ac:spMk id="39" creationId="{CC530E3A-BAE0-960D-5C27-C3E1DDDC26DF}"/>
          </ac:spMkLst>
        </pc:spChg>
        <pc:spChg chg="mod">
          <ac:chgData name="Clara Gaïda" userId="c87abd91-0307-45f7-aa1a-5efcd49c2510" providerId="ADAL" clId="{7F767425-296F-426C-A935-97CC9BE1D4C6}" dt="2023-10-30T12:33:28.805" v="2578" actId="1035"/>
          <ac:spMkLst>
            <pc:docMk/>
            <pc:sldMk cId="4202385790" sldId="2147472402"/>
            <ac:spMk id="40" creationId="{F2FB14AF-AFDA-C738-14EE-2461FE234A34}"/>
          </ac:spMkLst>
        </pc:spChg>
        <pc:spChg chg="mod">
          <ac:chgData name="Clara Gaïda" userId="c87abd91-0307-45f7-aa1a-5efcd49c2510" providerId="ADAL" clId="{7F767425-296F-426C-A935-97CC9BE1D4C6}" dt="2023-10-30T12:33:28.805" v="2578" actId="1035"/>
          <ac:spMkLst>
            <pc:docMk/>
            <pc:sldMk cId="4202385790" sldId="2147472402"/>
            <ac:spMk id="45" creationId="{BA779AAF-D608-00B5-F232-5EFA3F92B065}"/>
          </ac:spMkLst>
        </pc:spChg>
        <pc:spChg chg="mod">
          <ac:chgData name="Clara Gaïda" userId="c87abd91-0307-45f7-aa1a-5efcd49c2510" providerId="ADAL" clId="{7F767425-296F-426C-A935-97CC9BE1D4C6}" dt="2023-10-30T12:33:28.805" v="2578" actId="1035"/>
          <ac:spMkLst>
            <pc:docMk/>
            <pc:sldMk cId="4202385790" sldId="2147472402"/>
            <ac:spMk id="46" creationId="{AD84E48B-112C-5E7D-EBC8-5956EB9049C3}"/>
          </ac:spMkLst>
        </pc:spChg>
        <pc:spChg chg="mod">
          <ac:chgData name="Clara Gaïda" userId="c87abd91-0307-45f7-aa1a-5efcd49c2510" providerId="ADAL" clId="{7F767425-296F-426C-A935-97CC9BE1D4C6}" dt="2023-10-30T12:33:28.805" v="2578" actId="1035"/>
          <ac:spMkLst>
            <pc:docMk/>
            <pc:sldMk cId="4202385790" sldId="2147472402"/>
            <ac:spMk id="47" creationId="{DE343B98-5447-E4BF-9D7B-AC68B34D37CA}"/>
          </ac:spMkLst>
        </pc:spChg>
        <pc:spChg chg="mod">
          <ac:chgData name="Clara Gaïda" userId="c87abd91-0307-45f7-aa1a-5efcd49c2510" providerId="ADAL" clId="{7F767425-296F-426C-A935-97CC9BE1D4C6}" dt="2023-10-30T12:33:28.805" v="2578" actId="1035"/>
          <ac:spMkLst>
            <pc:docMk/>
            <pc:sldMk cId="4202385790" sldId="2147472402"/>
            <ac:spMk id="48" creationId="{C75FD8BF-9E8B-5B4B-33B1-A54491486DD5}"/>
          </ac:spMkLst>
        </pc:spChg>
        <pc:spChg chg="mod">
          <ac:chgData name="Clara Gaïda" userId="c87abd91-0307-45f7-aa1a-5efcd49c2510" providerId="ADAL" clId="{7F767425-296F-426C-A935-97CC9BE1D4C6}" dt="2023-10-31T14:04:30.004" v="8894" actId="14100"/>
          <ac:spMkLst>
            <pc:docMk/>
            <pc:sldMk cId="4202385790" sldId="2147472402"/>
            <ac:spMk id="50" creationId="{9EC97E7E-C2FF-C4A9-10FF-5ED95C08E85F}"/>
          </ac:spMkLst>
        </pc:spChg>
        <pc:spChg chg="mod">
          <ac:chgData name="Clara Gaïda" userId="c87abd91-0307-45f7-aa1a-5efcd49c2510" providerId="ADAL" clId="{7F767425-296F-426C-A935-97CC9BE1D4C6}" dt="2023-10-30T12:33:28.805" v="2578" actId="1035"/>
          <ac:spMkLst>
            <pc:docMk/>
            <pc:sldMk cId="4202385790" sldId="2147472402"/>
            <ac:spMk id="51" creationId="{C1177FBA-C58E-1B32-D1BF-F163B58413D4}"/>
          </ac:spMkLst>
        </pc:spChg>
        <pc:spChg chg="mod">
          <ac:chgData name="Clara Gaïda" userId="c87abd91-0307-45f7-aa1a-5efcd49c2510" providerId="ADAL" clId="{7F767425-296F-426C-A935-97CC9BE1D4C6}" dt="2023-10-30T12:33:28.805" v="2578" actId="1035"/>
          <ac:spMkLst>
            <pc:docMk/>
            <pc:sldMk cId="4202385790" sldId="2147472402"/>
            <ac:spMk id="52" creationId="{DF0E801E-FA6B-7FAC-2B77-ADFB1331D163}"/>
          </ac:spMkLst>
        </pc:spChg>
        <pc:spChg chg="mod">
          <ac:chgData name="Clara Gaïda" userId="c87abd91-0307-45f7-aa1a-5efcd49c2510" providerId="ADAL" clId="{7F767425-296F-426C-A935-97CC9BE1D4C6}" dt="2023-10-30T12:33:28.805" v="2578" actId="1035"/>
          <ac:spMkLst>
            <pc:docMk/>
            <pc:sldMk cId="4202385790" sldId="2147472402"/>
            <ac:spMk id="53" creationId="{AB10AA68-E8A9-E18A-62F8-E6D147410451}"/>
          </ac:spMkLst>
        </pc:spChg>
        <pc:spChg chg="mod">
          <ac:chgData name="Clara Gaïda" userId="c87abd91-0307-45f7-aa1a-5efcd49c2510" providerId="ADAL" clId="{7F767425-296F-426C-A935-97CC9BE1D4C6}" dt="2023-10-30T12:33:28.805" v="2578" actId="1035"/>
          <ac:spMkLst>
            <pc:docMk/>
            <pc:sldMk cId="4202385790" sldId="2147472402"/>
            <ac:spMk id="54" creationId="{81427380-A3C0-FB17-1338-76659C2F4091}"/>
          </ac:spMkLst>
        </pc:spChg>
        <pc:spChg chg="mod">
          <ac:chgData name="Clara Gaïda" userId="c87abd91-0307-45f7-aa1a-5efcd49c2510" providerId="ADAL" clId="{7F767425-296F-426C-A935-97CC9BE1D4C6}" dt="2023-10-30T12:33:28.805" v="2578" actId="1035"/>
          <ac:spMkLst>
            <pc:docMk/>
            <pc:sldMk cId="4202385790" sldId="2147472402"/>
            <ac:spMk id="56" creationId="{370AE08C-6657-1869-95C2-129891EC8F6A}"/>
          </ac:spMkLst>
        </pc:spChg>
        <pc:spChg chg="mod">
          <ac:chgData name="Clara Gaïda" userId="c87abd91-0307-45f7-aa1a-5efcd49c2510" providerId="ADAL" clId="{7F767425-296F-426C-A935-97CC9BE1D4C6}" dt="2023-10-30T12:33:28.805" v="2578" actId="1035"/>
          <ac:spMkLst>
            <pc:docMk/>
            <pc:sldMk cId="4202385790" sldId="2147472402"/>
            <ac:spMk id="57" creationId="{8E466A85-3A09-25A3-F4DC-EC7B2C78D46B}"/>
          </ac:spMkLst>
        </pc:spChg>
        <pc:spChg chg="mod">
          <ac:chgData name="Clara Gaïda" userId="c87abd91-0307-45f7-aa1a-5efcd49c2510" providerId="ADAL" clId="{7F767425-296F-426C-A935-97CC9BE1D4C6}" dt="2023-10-30T12:33:28.805" v="2578" actId="1035"/>
          <ac:spMkLst>
            <pc:docMk/>
            <pc:sldMk cId="4202385790" sldId="2147472402"/>
            <ac:spMk id="58" creationId="{C116E41C-F49C-5A95-61EA-F0F7F8039AE8}"/>
          </ac:spMkLst>
        </pc:spChg>
        <pc:spChg chg="mod">
          <ac:chgData name="Clara Gaïda" userId="c87abd91-0307-45f7-aa1a-5efcd49c2510" providerId="ADAL" clId="{7F767425-296F-426C-A935-97CC9BE1D4C6}" dt="2023-10-30T12:33:28.805" v="2578" actId="1035"/>
          <ac:spMkLst>
            <pc:docMk/>
            <pc:sldMk cId="4202385790" sldId="2147472402"/>
            <ac:spMk id="59" creationId="{9F7CF68E-F847-84C4-55E6-E184D8DB5D66}"/>
          </ac:spMkLst>
        </pc:spChg>
        <pc:spChg chg="mod">
          <ac:chgData name="Clara Gaïda" userId="c87abd91-0307-45f7-aa1a-5efcd49c2510" providerId="ADAL" clId="{7F767425-296F-426C-A935-97CC9BE1D4C6}" dt="2023-10-30T12:33:28.805" v="2578" actId="1035"/>
          <ac:spMkLst>
            <pc:docMk/>
            <pc:sldMk cId="4202385790" sldId="2147472402"/>
            <ac:spMk id="62" creationId="{9280D631-90E4-3DE6-86D3-6083B3844C8E}"/>
          </ac:spMkLst>
        </pc:spChg>
        <pc:spChg chg="mod">
          <ac:chgData name="Clara Gaïda" userId="c87abd91-0307-45f7-aa1a-5efcd49c2510" providerId="ADAL" clId="{7F767425-296F-426C-A935-97CC9BE1D4C6}" dt="2023-10-30T12:33:28.805" v="2578" actId="1035"/>
          <ac:spMkLst>
            <pc:docMk/>
            <pc:sldMk cId="4202385790" sldId="2147472402"/>
            <ac:spMk id="63" creationId="{344478EC-F5E1-EAC9-2E26-72E20BCE9293}"/>
          </ac:spMkLst>
        </pc:spChg>
        <pc:spChg chg="mod">
          <ac:chgData name="Clara Gaïda" userId="c87abd91-0307-45f7-aa1a-5efcd49c2510" providerId="ADAL" clId="{7F767425-296F-426C-A935-97CC9BE1D4C6}" dt="2023-10-30T12:33:28.805" v="2578" actId="1035"/>
          <ac:spMkLst>
            <pc:docMk/>
            <pc:sldMk cId="4202385790" sldId="2147472402"/>
            <ac:spMk id="64" creationId="{7188844C-3854-17D7-3767-AD8526C44136}"/>
          </ac:spMkLst>
        </pc:spChg>
        <pc:grpChg chg="mod">
          <ac:chgData name="Clara Gaïda" userId="c87abd91-0307-45f7-aa1a-5efcd49c2510" providerId="ADAL" clId="{7F767425-296F-426C-A935-97CC9BE1D4C6}" dt="2023-10-30T12:33:28.805" v="2578" actId="1035"/>
          <ac:grpSpMkLst>
            <pc:docMk/>
            <pc:sldMk cId="4202385790" sldId="2147472402"/>
            <ac:grpSpMk id="7" creationId="{D9EF6B1D-E2B8-CADD-E357-613773767BA5}"/>
          </ac:grpSpMkLst>
        </pc:grpChg>
        <pc:grpChg chg="mod">
          <ac:chgData name="Clara Gaïda" userId="c87abd91-0307-45f7-aa1a-5efcd49c2510" providerId="ADAL" clId="{7F767425-296F-426C-A935-97CC9BE1D4C6}" dt="2023-10-30T12:33:28.805" v="2578" actId="1035"/>
          <ac:grpSpMkLst>
            <pc:docMk/>
            <pc:sldMk cId="4202385790" sldId="2147472402"/>
            <ac:grpSpMk id="22" creationId="{B504E991-F201-987B-18AD-9C4E4E71743E}"/>
          </ac:grpSpMkLst>
        </pc:grpChg>
        <pc:grpChg chg="mod">
          <ac:chgData name="Clara Gaïda" userId="c87abd91-0307-45f7-aa1a-5efcd49c2510" providerId="ADAL" clId="{7F767425-296F-426C-A935-97CC9BE1D4C6}" dt="2023-10-30T12:33:28.805" v="2578" actId="1035"/>
          <ac:grpSpMkLst>
            <pc:docMk/>
            <pc:sldMk cId="4202385790" sldId="2147472402"/>
            <ac:grpSpMk id="27" creationId="{6920B120-F20C-A64B-C67F-AA901BFB87CB}"/>
          </ac:grpSpMkLst>
        </pc:grpChg>
        <pc:extLst>
          <p:ext xmlns:p="http://schemas.openxmlformats.org/presentationml/2006/main" uri="{D6D511B9-2390-475A-947B-AFAB55BFBCF1}">
            <pc226:cmChg xmlns:pc226="http://schemas.microsoft.com/office/powerpoint/2022/06/main/command" chg="del mod modRxn">
              <pc226:chgData name="Clara Gaïda" userId="c87abd91-0307-45f7-aa1a-5efcd49c2510" providerId="ADAL" clId="{7F767425-296F-426C-A935-97CC9BE1D4C6}" dt="2023-10-31T12:35:30.225" v="6582"/>
              <pc2:cmMkLst xmlns:pc2="http://schemas.microsoft.com/office/powerpoint/2019/9/main/command">
                <pc:docMk/>
                <pc:sldMk cId="4202385790" sldId="2147472402"/>
                <pc2:cmMk id="{C4E0626F-3EF0-4BA6-A5F2-2A5BBF00AD90}"/>
              </pc2:cmMkLst>
            </pc226:cmChg>
          </p:ext>
        </pc:extLst>
      </pc:sldChg>
      <pc:sldChg chg="ord delCm">
        <pc:chgData name="Clara Gaïda" userId="c87abd91-0307-45f7-aa1a-5efcd49c2510" providerId="ADAL" clId="{7F767425-296F-426C-A935-97CC9BE1D4C6}" dt="2023-10-31T14:21:37.443" v="9508"/>
        <pc:sldMkLst>
          <pc:docMk/>
          <pc:sldMk cId="254904277" sldId="2147472403"/>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0T09:53:32.878" v="1171"/>
              <pc2:cmMkLst xmlns:pc2="http://schemas.microsoft.com/office/powerpoint/2019/9/main/command">
                <pc:docMk/>
                <pc:sldMk cId="254904277" sldId="2147472403"/>
                <pc2:cmMk id="{C2796B53-FECC-48B7-9EF5-6EDF087D6FDE}"/>
              </pc2:cmMkLst>
            </pc226:cmChg>
          </p:ext>
        </pc:extLst>
      </pc:sldChg>
      <pc:sldChg chg="delSp del mod ord">
        <pc:chgData name="Clara Gaïda" userId="c87abd91-0307-45f7-aa1a-5efcd49c2510" providerId="ADAL" clId="{7F767425-296F-426C-A935-97CC9BE1D4C6}" dt="2023-10-31T14:22:46.821" v="9524" actId="47"/>
        <pc:sldMkLst>
          <pc:docMk/>
          <pc:sldMk cId="1940827188" sldId="2147472404"/>
        </pc:sldMkLst>
        <pc:spChg chg="del">
          <ac:chgData name="Clara Gaïda" userId="c87abd91-0307-45f7-aa1a-5efcd49c2510" providerId="ADAL" clId="{7F767425-296F-426C-A935-97CC9BE1D4C6}" dt="2023-10-30T09:54:21.693" v="1177" actId="478"/>
          <ac:spMkLst>
            <pc:docMk/>
            <pc:sldMk cId="1940827188" sldId="2147472404"/>
            <ac:spMk id="5" creationId="{DB6BA745-2B38-0A56-1528-B40B4ED995E5}"/>
          </ac:spMkLst>
        </pc:spChg>
      </pc:sldChg>
      <pc:sldChg chg="addSp modSp mod delCm">
        <pc:chgData name="Clara Gaïda" userId="c87abd91-0307-45f7-aa1a-5efcd49c2510" providerId="ADAL" clId="{7F767425-296F-426C-A935-97CC9BE1D4C6}" dt="2023-10-31T15:21:40.200" v="11443"/>
        <pc:sldMkLst>
          <pc:docMk/>
          <pc:sldMk cId="1789519072" sldId="2147472405"/>
        </pc:sldMkLst>
        <pc:spChg chg="add mod">
          <ac:chgData name="Clara Gaïda" userId="c87abd91-0307-45f7-aa1a-5efcd49c2510" providerId="ADAL" clId="{7F767425-296F-426C-A935-97CC9BE1D4C6}" dt="2023-10-30T09:54:03.633" v="1176" actId="1076"/>
          <ac:spMkLst>
            <pc:docMk/>
            <pc:sldMk cId="1789519072" sldId="2147472405"/>
            <ac:spMk id="2" creationId="{45ECE039-8F0A-935B-34ED-530108B0BA00}"/>
          </ac:spMkLst>
        </pc:spChg>
        <pc:spChg chg="mod">
          <ac:chgData name="Clara Gaïda" userId="c87abd91-0307-45f7-aa1a-5efcd49c2510" providerId="ADAL" clId="{7F767425-296F-426C-A935-97CC9BE1D4C6}" dt="2023-10-30T09:53:58.233" v="1175" actId="20577"/>
          <ac:spMkLst>
            <pc:docMk/>
            <pc:sldMk cId="1789519072" sldId="2147472405"/>
            <ac:spMk id="4" creationId="{80EE667C-1D27-D078-58BF-AD964E840DE9}"/>
          </ac:spMkLst>
        </pc:sp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0T09:53:37.166" v="1172"/>
              <pc2:cmMkLst xmlns:pc2="http://schemas.microsoft.com/office/powerpoint/2019/9/main/command">
                <pc:docMk/>
                <pc:sldMk cId="1789519072" sldId="2147472405"/>
                <pc2:cmMk id="{C0B44C41-0FB5-449F-A767-CE44E8BAEA91}"/>
              </pc2:cmMkLst>
            </pc226:cmChg>
            <pc226:cmChg xmlns:pc226="http://schemas.microsoft.com/office/powerpoint/2022/06/main/command" chg="del">
              <pc226:chgData name="Clara Gaïda" userId="c87abd91-0307-45f7-aa1a-5efcd49c2510" providerId="ADAL" clId="{7F767425-296F-426C-A935-97CC9BE1D4C6}" dt="2023-10-31T15:21:40.200" v="11443"/>
              <pc2:cmMkLst xmlns:pc2="http://schemas.microsoft.com/office/powerpoint/2019/9/main/command">
                <pc:docMk/>
                <pc:sldMk cId="1789519072" sldId="2147472405"/>
                <pc2:cmMk id="{A4BF2E78-FDD0-435A-B3B1-0CD8F4933487}"/>
              </pc2:cmMkLst>
            </pc226:cmChg>
          </p:ext>
        </pc:extLst>
      </pc:sldChg>
      <pc:sldChg chg="modSp mod addCm delCm">
        <pc:chgData name="Clara Gaïda" userId="c87abd91-0307-45f7-aa1a-5efcd49c2510" providerId="ADAL" clId="{7F767425-296F-426C-A935-97CC9BE1D4C6}" dt="2023-10-31T15:19:34.942" v="11438" actId="1037"/>
        <pc:sldMkLst>
          <pc:docMk/>
          <pc:sldMk cId="2687099085" sldId="2147472406"/>
        </pc:sldMkLst>
        <pc:spChg chg="mod">
          <ac:chgData name="Clara Gaïda" userId="c87abd91-0307-45f7-aa1a-5efcd49c2510" providerId="ADAL" clId="{7F767425-296F-426C-A935-97CC9BE1D4C6}" dt="2023-10-31T15:19:34.942" v="11438" actId="1037"/>
          <ac:spMkLst>
            <pc:docMk/>
            <pc:sldMk cId="2687099085" sldId="2147472406"/>
            <ac:spMk id="2" creationId="{CCE2921F-D974-90B9-397C-AB4B6EF69136}"/>
          </ac:spMkLst>
        </pc:spChg>
        <pc:spChg chg="mod">
          <ac:chgData name="Clara Gaïda" userId="c87abd91-0307-45f7-aa1a-5efcd49c2510" providerId="ADAL" clId="{7F767425-296F-426C-A935-97CC9BE1D4C6}" dt="2023-10-31T13:51:35.882" v="8424" actId="20577"/>
          <ac:spMkLst>
            <pc:docMk/>
            <pc:sldMk cId="2687099085" sldId="2147472406"/>
            <ac:spMk id="6" creationId="{77E30527-0666-3E47-C74B-8D462AFFA90C}"/>
          </ac:spMkLst>
        </pc:spChg>
        <pc:extLst>
          <p:ext xmlns:p="http://schemas.openxmlformats.org/presentationml/2006/main" uri="{D6D511B9-2390-475A-947B-AFAB55BFBCF1}">
            <pc226:cmChg xmlns:pc226="http://schemas.microsoft.com/office/powerpoint/2022/06/main/command" chg="add del">
              <pc226:chgData name="Clara Gaïda" userId="c87abd91-0307-45f7-aa1a-5efcd49c2510" providerId="ADAL" clId="{7F767425-296F-426C-A935-97CC9BE1D4C6}" dt="2023-10-31T14:31:06.044" v="9794"/>
              <pc2:cmMkLst xmlns:pc2="http://schemas.microsoft.com/office/powerpoint/2019/9/main/command">
                <pc:docMk/>
                <pc:sldMk cId="2687099085" sldId="2147472406"/>
                <pc2:cmMk id="{165E545C-571E-4469-8A64-104CB88D8D6C}"/>
              </pc2:cmMkLst>
            </pc226:cmChg>
            <pc226:cmChg xmlns:pc226="http://schemas.microsoft.com/office/powerpoint/2022/06/main/command" chg="del">
              <pc226:chgData name="Clara Gaïda" userId="c87abd91-0307-45f7-aa1a-5efcd49c2510" providerId="ADAL" clId="{7F767425-296F-426C-A935-97CC9BE1D4C6}" dt="2023-10-30T11:43:48.485" v="2097"/>
              <pc2:cmMkLst xmlns:pc2="http://schemas.microsoft.com/office/powerpoint/2019/9/main/command">
                <pc:docMk/>
                <pc:sldMk cId="2687099085" sldId="2147472406"/>
                <pc2:cmMk id="{5680F3CD-A94E-4884-9421-3F6DB03090BC}"/>
              </pc2:cmMkLst>
            </pc226:cmChg>
          </p:ext>
        </pc:extLst>
      </pc:sldChg>
      <pc:sldChg chg="modSp mod">
        <pc:chgData name="Clara Gaïda" userId="c87abd91-0307-45f7-aa1a-5efcd49c2510" providerId="ADAL" clId="{7F767425-296F-426C-A935-97CC9BE1D4C6}" dt="2023-10-31T15:19:05.749" v="11374" actId="1076"/>
        <pc:sldMkLst>
          <pc:docMk/>
          <pc:sldMk cId="1904051077" sldId="2147472408"/>
        </pc:sldMkLst>
        <pc:spChg chg="mod">
          <ac:chgData name="Clara Gaïda" userId="c87abd91-0307-45f7-aa1a-5efcd49c2510" providerId="ADAL" clId="{7F767425-296F-426C-A935-97CC9BE1D4C6}" dt="2023-10-31T15:19:05.749" v="11374" actId="1076"/>
          <ac:spMkLst>
            <pc:docMk/>
            <pc:sldMk cId="1904051077" sldId="2147472408"/>
            <ac:spMk id="2" creationId="{33528D7F-A943-DF6A-E2D1-02AD7D4CF885}"/>
          </ac:spMkLst>
        </pc:spChg>
        <pc:spChg chg="mod">
          <ac:chgData name="Clara Gaïda" userId="c87abd91-0307-45f7-aa1a-5efcd49c2510" providerId="ADAL" clId="{7F767425-296F-426C-A935-97CC9BE1D4C6}" dt="2023-10-31T13:52:29.684" v="8453" actId="20577"/>
          <ac:spMkLst>
            <pc:docMk/>
            <pc:sldMk cId="1904051077" sldId="2147472408"/>
            <ac:spMk id="12" creationId="{5F24DA7D-EE35-8D32-A5E0-3E0115E73F99}"/>
          </ac:spMkLst>
        </pc:spChg>
      </pc:sldChg>
      <pc:sldChg chg="modSp mod addCm delCm modNotesTx">
        <pc:chgData name="Clara Gaïda" userId="c87abd91-0307-45f7-aa1a-5efcd49c2510" providerId="ADAL" clId="{7F767425-296F-426C-A935-97CC9BE1D4C6}" dt="2023-10-31T15:18:59.088" v="11373" actId="1076"/>
        <pc:sldMkLst>
          <pc:docMk/>
          <pc:sldMk cId="1631448211" sldId="2147472409"/>
        </pc:sldMkLst>
        <pc:spChg chg="mod">
          <ac:chgData name="Clara Gaïda" userId="c87abd91-0307-45f7-aa1a-5efcd49c2510" providerId="ADAL" clId="{7F767425-296F-426C-A935-97CC9BE1D4C6}" dt="2023-10-31T15:18:59.088" v="11373" actId="1076"/>
          <ac:spMkLst>
            <pc:docMk/>
            <pc:sldMk cId="1631448211" sldId="2147472409"/>
            <ac:spMk id="3" creationId="{1C045F65-7F2B-C8D8-F463-6CFB47AACA10}"/>
          </ac:spMkLst>
        </pc:spChg>
        <pc:spChg chg="mod">
          <ac:chgData name="Clara Gaïda" userId="c87abd91-0307-45f7-aa1a-5efcd49c2510" providerId="ADAL" clId="{7F767425-296F-426C-A935-97CC9BE1D4C6}" dt="2023-10-30T18:06:24.328" v="6057" actId="20577"/>
          <ac:spMkLst>
            <pc:docMk/>
            <pc:sldMk cId="1631448211" sldId="2147472409"/>
            <ac:spMk id="7" creationId="{253C15E6-89BD-270A-8550-4F6E1EE12397}"/>
          </ac:spMkLst>
        </pc:spChg>
        <pc:spChg chg="mod">
          <ac:chgData name="Clara Gaïda" userId="c87abd91-0307-45f7-aa1a-5efcd49c2510" providerId="ADAL" clId="{7F767425-296F-426C-A935-97CC9BE1D4C6}" dt="2023-10-30T18:06:26.507" v="6058" actId="20577"/>
          <ac:spMkLst>
            <pc:docMk/>
            <pc:sldMk cId="1631448211" sldId="2147472409"/>
            <ac:spMk id="10" creationId="{ED4AEB76-F25A-8C38-469D-75019F0CB90D}"/>
          </ac:spMkLst>
        </pc:spChg>
        <pc:spChg chg="mod">
          <ac:chgData name="Clara Gaïda" userId="c87abd91-0307-45f7-aa1a-5efcd49c2510" providerId="ADAL" clId="{7F767425-296F-426C-A935-97CC9BE1D4C6}" dt="2023-10-30T18:06:28.423" v="6059" actId="20577"/>
          <ac:spMkLst>
            <pc:docMk/>
            <pc:sldMk cId="1631448211" sldId="2147472409"/>
            <ac:spMk id="16" creationId="{8FF4511D-0DA9-438C-E50A-8EE964CE0848}"/>
          </ac:spMkLst>
        </pc:spChg>
        <pc:spChg chg="mod">
          <ac:chgData name="Clara Gaïda" userId="c87abd91-0307-45f7-aa1a-5efcd49c2510" providerId="ADAL" clId="{7F767425-296F-426C-A935-97CC9BE1D4C6}" dt="2023-10-30T18:06:30.911" v="6061" actId="20577"/>
          <ac:spMkLst>
            <pc:docMk/>
            <pc:sldMk cId="1631448211" sldId="2147472409"/>
            <ac:spMk id="17" creationId="{C31FE4F4-BBF5-FBC0-7957-10C77AC88488}"/>
          </ac:spMkLst>
        </pc:spChg>
        <pc:extLst>
          <p:ext xmlns:p="http://schemas.openxmlformats.org/presentationml/2006/main" uri="{D6D511B9-2390-475A-947B-AFAB55BFBCF1}">
            <pc226:cmChg xmlns:pc226="http://schemas.microsoft.com/office/powerpoint/2022/06/main/command" chg="add del">
              <pc226:chgData name="Clara Gaïda" userId="c87abd91-0307-45f7-aa1a-5efcd49c2510" providerId="ADAL" clId="{7F767425-296F-426C-A935-97CC9BE1D4C6}" dt="2023-10-31T14:30:21.283" v="9793"/>
              <pc2:cmMkLst xmlns:pc2="http://schemas.microsoft.com/office/powerpoint/2019/9/main/command">
                <pc:docMk/>
                <pc:sldMk cId="1631448211" sldId="2147472409"/>
                <pc2:cmMk id="{25D1BBFB-AD92-4D20-8547-151AA916D8F1}"/>
              </pc2:cmMkLst>
            </pc226:cmChg>
          </p:ext>
        </pc:extLst>
      </pc:sldChg>
      <pc:sldChg chg="modSp add mod delCm modNotesTx">
        <pc:chgData name="Clara Gaïda" userId="c87abd91-0307-45f7-aa1a-5efcd49c2510" providerId="ADAL" clId="{7F767425-296F-426C-A935-97CC9BE1D4C6}" dt="2023-10-31T12:36:36.575" v="6590"/>
        <pc:sldMkLst>
          <pc:docMk/>
          <pc:sldMk cId="618840344" sldId="2147472410"/>
        </pc:sldMkLst>
        <pc:spChg chg="mod">
          <ac:chgData name="Clara Gaïda" userId="c87abd91-0307-45f7-aa1a-5efcd49c2510" providerId="ADAL" clId="{7F767425-296F-426C-A935-97CC9BE1D4C6}" dt="2023-10-30T12:39:52.213" v="2617" actId="13926"/>
          <ac:spMkLst>
            <pc:docMk/>
            <pc:sldMk cId="618840344" sldId="2147472410"/>
            <ac:spMk id="1034" creationId="{BC5CFE7D-E640-DA4F-FB9A-3750AFAF6307}"/>
          </ac:spMkLst>
        </pc:sp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1T12:36:36.575" v="6590"/>
              <pc2:cmMkLst xmlns:pc2="http://schemas.microsoft.com/office/powerpoint/2019/9/main/command">
                <pc:docMk/>
                <pc:sldMk cId="618840344" sldId="2147472410"/>
                <pc2:cmMk id="{69BC87D4-76B4-45EE-8A54-23866DBFDA50}"/>
              </pc2:cmMkLst>
            </pc226:cmChg>
          </p:ext>
        </pc:extLst>
      </pc:sldChg>
      <pc:sldChg chg="delSp modSp new del mod">
        <pc:chgData name="Clara Gaïda" userId="c87abd91-0307-45f7-aa1a-5efcd49c2510" providerId="ADAL" clId="{7F767425-296F-426C-A935-97CC9BE1D4C6}" dt="2023-10-30T09:55:04.408" v="1183" actId="47"/>
        <pc:sldMkLst>
          <pc:docMk/>
          <pc:sldMk cId="3825607385" sldId="2147472410"/>
        </pc:sldMkLst>
        <pc:spChg chg="del mod">
          <ac:chgData name="Clara Gaïda" userId="c87abd91-0307-45f7-aa1a-5efcd49c2510" providerId="ADAL" clId="{7F767425-296F-426C-A935-97CC9BE1D4C6}" dt="2023-10-30T09:54:34.594" v="1182" actId="478"/>
          <ac:spMkLst>
            <pc:docMk/>
            <pc:sldMk cId="3825607385" sldId="2147472410"/>
            <ac:spMk id="2" creationId="{C0403790-6F50-354A-F303-3F65B7687BDA}"/>
          </ac:spMkLst>
        </pc:spChg>
      </pc:sldChg>
      <pc:sldChg chg="add del ord">
        <pc:chgData name="Clara Gaïda" userId="c87abd91-0307-45f7-aa1a-5efcd49c2510" providerId="ADAL" clId="{7F767425-296F-426C-A935-97CC9BE1D4C6}" dt="2023-10-30T13:39:08.802" v="3875" actId="47"/>
        <pc:sldMkLst>
          <pc:docMk/>
          <pc:sldMk cId="1034805718" sldId="2147472411"/>
        </pc:sldMkLst>
      </pc:sldChg>
      <pc:sldChg chg="addSp delSp modSp add mod ord delCm modCm modNotesTx">
        <pc:chgData name="Clara Gaïda" userId="c87abd91-0307-45f7-aa1a-5efcd49c2510" providerId="ADAL" clId="{7F767425-296F-426C-A935-97CC9BE1D4C6}" dt="2023-10-31T15:20:34.357" v="11442" actId="20577"/>
        <pc:sldMkLst>
          <pc:docMk/>
          <pc:sldMk cId="2092108615" sldId="2147472412"/>
        </pc:sldMkLst>
        <pc:spChg chg="del">
          <ac:chgData name="Clara Gaïda" userId="c87abd91-0307-45f7-aa1a-5efcd49c2510" providerId="ADAL" clId="{7F767425-296F-426C-A935-97CC9BE1D4C6}" dt="2023-10-30T13:07:44.712" v="3256" actId="478"/>
          <ac:spMkLst>
            <pc:docMk/>
            <pc:sldMk cId="2092108615" sldId="2147472412"/>
            <ac:spMk id="2" creationId="{95A462DA-3DCB-32A3-FA03-DEBB1507D25A}"/>
          </ac:spMkLst>
        </pc:spChg>
        <pc:spChg chg="del">
          <ac:chgData name="Clara Gaïda" userId="c87abd91-0307-45f7-aa1a-5efcd49c2510" providerId="ADAL" clId="{7F767425-296F-426C-A935-97CC9BE1D4C6}" dt="2023-10-30T13:05:33.531" v="3048" actId="21"/>
          <ac:spMkLst>
            <pc:docMk/>
            <pc:sldMk cId="2092108615" sldId="2147472412"/>
            <ac:spMk id="4" creationId="{5E0D153F-8785-FE55-694E-F5C8534BA5F4}"/>
          </ac:spMkLst>
        </pc:spChg>
        <pc:spChg chg="del">
          <ac:chgData name="Clara Gaïda" userId="c87abd91-0307-45f7-aa1a-5efcd49c2510" providerId="ADAL" clId="{7F767425-296F-426C-A935-97CC9BE1D4C6}" dt="2023-10-30T13:05:33.531" v="3048" actId="21"/>
          <ac:spMkLst>
            <pc:docMk/>
            <pc:sldMk cId="2092108615" sldId="2147472412"/>
            <ac:spMk id="5" creationId="{BD3B07D9-129E-35DC-A500-0E6A61610665}"/>
          </ac:spMkLst>
        </pc:spChg>
        <pc:spChg chg="del mod">
          <ac:chgData name="Clara Gaïda" userId="c87abd91-0307-45f7-aa1a-5efcd49c2510" providerId="ADAL" clId="{7F767425-296F-426C-A935-97CC9BE1D4C6}" dt="2023-10-30T14:34:15.484" v="4076" actId="478"/>
          <ac:spMkLst>
            <pc:docMk/>
            <pc:sldMk cId="2092108615" sldId="2147472412"/>
            <ac:spMk id="6" creationId="{262D90D4-ABF1-B35A-4509-E7D46AB4D1BA}"/>
          </ac:spMkLst>
        </pc:spChg>
        <pc:spChg chg="del">
          <ac:chgData name="Clara Gaïda" userId="c87abd91-0307-45f7-aa1a-5efcd49c2510" providerId="ADAL" clId="{7F767425-296F-426C-A935-97CC9BE1D4C6}" dt="2023-10-30T13:05:33.531" v="3048" actId="21"/>
          <ac:spMkLst>
            <pc:docMk/>
            <pc:sldMk cId="2092108615" sldId="2147472412"/>
            <ac:spMk id="7" creationId="{790BFF28-9AEE-590B-D2C8-8D08D1819DDB}"/>
          </ac:spMkLst>
        </pc:spChg>
        <pc:spChg chg="del">
          <ac:chgData name="Clara Gaïda" userId="c87abd91-0307-45f7-aa1a-5efcd49c2510" providerId="ADAL" clId="{7F767425-296F-426C-A935-97CC9BE1D4C6}" dt="2023-10-30T13:21:31.462" v="3614" actId="478"/>
          <ac:spMkLst>
            <pc:docMk/>
            <pc:sldMk cId="2092108615" sldId="2147472412"/>
            <ac:spMk id="8" creationId="{F9164ED2-CC0E-ACEB-E509-C046E90E5EAA}"/>
          </ac:spMkLst>
        </pc:spChg>
        <pc:spChg chg="add del mod">
          <ac:chgData name="Clara Gaïda" userId="c87abd91-0307-45f7-aa1a-5efcd49c2510" providerId="ADAL" clId="{7F767425-296F-426C-A935-97CC9BE1D4C6}" dt="2023-10-30T13:05:45.534" v="3086"/>
          <ac:spMkLst>
            <pc:docMk/>
            <pc:sldMk cId="2092108615" sldId="2147472412"/>
            <ac:spMk id="9" creationId="{4FF68DD4-6B62-84E0-8D8E-8768950D9B23}"/>
          </ac:spMkLst>
        </pc:spChg>
        <pc:spChg chg="mod">
          <ac:chgData name="Clara Gaïda" userId="c87abd91-0307-45f7-aa1a-5efcd49c2510" providerId="ADAL" clId="{7F767425-296F-426C-A935-97CC9BE1D4C6}" dt="2023-10-31T15:15:36.275" v="11349" actId="20577"/>
          <ac:spMkLst>
            <pc:docMk/>
            <pc:sldMk cId="2092108615" sldId="2147472412"/>
            <ac:spMk id="10" creationId="{56E5F4E1-ABC2-33AD-1A4B-4EABC4A6E33B}"/>
          </ac:spMkLst>
        </pc:spChg>
        <pc:spChg chg="add del mod">
          <ac:chgData name="Clara Gaïda" userId="c87abd91-0307-45f7-aa1a-5efcd49c2510" providerId="ADAL" clId="{7F767425-296F-426C-A935-97CC9BE1D4C6}" dt="2023-10-30T13:05:45.534" v="3086"/>
          <ac:spMkLst>
            <pc:docMk/>
            <pc:sldMk cId="2092108615" sldId="2147472412"/>
            <ac:spMk id="13" creationId="{0162CD6A-F500-D359-88C6-E99F2202E240}"/>
          </ac:spMkLst>
        </pc:spChg>
        <pc:spChg chg="add del mod">
          <ac:chgData name="Clara Gaïda" userId="c87abd91-0307-45f7-aa1a-5efcd49c2510" providerId="ADAL" clId="{7F767425-296F-426C-A935-97CC9BE1D4C6}" dt="2023-10-30T13:05:45.534" v="3086"/>
          <ac:spMkLst>
            <pc:docMk/>
            <pc:sldMk cId="2092108615" sldId="2147472412"/>
            <ac:spMk id="14" creationId="{D9BA8352-27E3-7355-092C-0E878D8109C6}"/>
          </ac:spMkLst>
        </pc:spChg>
        <pc:spChg chg="add del mod">
          <ac:chgData name="Clara Gaïda" userId="c87abd91-0307-45f7-aa1a-5efcd49c2510" providerId="ADAL" clId="{7F767425-296F-426C-A935-97CC9BE1D4C6}" dt="2023-10-30T13:05:45.534" v="3086"/>
          <ac:spMkLst>
            <pc:docMk/>
            <pc:sldMk cId="2092108615" sldId="2147472412"/>
            <ac:spMk id="15" creationId="{B107628A-6EFB-D3AD-8C39-D1C0015C1A4C}"/>
          </ac:spMkLst>
        </pc:spChg>
        <pc:spChg chg="add del mod">
          <ac:chgData name="Clara Gaïda" userId="c87abd91-0307-45f7-aa1a-5efcd49c2510" providerId="ADAL" clId="{7F767425-296F-426C-A935-97CC9BE1D4C6}" dt="2023-10-31T14:14:39.313" v="9384" actId="478"/>
          <ac:spMkLst>
            <pc:docMk/>
            <pc:sldMk cId="2092108615" sldId="2147472412"/>
            <ac:spMk id="16" creationId="{33FF91C1-0EC5-B186-DE3D-2446542A27EA}"/>
          </ac:spMkLst>
        </pc:spChg>
        <pc:spChg chg="add mod">
          <ac:chgData name="Clara Gaïda" userId="c87abd91-0307-45f7-aa1a-5efcd49c2510" providerId="ADAL" clId="{7F767425-296F-426C-A935-97CC9BE1D4C6}" dt="2023-10-31T14:54:30.379" v="10714" actId="14100"/>
          <ac:spMkLst>
            <pc:docMk/>
            <pc:sldMk cId="2092108615" sldId="2147472412"/>
            <ac:spMk id="19" creationId="{3BA872D7-B539-6EBB-791F-A1D91BC71BA9}"/>
          </ac:spMkLst>
        </pc:spChg>
        <pc:spChg chg="add mod">
          <ac:chgData name="Clara Gaïda" userId="c87abd91-0307-45f7-aa1a-5efcd49c2510" providerId="ADAL" clId="{7F767425-296F-426C-A935-97CC9BE1D4C6}" dt="2023-10-31T14:56:40.115" v="10720" actId="688"/>
          <ac:spMkLst>
            <pc:docMk/>
            <pc:sldMk cId="2092108615" sldId="2147472412"/>
            <ac:spMk id="20" creationId="{F9798B1E-841D-C17D-92E0-AC1F8C9A3A7B}"/>
          </ac:spMkLst>
        </pc:spChg>
        <pc:spChg chg="add mod">
          <ac:chgData name="Clara Gaïda" userId="c87abd91-0307-45f7-aa1a-5efcd49c2510" providerId="ADAL" clId="{7F767425-296F-426C-A935-97CC9BE1D4C6}" dt="2023-10-31T14:51:14.277" v="10691" actId="1038"/>
          <ac:spMkLst>
            <pc:docMk/>
            <pc:sldMk cId="2092108615" sldId="2147472412"/>
            <ac:spMk id="21" creationId="{7DED6E26-142E-0397-BAF8-8FC0ABB4B6B8}"/>
          </ac:spMkLst>
        </pc:spChg>
        <pc:spChg chg="add del mod ord">
          <ac:chgData name="Clara Gaïda" userId="c87abd91-0307-45f7-aa1a-5efcd49c2510" providerId="ADAL" clId="{7F767425-296F-426C-A935-97CC9BE1D4C6}" dt="2023-10-30T14:34:23.649" v="4077" actId="21"/>
          <ac:spMkLst>
            <pc:docMk/>
            <pc:sldMk cId="2092108615" sldId="2147472412"/>
            <ac:spMk id="23" creationId="{06B28D3D-A3F0-D28F-18FC-80CF0DACFBB3}"/>
          </ac:spMkLst>
        </pc:spChg>
        <pc:spChg chg="add mod">
          <ac:chgData name="Clara Gaïda" userId="c87abd91-0307-45f7-aa1a-5efcd49c2510" providerId="ADAL" clId="{7F767425-296F-426C-A935-97CC9BE1D4C6}" dt="2023-10-30T14:40:23.834" v="4339" actId="1038"/>
          <ac:spMkLst>
            <pc:docMk/>
            <pc:sldMk cId="2092108615" sldId="2147472412"/>
            <ac:spMk id="24" creationId="{93C9054D-C272-93DA-AE37-85FFF32BA83E}"/>
          </ac:spMkLst>
        </pc:spChg>
        <pc:spChg chg="add mod">
          <ac:chgData name="Clara Gaïda" userId="c87abd91-0307-45f7-aa1a-5efcd49c2510" providerId="ADAL" clId="{7F767425-296F-426C-A935-97CC9BE1D4C6}" dt="2023-10-31T14:53:44.734" v="10708" actId="403"/>
          <ac:spMkLst>
            <pc:docMk/>
            <pc:sldMk cId="2092108615" sldId="2147472412"/>
            <ac:spMk id="25" creationId="{4DAD7FE5-FAFC-E806-25D5-A7842D334CDC}"/>
          </ac:spMkLst>
        </pc:spChg>
        <pc:spChg chg="add mod">
          <ac:chgData name="Clara Gaïda" userId="c87abd91-0307-45f7-aa1a-5efcd49c2510" providerId="ADAL" clId="{7F767425-296F-426C-A935-97CC9BE1D4C6}" dt="2023-10-31T14:54:13.917" v="10713" actId="113"/>
          <ac:spMkLst>
            <pc:docMk/>
            <pc:sldMk cId="2092108615" sldId="2147472412"/>
            <ac:spMk id="26" creationId="{9618963B-2CAA-E4C3-1DF5-6EF4D0DD6E14}"/>
          </ac:spMkLst>
        </pc:spChg>
        <pc:spChg chg="del">
          <ac:chgData name="Clara Gaïda" userId="c87abd91-0307-45f7-aa1a-5efcd49c2510" providerId="ADAL" clId="{7F767425-296F-426C-A935-97CC9BE1D4C6}" dt="2023-10-30T13:05:33.531" v="3048" actId="21"/>
          <ac:spMkLst>
            <pc:docMk/>
            <pc:sldMk cId="2092108615" sldId="2147472412"/>
            <ac:spMk id="32" creationId="{9A4DB5C1-D0DC-3F61-5501-BE8F998EA040}"/>
          </ac:spMkLst>
        </pc:spChg>
        <pc:spChg chg="del mod">
          <ac:chgData name="Clara Gaïda" userId="c87abd91-0307-45f7-aa1a-5efcd49c2510" providerId="ADAL" clId="{7F767425-296F-426C-A935-97CC9BE1D4C6}" dt="2023-10-30T14:34:23.649" v="4077" actId="21"/>
          <ac:spMkLst>
            <pc:docMk/>
            <pc:sldMk cId="2092108615" sldId="2147472412"/>
            <ac:spMk id="33" creationId="{713AC1E9-2436-A5FB-ED16-599EC243A52C}"/>
          </ac:spMkLst>
        </pc:spChg>
        <pc:spChg chg="del">
          <ac:chgData name="Clara Gaïda" userId="c87abd91-0307-45f7-aa1a-5efcd49c2510" providerId="ADAL" clId="{7F767425-296F-426C-A935-97CC9BE1D4C6}" dt="2023-10-30T13:07:33.746" v="3254" actId="478"/>
          <ac:spMkLst>
            <pc:docMk/>
            <pc:sldMk cId="2092108615" sldId="2147472412"/>
            <ac:spMk id="38" creationId="{95A53F5E-9752-6D95-4023-7C818A3BA312}"/>
          </ac:spMkLst>
        </pc:spChg>
        <pc:spChg chg="del mod">
          <ac:chgData name="Clara Gaïda" userId="c87abd91-0307-45f7-aa1a-5efcd49c2510" providerId="ADAL" clId="{7F767425-296F-426C-A935-97CC9BE1D4C6}" dt="2023-10-30T14:34:12.586" v="4075" actId="478"/>
          <ac:spMkLst>
            <pc:docMk/>
            <pc:sldMk cId="2092108615" sldId="2147472412"/>
            <ac:spMk id="39" creationId="{7E121B32-1B8F-3197-D8C7-FC9EAF335218}"/>
          </ac:spMkLst>
        </pc:spChg>
        <pc:spChg chg="del mod">
          <ac:chgData name="Clara Gaïda" userId="c87abd91-0307-45f7-aa1a-5efcd49c2510" providerId="ADAL" clId="{7F767425-296F-426C-A935-97CC9BE1D4C6}" dt="2023-10-30T14:34:23.649" v="4077" actId="21"/>
          <ac:spMkLst>
            <pc:docMk/>
            <pc:sldMk cId="2092108615" sldId="2147472412"/>
            <ac:spMk id="41" creationId="{FF392EEC-8D96-D5D5-F443-278139E91D54}"/>
          </ac:spMkLst>
        </pc:spChg>
        <pc:graphicFrameChg chg="add del mod">
          <ac:chgData name="Clara Gaïda" userId="c87abd91-0307-45f7-aa1a-5efcd49c2510" providerId="ADAL" clId="{7F767425-296F-426C-A935-97CC9BE1D4C6}" dt="2023-10-30T13:05:45.534" v="3086"/>
          <ac:graphicFrameMkLst>
            <pc:docMk/>
            <pc:sldMk cId="2092108615" sldId="2147472412"/>
            <ac:graphicFrameMk id="12" creationId="{693BBA73-38C5-06E7-5E40-465CC678EB14}"/>
          </ac:graphicFrameMkLst>
        </pc:graphicFrameChg>
        <pc:graphicFrameChg chg="add mod modGraphic">
          <ac:chgData name="Clara Gaïda" userId="c87abd91-0307-45f7-aa1a-5efcd49c2510" providerId="ADAL" clId="{7F767425-296F-426C-A935-97CC9BE1D4C6}" dt="2023-10-31T15:14:57.215" v="11314" actId="14734"/>
          <ac:graphicFrameMkLst>
            <pc:docMk/>
            <pc:sldMk cId="2092108615" sldId="2147472412"/>
            <ac:graphicFrameMk id="18" creationId="{B5705B4A-379C-25CC-07A8-86919F266FDE}"/>
          </ac:graphicFrameMkLst>
        </pc:graphicFrameChg>
        <pc:graphicFrameChg chg="del">
          <ac:chgData name="Clara Gaïda" userId="c87abd91-0307-45f7-aa1a-5efcd49c2510" providerId="ADAL" clId="{7F767425-296F-426C-A935-97CC9BE1D4C6}" dt="2023-10-30T13:05:33.531" v="3048" actId="21"/>
          <ac:graphicFrameMkLst>
            <pc:docMk/>
            <pc:sldMk cId="2092108615" sldId="2147472412"/>
            <ac:graphicFrameMk id="42" creationId="{779E3195-4C42-54D3-5CAB-577B82C18317}"/>
          </ac:graphicFrameMkLst>
        </pc:graphicFrameChg>
        <pc:graphicFrameChg chg="del mod">
          <ac:chgData name="Clara Gaïda" userId="c87abd91-0307-45f7-aa1a-5efcd49c2510" providerId="ADAL" clId="{7F767425-296F-426C-A935-97CC9BE1D4C6}" dt="2023-10-30T13:23:15.295" v="3649" actId="478"/>
          <ac:graphicFrameMkLst>
            <pc:docMk/>
            <pc:sldMk cId="2092108615" sldId="2147472412"/>
            <ac:graphicFrameMk id="43" creationId="{55D97527-A8B2-F0A3-2EDD-3C51612D22B9}"/>
          </ac:graphicFrameMkLst>
        </pc:graphicFrameChg>
        <pc:picChg chg="add del mod">
          <ac:chgData name="Clara Gaïda" userId="c87abd91-0307-45f7-aa1a-5efcd49c2510" providerId="ADAL" clId="{7F767425-296F-426C-A935-97CC9BE1D4C6}" dt="2023-10-30T13:05:45.534" v="3086"/>
          <ac:picMkLst>
            <pc:docMk/>
            <pc:sldMk cId="2092108615" sldId="2147472412"/>
            <ac:picMk id="11" creationId="{D08BD811-4248-4AD8-A739-338EFDFEF9D6}"/>
          </ac:picMkLst>
        </pc:picChg>
        <pc:picChg chg="add del mod">
          <ac:chgData name="Clara Gaïda" userId="c87abd91-0307-45f7-aa1a-5efcd49c2510" providerId="ADAL" clId="{7F767425-296F-426C-A935-97CC9BE1D4C6}" dt="2023-10-31T14:07:08.819" v="8998" actId="478"/>
          <ac:picMkLst>
            <pc:docMk/>
            <pc:sldMk cId="2092108615" sldId="2147472412"/>
            <ac:picMk id="17" creationId="{CDAC8CA2-C98F-233A-C2F7-F31F01F9A86C}"/>
          </ac:picMkLst>
        </pc:picChg>
        <pc:picChg chg="add del mod">
          <ac:chgData name="Clara Gaïda" userId="c87abd91-0307-45f7-aa1a-5efcd49c2510" providerId="ADAL" clId="{7F767425-296F-426C-A935-97CC9BE1D4C6}" dt="2023-10-30T14:34:23.649" v="4077" actId="21"/>
          <ac:picMkLst>
            <pc:docMk/>
            <pc:sldMk cId="2092108615" sldId="2147472412"/>
            <ac:picMk id="22" creationId="{2F744B11-3AA0-69E5-38F4-8767D776118E}"/>
          </ac:picMkLst>
        </pc:picChg>
        <pc:picChg chg="add del mod">
          <ac:chgData name="Clara Gaïda" userId="c87abd91-0307-45f7-aa1a-5efcd49c2510" providerId="ADAL" clId="{7F767425-296F-426C-A935-97CC9BE1D4C6}" dt="2023-10-31T14:14:36.038" v="9382" actId="478"/>
          <ac:picMkLst>
            <pc:docMk/>
            <pc:sldMk cId="2092108615" sldId="2147472412"/>
            <ac:picMk id="27" creationId="{3B9E0C2D-C64B-A2FA-EDC7-DAF3537BCE2F}"/>
          </ac:picMkLst>
        </pc:picChg>
        <pc:picChg chg="add mod">
          <ac:chgData name="Clara Gaïda" userId="c87abd91-0307-45f7-aa1a-5efcd49c2510" providerId="ADAL" clId="{7F767425-296F-426C-A935-97CC9BE1D4C6}" dt="2023-10-31T14:53:41.868" v="10707" actId="1076"/>
          <ac:picMkLst>
            <pc:docMk/>
            <pc:sldMk cId="2092108615" sldId="2147472412"/>
            <ac:picMk id="29" creationId="{57F2D227-E814-8E62-C900-17129D7E8105}"/>
          </ac:picMkLst>
        </pc:picChg>
        <pc:picChg chg="del mod">
          <ac:chgData name="Clara Gaïda" userId="c87abd91-0307-45f7-aa1a-5efcd49c2510" providerId="ADAL" clId="{7F767425-296F-426C-A935-97CC9BE1D4C6}" dt="2023-10-30T13:07:12.174" v="3245" actId="478"/>
          <ac:picMkLst>
            <pc:docMk/>
            <pc:sldMk cId="2092108615" sldId="2147472412"/>
            <ac:picMk id="34" creationId="{4876F997-693F-E8F3-3E04-E0CC7EBEA9C7}"/>
          </ac:picMkLst>
        </pc:picChg>
        <pc:picChg chg="del">
          <ac:chgData name="Clara Gaïda" userId="c87abd91-0307-45f7-aa1a-5efcd49c2510" providerId="ADAL" clId="{7F767425-296F-426C-A935-97CC9BE1D4C6}" dt="2023-10-30T13:05:33.531" v="3048" actId="21"/>
          <ac:picMkLst>
            <pc:docMk/>
            <pc:sldMk cId="2092108615" sldId="2147472412"/>
            <ac:picMk id="37" creationId="{F751C433-5B28-AFBB-4C96-43EE4EA3F299}"/>
          </ac:picMkLst>
        </pc:picChg>
        <pc:picChg chg="mod">
          <ac:chgData name="Clara Gaïda" userId="c87abd91-0307-45f7-aa1a-5efcd49c2510" providerId="ADAL" clId="{7F767425-296F-426C-A935-97CC9BE1D4C6}" dt="2023-10-30T13:25:20.493" v="3736" actId="1076"/>
          <ac:picMkLst>
            <pc:docMk/>
            <pc:sldMk cId="2092108615" sldId="2147472412"/>
            <ac:picMk id="40" creationId="{420142CF-0D7A-38F8-F69E-B3817E534138}"/>
          </ac:picMkLst>
        </pc:picChg>
        <pc:picChg chg="del mod">
          <ac:chgData name="Clara Gaïda" userId="c87abd91-0307-45f7-aa1a-5efcd49c2510" providerId="ADAL" clId="{7F767425-296F-426C-A935-97CC9BE1D4C6}" dt="2023-10-30T13:07:24.939" v="3250" actId="478"/>
          <ac:picMkLst>
            <pc:docMk/>
            <pc:sldMk cId="2092108615" sldId="2147472412"/>
            <ac:picMk id="47" creationId="{35E01B51-9CB1-3958-2D93-5569EF5810EF}"/>
          </ac:picMkLst>
        </pc:picChg>
        <pc:picChg chg="del mod">
          <ac:chgData name="Clara Gaïda" userId="c87abd91-0307-45f7-aa1a-5efcd49c2510" providerId="ADAL" clId="{7F767425-296F-426C-A935-97CC9BE1D4C6}" dt="2023-10-30T13:07:27.770" v="3252" actId="478"/>
          <ac:picMkLst>
            <pc:docMk/>
            <pc:sldMk cId="2092108615" sldId="2147472412"/>
            <ac:picMk id="48" creationId="{C919AC2C-66A6-13CB-EF9E-611C0FC4A7CA}"/>
          </ac:picMkLst>
        </pc:picChg>
        <pc:picChg chg="del mod">
          <ac:chgData name="Clara Gaïda" userId="c87abd91-0307-45f7-aa1a-5efcd49c2510" providerId="ADAL" clId="{7F767425-296F-426C-A935-97CC9BE1D4C6}" dt="2023-10-30T13:07:25.584" v="3251" actId="478"/>
          <ac:picMkLst>
            <pc:docMk/>
            <pc:sldMk cId="2092108615" sldId="2147472412"/>
            <ac:picMk id="50" creationId="{241516FB-D0A0-FAA8-98FF-084CEF5BC704}"/>
          </ac:picMkLst>
        </pc:picChg>
        <pc:cxnChg chg="del">
          <ac:chgData name="Clara Gaïda" userId="c87abd91-0307-45f7-aa1a-5efcd49c2510" providerId="ADAL" clId="{7F767425-296F-426C-A935-97CC9BE1D4C6}" dt="2023-10-30T13:07:32.282" v="3253" actId="478"/>
          <ac:cxnSpMkLst>
            <pc:docMk/>
            <pc:sldMk cId="2092108615" sldId="2147472412"/>
            <ac:cxnSpMk id="3" creationId="{3B65AAE3-ACA6-3744-3980-8FFBAFC3A9F3}"/>
          </ac:cxnSpMkLst>
        </pc:cxn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1T14:50:41.348" v="10662"/>
              <pc2:cmMkLst xmlns:pc2="http://schemas.microsoft.com/office/powerpoint/2019/9/main/command">
                <pc:docMk/>
                <pc:sldMk cId="2092108615" sldId="2147472412"/>
                <pc2:cmMk id="{C88FE886-4BBD-40F6-8F39-5174ED1C9C08}"/>
              </pc2:cmMkLst>
              <pc226:cmRplyChg chg="add del">
                <pc226:chgData name="Clara Gaïda" userId="c87abd91-0307-45f7-aa1a-5efcd49c2510" providerId="ADAL" clId="{7F767425-296F-426C-A935-97CC9BE1D4C6}" dt="2023-10-30T14:29:05.438" v="3960"/>
                <pc2:cmRplyMkLst xmlns:pc2="http://schemas.microsoft.com/office/powerpoint/2019/9/main/command">
                  <pc:docMk/>
                  <pc:sldMk cId="2092108615" sldId="2147472412"/>
                  <pc2:cmMk id="{C88FE886-4BBD-40F6-8F39-5174ED1C9C08}"/>
                  <pc2:cmRplyMk id="{D4A587DB-CA2D-42FB-9386-63F867DE2C1B}"/>
                </pc2:cmRplyMkLst>
              </pc226:cmRplyChg>
            </pc226:cmChg>
          </p:ext>
        </pc:extLst>
      </pc:sldChg>
      <pc:sldChg chg="add del">
        <pc:chgData name="Clara Gaïda" userId="c87abd91-0307-45f7-aa1a-5efcd49c2510" providerId="ADAL" clId="{7F767425-296F-426C-A935-97CC9BE1D4C6}" dt="2023-10-30T13:43:32.104" v="3940" actId="47"/>
        <pc:sldMkLst>
          <pc:docMk/>
          <pc:sldMk cId="1237336309" sldId="2147472413"/>
        </pc:sldMkLst>
      </pc:sldChg>
      <pc:sldChg chg="addSp delSp modSp add del mod ord modCm modNotesTx">
        <pc:chgData name="Clara Gaïda" userId="c87abd91-0307-45f7-aa1a-5efcd49c2510" providerId="ADAL" clId="{7F767425-296F-426C-A935-97CC9BE1D4C6}" dt="2023-10-31T12:36:08.352" v="6585" actId="47"/>
        <pc:sldMkLst>
          <pc:docMk/>
          <pc:sldMk cId="3387877284" sldId="2147472413"/>
        </pc:sldMkLst>
        <pc:spChg chg="add del mod">
          <ac:chgData name="Clara Gaïda" userId="c87abd91-0307-45f7-aa1a-5efcd49c2510" providerId="ADAL" clId="{7F767425-296F-426C-A935-97CC9BE1D4C6}" dt="2023-10-30T14:48:22.526" v="4453" actId="478"/>
          <ac:spMkLst>
            <pc:docMk/>
            <pc:sldMk cId="3387877284" sldId="2147472413"/>
            <ac:spMk id="23" creationId="{7A3626C3-F9FD-A2B9-44C0-8EF3C911D8BE}"/>
          </ac:spMkLst>
        </pc:spChg>
        <pc:extLst>
          <p:ext xmlns:p="http://schemas.openxmlformats.org/presentationml/2006/main" uri="{D6D511B9-2390-475A-947B-AFAB55BFBCF1}">
            <pc226:cmChg xmlns:pc226="http://schemas.microsoft.com/office/powerpoint/2022/06/main/command" chg="">
              <pc226:chgData name="Clara Gaïda" userId="c87abd91-0307-45f7-aa1a-5efcd49c2510" providerId="ADAL" clId="{7F767425-296F-426C-A935-97CC9BE1D4C6}" dt="2023-10-30T14:48:25.119" v="4454"/>
              <pc2:cmMkLst xmlns:pc2="http://schemas.microsoft.com/office/powerpoint/2019/9/main/command">
                <pc:docMk/>
                <pc:sldMk cId="3387877284" sldId="2147472413"/>
                <pc2:cmMk id="{49468FBE-AD27-4715-86ED-6CA1673545C7}"/>
              </pc2:cmMkLst>
              <pc226:cmRplyChg chg="del">
                <pc226:chgData name="Clara Gaïda" userId="c87abd91-0307-45f7-aa1a-5efcd49c2510" providerId="ADAL" clId="{7F767425-296F-426C-A935-97CC9BE1D4C6}" dt="2023-10-30T14:48:25.119" v="4454"/>
                <pc2:cmRplyMkLst xmlns:pc2="http://schemas.microsoft.com/office/powerpoint/2019/9/main/command">
                  <pc:docMk/>
                  <pc:sldMk cId="3387877284" sldId="2147472413"/>
                  <pc2:cmMk id="{49468FBE-AD27-4715-86ED-6CA1673545C7}"/>
                  <pc2:cmRplyMk id="{071A8291-A215-4F3C-8E81-E9351925B58B}"/>
                </pc2:cmRplyMkLst>
              </pc226:cmRplyChg>
            </pc226:cmChg>
          </p:ext>
        </pc:extLst>
      </pc:sldChg>
      <pc:sldChg chg="add del ord">
        <pc:chgData name="Clara Gaïda" userId="c87abd91-0307-45f7-aa1a-5efcd49c2510" providerId="ADAL" clId="{7F767425-296F-426C-A935-97CC9BE1D4C6}" dt="2023-10-30T14:46:29.057" v="4444" actId="47"/>
        <pc:sldMkLst>
          <pc:docMk/>
          <pc:sldMk cId="1318671864" sldId="2147472414"/>
        </pc:sldMkLst>
      </pc:sldChg>
      <pc:sldChg chg="addSp delSp modSp new mod ord delCm modNotesTx">
        <pc:chgData name="Clara Gaïda" userId="c87abd91-0307-45f7-aa1a-5efcd49c2510" providerId="ADAL" clId="{7F767425-296F-426C-A935-97CC9BE1D4C6}" dt="2023-10-31T15:23:16.927" v="11448" actId="207"/>
        <pc:sldMkLst>
          <pc:docMk/>
          <pc:sldMk cId="1734010299" sldId="2147472414"/>
        </pc:sldMkLst>
        <pc:spChg chg="del mod">
          <ac:chgData name="Clara Gaïda" userId="c87abd91-0307-45f7-aa1a-5efcd49c2510" providerId="ADAL" clId="{7F767425-296F-426C-A935-97CC9BE1D4C6}" dt="2023-10-31T13:01:47.764" v="7081" actId="478"/>
          <ac:spMkLst>
            <pc:docMk/>
            <pc:sldMk cId="1734010299" sldId="2147472414"/>
            <ac:spMk id="2" creationId="{01ED77E7-3BFB-8A40-1256-8D63ED9F9862}"/>
          </ac:spMkLst>
        </pc:spChg>
        <pc:spChg chg="del">
          <ac:chgData name="Clara Gaïda" userId="c87abd91-0307-45f7-aa1a-5efcd49c2510" providerId="ADAL" clId="{7F767425-296F-426C-A935-97CC9BE1D4C6}" dt="2023-10-31T13:01:26.671" v="7080" actId="478"/>
          <ac:spMkLst>
            <pc:docMk/>
            <pc:sldMk cId="1734010299" sldId="2147472414"/>
            <ac:spMk id="3" creationId="{CD758685-E0FD-DE54-44F5-C0AFF8B29228}"/>
          </ac:spMkLst>
        </pc:spChg>
        <pc:spChg chg="del mod">
          <ac:chgData name="Clara Gaïda" userId="c87abd91-0307-45f7-aa1a-5efcd49c2510" providerId="ADAL" clId="{7F767425-296F-426C-A935-97CC9BE1D4C6}" dt="2023-10-31T13:08:24.689" v="7477" actId="478"/>
          <ac:spMkLst>
            <pc:docMk/>
            <pc:sldMk cId="1734010299" sldId="2147472414"/>
            <ac:spMk id="4" creationId="{50D1718E-3B18-0431-7D69-823C3A7EEA82}"/>
          </ac:spMkLst>
        </pc:spChg>
        <pc:spChg chg="add del mod">
          <ac:chgData name="Clara Gaïda" userId="c87abd91-0307-45f7-aa1a-5efcd49c2510" providerId="ADAL" clId="{7F767425-296F-426C-A935-97CC9BE1D4C6}" dt="2023-10-31T13:01:52.935" v="7084" actId="478"/>
          <ac:spMkLst>
            <pc:docMk/>
            <pc:sldMk cId="1734010299" sldId="2147472414"/>
            <ac:spMk id="5" creationId="{E238677D-3AA9-5113-991C-940A1E333C82}"/>
          </ac:spMkLst>
        </pc:spChg>
        <pc:spChg chg="add del mod">
          <ac:chgData name="Clara Gaïda" userId="c87abd91-0307-45f7-aa1a-5efcd49c2510" providerId="ADAL" clId="{7F767425-296F-426C-A935-97CC9BE1D4C6}" dt="2023-10-31T12:41:26.625" v="6601" actId="478"/>
          <ac:spMkLst>
            <pc:docMk/>
            <pc:sldMk cId="1734010299" sldId="2147472414"/>
            <ac:spMk id="6" creationId="{6D523E5E-DD59-91D2-A15D-3C5E72158C8C}"/>
          </ac:spMkLst>
        </pc:spChg>
        <pc:spChg chg="add del mod">
          <ac:chgData name="Clara Gaïda" userId="c87abd91-0307-45f7-aa1a-5efcd49c2510" providerId="ADAL" clId="{7F767425-296F-426C-A935-97CC9BE1D4C6}" dt="2023-10-31T13:01:53.519" v="7085" actId="478"/>
          <ac:spMkLst>
            <pc:docMk/>
            <pc:sldMk cId="1734010299" sldId="2147472414"/>
            <ac:spMk id="7" creationId="{60719200-A591-7FC5-8E27-8C87DF8ACBCA}"/>
          </ac:spMkLst>
        </pc:spChg>
        <pc:spChg chg="add del mod">
          <ac:chgData name="Clara Gaïda" userId="c87abd91-0307-45f7-aa1a-5efcd49c2510" providerId="ADAL" clId="{7F767425-296F-426C-A935-97CC9BE1D4C6}" dt="2023-10-31T13:01:54.168" v="7086" actId="478"/>
          <ac:spMkLst>
            <pc:docMk/>
            <pc:sldMk cId="1734010299" sldId="2147472414"/>
            <ac:spMk id="8" creationId="{D0AF62E5-1B73-2C23-24E0-1D6610877DA3}"/>
          </ac:spMkLst>
        </pc:spChg>
        <pc:spChg chg="add del mod">
          <ac:chgData name="Clara Gaïda" userId="c87abd91-0307-45f7-aa1a-5efcd49c2510" providerId="ADAL" clId="{7F767425-296F-426C-A935-97CC9BE1D4C6}" dt="2023-10-31T13:01:49.461" v="7082" actId="478"/>
          <ac:spMkLst>
            <pc:docMk/>
            <pc:sldMk cId="1734010299" sldId="2147472414"/>
            <ac:spMk id="12" creationId="{02113FA5-20D1-9F14-0977-4C81EB66BEBA}"/>
          </ac:spMkLst>
        </pc:spChg>
        <pc:spChg chg="add del mod">
          <ac:chgData name="Clara Gaïda" userId="c87abd91-0307-45f7-aa1a-5efcd49c2510" providerId="ADAL" clId="{7F767425-296F-426C-A935-97CC9BE1D4C6}" dt="2023-10-31T13:02:20.089" v="7138" actId="478"/>
          <ac:spMkLst>
            <pc:docMk/>
            <pc:sldMk cId="1734010299" sldId="2147472414"/>
            <ac:spMk id="13" creationId="{42D26AC4-96ED-2075-C1DA-2ABE4E1EA633}"/>
          </ac:spMkLst>
        </pc:spChg>
        <pc:spChg chg="add del mod">
          <ac:chgData name="Clara Gaïda" userId="c87abd91-0307-45f7-aa1a-5efcd49c2510" providerId="ADAL" clId="{7F767425-296F-426C-A935-97CC9BE1D4C6}" dt="2023-10-31T13:02:17.697" v="7137" actId="478"/>
          <ac:spMkLst>
            <pc:docMk/>
            <pc:sldMk cId="1734010299" sldId="2147472414"/>
            <ac:spMk id="14" creationId="{2F379922-6EA1-2128-1D07-C9A9C75C7AAA}"/>
          </ac:spMkLst>
        </pc:spChg>
        <pc:spChg chg="add del mod">
          <ac:chgData name="Clara Gaïda" userId="c87abd91-0307-45f7-aa1a-5efcd49c2510" providerId="ADAL" clId="{7F767425-296F-426C-A935-97CC9BE1D4C6}" dt="2023-10-31T13:02:23.298" v="7139" actId="478"/>
          <ac:spMkLst>
            <pc:docMk/>
            <pc:sldMk cId="1734010299" sldId="2147472414"/>
            <ac:spMk id="15" creationId="{5856B102-F537-9DAC-C56D-61E70DE4740E}"/>
          </ac:spMkLst>
        </pc:spChg>
        <pc:spChg chg="mod">
          <ac:chgData name="Clara Gaïda" userId="c87abd91-0307-45f7-aa1a-5efcd49c2510" providerId="ADAL" clId="{7F767425-296F-426C-A935-97CC9BE1D4C6}" dt="2023-10-31T15:06:03.432" v="11011" actId="1035"/>
          <ac:spMkLst>
            <pc:docMk/>
            <pc:sldMk cId="1734010299" sldId="2147472414"/>
            <ac:spMk id="17" creationId="{04376AFE-FA09-15F7-0F1F-0C444CED7314}"/>
          </ac:spMkLst>
        </pc:spChg>
        <pc:spChg chg="mod">
          <ac:chgData name="Clara Gaïda" userId="c87abd91-0307-45f7-aa1a-5efcd49c2510" providerId="ADAL" clId="{7F767425-296F-426C-A935-97CC9BE1D4C6}" dt="2023-10-31T15:09:32.544" v="11299" actId="1036"/>
          <ac:spMkLst>
            <pc:docMk/>
            <pc:sldMk cId="1734010299" sldId="2147472414"/>
            <ac:spMk id="18" creationId="{5B65892E-8F5A-BE45-A961-3B00A5FE2DF4}"/>
          </ac:spMkLst>
        </pc:spChg>
        <pc:spChg chg="mod topLvl">
          <ac:chgData name="Clara Gaïda" userId="c87abd91-0307-45f7-aa1a-5efcd49c2510" providerId="ADAL" clId="{7F767425-296F-426C-A935-97CC9BE1D4C6}" dt="2023-10-31T15:07:52.008" v="11091" actId="1036"/>
          <ac:spMkLst>
            <pc:docMk/>
            <pc:sldMk cId="1734010299" sldId="2147472414"/>
            <ac:spMk id="21" creationId="{06809394-88CA-3ED6-A03E-47BB09D50822}"/>
          </ac:spMkLst>
        </pc:spChg>
        <pc:spChg chg="del mod">
          <ac:chgData name="Clara Gaïda" userId="c87abd91-0307-45f7-aa1a-5efcd49c2510" providerId="ADAL" clId="{7F767425-296F-426C-A935-97CC9BE1D4C6}" dt="2023-10-31T13:29:16.098" v="8105" actId="478"/>
          <ac:spMkLst>
            <pc:docMk/>
            <pc:sldMk cId="1734010299" sldId="2147472414"/>
            <ac:spMk id="22" creationId="{97CDEC2D-196D-BFC6-D8FE-B27A97816863}"/>
          </ac:spMkLst>
        </pc:spChg>
        <pc:spChg chg="del mod">
          <ac:chgData name="Clara Gaïda" userId="c87abd91-0307-45f7-aa1a-5efcd49c2510" providerId="ADAL" clId="{7F767425-296F-426C-A935-97CC9BE1D4C6}" dt="2023-10-31T13:29:22.764" v="8109" actId="478"/>
          <ac:spMkLst>
            <pc:docMk/>
            <pc:sldMk cId="1734010299" sldId="2147472414"/>
            <ac:spMk id="23" creationId="{10CCC471-A949-0A1E-B790-A61488605BFD}"/>
          </ac:spMkLst>
        </pc:spChg>
        <pc:spChg chg="del mod">
          <ac:chgData name="Clara Gaïda" userId="c87abd91-0307-45f7-aa1a-5efcd49c2510" providerId="ADAL" clId="{7F767425-296F-426C-A935-97CC9BE1D4C6}" dt="2023-10-31T13:29:20.476" v="8108" actId="478"/>
          <ac:spMkLst>
            <pc:docMk/>
            <pc:sldMk cId="1734010299" sldId="2147472414"/>
            <ac:spMk id="24" creationId="{A3584C16-C15D-D2EF-DFC9-43518230E1B9}"/>
          </ac:spMkLst>
        </pc:spChg>
        <pc:spChg chg="del mod">
          <ac:chgData name="Clara Gaïda" userId="c87abd91-0307-45f7-aa1a-5efcd49c2510" providerId="ADAL" clId="{7F767425-296F-426C-A935-97CC9BE1D4C6}" dt="2023-10-31T13:29:17.922" v="8106" actId="478"/>
          <ac:spMkLst>
            <pc:docMk/>
            <pc:sldMk cId="1734010299" sldId="2147472414"/>
            <ac:spMk id="25" creationId="{B6F06080-48F7-866F-8BAD-45AE4D6E3844}"/>
          </ac:spMkLst>
        </pc:spChg>
        <pc:spChg chg="mod topLvl">
          <ac:chgData name="Clara Gaïda" userId="c87abd91-0307-45f7-aa1a-5efcd49c2510" providerId="ADAL" clId="{7F767425-296F-426C-A935-97CC9BE1D4C6}" dt="2023-10-31T15:07:40.200" v="11071" actId="1036"/>
          <ac:spMkLst>
            <pc:docMk/>
            <pc:sldMk cId="1734010299" sldId="2147472414"/>
            <ac:spMk id="32" creationId="{853111BD-77F1-F763-79E1-BE9DBC32B773}"/>
          </ac:spMkLst>
        </pc:spChg>
        <pc:spChg chg="del mod">
          <ac:chgData name="Clara Gaïda" userId="c87abd91-0307-45f7-aa1a-5efcd49c2510" providerId="ADAL" clId="{7F767425-296F-426C-A935-97CC9BE1D4C6}" dt="2023-10-31T13:29:37.765" v="8116" actId="478"/>
          <ac:spMkLst>
            <pc:docMk/>
            <pc:sldMk cId="1734010299" sldId="2147472414"/>
            <ac:spMk id="33" creationId="{9FBC5427-82F4-B284-CE98-CD44CF9CB5F0}"/>
          </ac:spMkLst>
        </pc:spChg>
        <pc:spChg chg="del mod">
          <ac:chgData name="Clara Gaïda" userId="c87abd91-0307-45f7-aa1a-5efcd49c2510" providerId="ADAL" clId="{7F767425-296F-426C-A935-97CC9BE1D4C6}" dt="2023-10-31T13:29:40.368" v="8117" actId="478"/>
          <ac:spMkLst>
            <pc:docMk/>
            <pc:sldMk cId="1734010299" sldId="2147472414"/>
            <ac:spMk id="36" creationId="{8EB55C64-95BB-071B-E3B7-537E9D0A285B}"/>
          </ac:spMkLst>
        </pc:spChg>
        <pc:spChg chg="del mod">
          <ac:chgData name="Clara Gaïda" userId="c87abd91-0307-45f7-aa1a-5efcd49c2510" providerId="ADAL" clId="{7F767425-296F-426C-A935-97CC9BE1D4C6}" dt="2023-10-31T13:29:54.763" v="8126" actId="478"/>
          <ac:spMkLst>
            <pc:docMk/>
            <pc:sldMk cId="1734010299" sldId="2147472414"/>
            <ac:spMk id="37" creationId="{A392A0A4-3BCE-E6C4-CC11-C1B9B2CEF352}"/>
          </ac:spMkLst>
        </pc:spChg>
        <pc:spChg chg="del mod">
          <ac:chgData name="Clara Gaïda" userId="c87abd91-0307-45f7-aa1a-5efcd49c2510" providerId="ADAL" clId="{7F767425-296F-426C-A935-97CC9BE1D4C6}" dt="2023-10-31T13:29:42.615" v="8119" actId="478"/>
          <ac:spMkLst>
            <pc:docMk/>
            <pc:sldMk cId="1734010299" sldId="2147472414"/>
            <ac:spMk id="38" creationId="{2C43062B-0A04-EF76-4FEF-F5B7492B2BD0}"/>
          </ac:spMkLst>
        </pc:spChg>
        <pc:spChg chg="del mod">
          <ac:chgData name="Clara Gaïda" userId="c87abd91-0307-45f7-aa1a-5efcd49c2510" providerId="ADAL" clId="{7F767425-296F-426C-A935-97CC9BE1D4C6}" dt="2023-10-31T13:29:59.379" v="8128" actId="478"/>
          <ac:spMkLst>
            <pc:docMk/>
            <pc:sldMk cId="1734010299" sldId="2147472414"/>
            <ac:spMk id="39" creationId="{9EBCB7E5-DCF7-1BC6-8229-A32B0F27395D}"/>
          </ac:spMkLst>
        </pc:spChg>
        <pc:spChg chg="del mod topLvl">
          <ac:chgData name="Clara Gaïda" userId="c87abd91-0307-45f7-aa1a-5efcd49c2510" providerId="ADAL" clId="{7F767425-296F-426C-A935-97CC9BE1D4C6}" dt="2023-10-31T13:30:01.238" v="8129" actId="478"/>
          <ac:spMkLst>
            <pc:docMk/>
            <pc:sldMk cId="1734010299" sldId="2147472414"/>
            <ac:spMk id="40" creationId="{89C46299-499E-2ABC-D731-013A61F7A9D4}"/>
          </ac:spMkLst>
        </pc:spChg>
        <pc:spChg chg="del mod">
          <ac:chgData name="Clara Gaïda" userId="c87abd91-0307-45f7-aa1a-5efcd49c2510" providerId="ADAL" clId="{7F767425-296F-426C-A935-97CC9BE1D4C6}" dt="2023-10-31T13:29:57.945" v="8127" actId="478"/>
          <ac:spMkLst>
            <pc:docMk/>
            <pc:sldMk cId="1734010299" sldId="2147472414"/>
            <ac:spMk id="41" creationId="{1D9E0146-6046-7957-C7FA-F0D2EF04BFA9}"/>
          </ac:spMkLst>
        </pc:spChg>
        <pc:spChg chg="del mod">
          <ac:chgData name="Clara Gaïda" userId="c87abd91-0307-45f7-aa1a-5efcd49c2510" providerId="ADAL" clId="{7F767425-296F-426C-A935-97CC9BE1D4C6}" dt="2023-10-31T13:29:50.127" v="8123" actId="478"/>
          <ac:spMkLst>
            <pc:docMk/>
            <pc:sldMk cId="1734010299" sldId="2147472414"/>
            <ac:spMk id="42" creationId="{C62A9F69-90A1-7A79-9045-F403B2F40A2F}"/>
          </ac:spMkLst>
        </pc:spChg>
        <pc:spChg chg="del mod">
          <ac:chgData name="Clara Gaïda" userId="c87abd91-0307-45f7-aa1a-5efcd49c2510" providerId="ADAL" clId="{7F767425-296F-426C-A935-97CC9BE1D4C6}" dt="2023-10-31T13:29:52.944" v="8125" actId="478"/>
          <ac:spMkLst>
            <pc:docMk/>
            <pc:sldMk cId="1734010299" sldId="2147472414"/>
            <ac:spMk id="43" creationId="{5CF27942-4FBB-D805-17FC-D3453494E3E8}"/>
          </ac:spMkLst>
        </pc:spChg>
        <pc:spChg chg="del mod">
          <ac:chgData name="Clara Gaïda" userId="c87abd91-0307-45f7-aa1a-5efcd49c2510" providerId="ADAL" clId="{7F767425-296F-426C-A935-97CC9BE1D4C6}" dt="2023-10-31T13:29:51.541" v="8124" actId="478"/>
          <ac:spMkLst>
            <pc:docMk/>
            <pc:sldMk cId="1734010299" sldId="2147472414"/>
            <ac:spMk id="44" creationId="{1D7C5B92-FBF0-7210-74A6-F1802E2199BC}"/>
          </ac:spMkLst>
        </pc:spChg>
        <pc:spChg chg="mod topLvl">
          <ac:chgData name="Clara Gaïda" userId="c87abd91-0307-45f7-aa1a-5efcd49c2510" providerId="ADAL" clId="{7F767425-296F-426C-A935-97CC9BE1D4C6}" dt="2023-10-31T15:07:34.835" v="11057" actId="1035"/>
          <ac:spMkLst>
            <pc:docMk/>
            <pc:sldMk cId="1734010299" sldId="2147472414"/>
            <ac:spMk id="46" creationId="{CC7D6853-E56A-9F8C-C482-0202E9075BA9}"/>
          </ac:spMkLst>
        </pc:spChg>
        <pc:spChg chg="del mod topLvl">
          <ac:chgData name="Clara Gaïda" userId="c87abd91-0307-45f7-aa1a-5efcd49c2510" providerId="ADAL" clId="{7F767425-296F-426C-A935-97CC9BE1D4C6}" dt="2023-10-31T13:30:04.584" v="8131" actId="478"/>
          <ac:spMkLst>
            <pc:docMk/>
            <pc:sldMk cId="1734010299" sldId="2147472414"/>
            <ac:spMk id="47" creationId="{8327D9DD-5236-E67E-0406-D7784B36476C}"/>
          </ac:spMkLst>
        </pc:spChg>
        <pc:spChg chg="mod">
          <ac:chgData name="Clara Gaïda" userId="c87abd91-0307-45f7-aa1a-5efcd49c2510" providerId="ADAL" clId="{7F767425-296F-426C-A935-97CC9BE1D4C6}" dt="2023-10-31T13:01:55.236" v="7087"/>
          <ac:spMkLst>
            <pc:docMk/>
            <pc:sldMk cId="1734010299" sldId="2147472414"/>
            <ac:spMk id="50" creationId="{FC9D8B7A-D069-8E6F-6712-D56DA25606AA}"/>
          </ac:spMkLst>
        </pc:spChg>
        <pc:spChg chg="mod">
          <ac:chgData name="Clara Gaïda" userId="c87abd91-0307-45f7-aa1a-5efcd49c2510" providerId="ADAL" clId="{7F767425-296F-426C-A935-97CC9BE1D4C6}" dt="2023-10-31T13:01:55.236" v="7087"/>
          <ac:spMkLst>
            <pc:docMk/>
            <pc:sldMk cId="1734010299" sldId="2147472414"/>
            <ac:spMk id="51" creationId="{C6BE79A6-C9E8-508E-8353-BCFF958942A7}"/>
          </ac:spMkLst>
        </pc:spChg>
        <pc:spChg chg="mod topLvl">
          <ac:chgData name="Clara Gaïda" userId="c87abd91-0307-45f7-aa1a-5efcd49c2510" providerId="ADAL" clId="{7F767425-296F-426C-A935-97CC9BE1D4C6}" dt="2023-10-31T15:07:25.145" v="11038" actId="1035"/>
          <ac:spMkLst>
            <pc:docMk/>
            <pc:sldMk cId="1734010299" sldId="2147472414"/>
            <ac:spMk id="56" creationId="{832FAC65-9053-07EB-F6B3-A62BB28F6A97}"/>
          </ac:spMkLst>
        </pc:spChg>
        <pc:spChg chg="del mod topLvl">
          <ac:chgData name="Clara Gaïda" userId="c87abd91-0307-45f7-aa1a-5efcd49c2510" providerId="ADAL" clId="{7F767425-296F-426C-A935-97CC9BE1D4C6}" dt="2023-10-31T13:30:10.601" v="8133" actId="478"/>
          <ac:spMkLst>
            <pc:docMk/>
            <pc:sldMk cId="1734010299" sldId="2147472414"/>
            <ac:spMk id="57" creationId="{2865B587-97B0-1393-5907-4DC5228D08FD}"/>
          </ac:spMkLst>
        </pc:spChg>
        <pc:spChg chg="mod topLvl">
          <ac:chgData name="Clara Gaïda" userId="c87abd91-0307-45f7-aa1a-5efcd49c2510" providerId="ADAL" clId="{7F767425-296F-426C-A935-97CC9BE1D4C6}" dt="2023-10-31T15:07:58.994" v="11102" actId="1035"/>
          <ac:spMkLst>
            <pc:docMk/>
            <pc:sldMk cId="1734010299" sldId="2147472414"/>
            <ac:spMk id="61" creationId="{F90A6EDB-620B-7EBA-1F07-58DA39166B7A}"/>
          </ac:spMkLst>
        </pc:spChg>
        <pc:spChg chg="del mod">
          <ac:chgData name="Clara Gaïda" userId="c87abd91-0307-45f7-aa1a-5efcd49c2510" providerId="ADAL" clId="{7F767425-296F-426C-A935-97CC9BE1D4C6}" dt="2023-10-31T13:29:05.295" v="8102" actId="478"/>
          <ac:spMkLst>
            <pc:docMk/>
            <pc:sldMk cId="1734010299" sldId="2147472414"/>
            <ac:spMk id="62" creationId="{2D784615-2BE5-3227-3526-7537AFDCC9E7}"/>
          </ac:spMkLst>
        </pc:spChg>
        <pc:spChg chg="mod topLvl">
          <ac:chgData name="Clara Gaïda" userId="c87abd91-0307-45f7-aa1a-5efcd49c2510" providerId="ADAL" clId="{7F767425-296F-426C-A935-97CC9BE1D4C6}" dt="2023-10-31T15:09:18.514" v="11273" actId="1035"/>
          <ac:spMkLst>
            <pc:docMk/>
            <pc:sldMk cId="1734010299" sldId="2147472414"/>
            <ac:spMk id="68" creationId="{1E886247-EF0B-A374-792C-A7CA99F2F1D4}"/>
          </ac:spMkLst>
        </pc:spChg>
        <pc:spChg chg="add del mod topLvl">
          <ac:chgData name="Clara Gaïda" userId="c87abd91-0307-45f7-aa1a-5efcd49c2510" providerId="ADAL" clId="{7F767425-296F-426C-A935-97CC9BE1D4C6}" dt="2023-10-31T13:28:00.901" v="8096" actId="478"/>
          <ac:spMkLst>
            <pc:docMk/>
            <pc:sldMk cId="1734010299" sldId="2147472414"/>
            <ac:spMk id="69" creationId="{853AC514-ABB3-66B1-80DC-B687D5AC0922}"/>
          </ac:spMkLst>
        </pc:spChg>
        <pc:spChg chg="del mod">
          <ac:chgData name="Clara Gaïda" userId="c87abd91-0307-45f7-aa1a-5efcd49c2510" providerId="ADAL" clId="{7F767425-296F-426C-A935-97CC9BE1D4C6}" dt="2023-10-31T13:02:14.847" v="7135" actId="478"/>
          <ac:spMkLst>
            <pc:docMk/>
            <pc:sldMk cId="1734010299" sldId="2147472414"/>
            <ac:spMk id="73" creationId="{67CE30AA-5EB6-816C-535E-1924C0BE72AE}"/>
          </ac:spMkLst>
        </pc:spChg>
        <pc:spChg chg="del mod topLvl">
          <ac:chgData name="Clara Gaïda" userId="c87abd91-0307-45f7-aa1a-5efcd49c2510" providerId="ADAL" clId="{7F767425-296F-426C-A935-97CC9BE1D4C6}" dt="2023-10-31T13:02:16.535" v="7136" actId="478"/>
          <ac:spMkLst>
            <pc:docMk/>
            <pc:sldMk cId="1734010299" sldId="2147472414"/>
            <ac:spMk id="74" creationId="{3E181A88-88F3-409A-E17D-A2A726C5FA79}"/>
          </ac:spMkLst>
        </pc:spChg>
        <pc:spChg chg="mod">
          <ac:chgData name="Clara Gaïda" userId="c87abd91-0307-45f7-aa1a-5efcd49c2510" providerId="ADAL" clId="{7F767425-296F-426C-A935-97CC9BE1D4C6}" dt="2023-10-31T15:01:09.964" v="10912" actId="20577"/>
          <ac:spMkLst>
            <pc:docMk/>
            <pc:sldMk cId="1734010299" sldId="2147472414"/>
            <ac:spMk id="75" creationId="{79825EF5-9E21-82C3-83EF-AAAA17041791}"/>
          </ac:spMkLst>
        </pc:spChg>
        <pc:spChg chg="mod">
          <ac:chgData name="Clara Gaïda" userId="c87abd91-0307-45f7-aa1a-5efcd49c2510" providerId="ADAL" clId="{7F767425-296F-426C-A935-97CC9BE1D4C6}" dt="2023-10-31T15:23:00.542" v="11445" actId="207"/>
          <ac:spMkLst>
            <pc:docMk/>
            <pc:sldMk cId="1734010299" sldId="2147472414"/>
            <ac:spMk id="76" creationId="{7AE6AE8B-F1EF-9680-3C2E-92F4E283DA8F}"/>
          </ac:spMkLst>
        </pc:spChg>
        <pc:spChg chg="mod">
          <ac:chgData name="Clara Gaïda" userId="c87abd91-0307-45f7-aa1a-5efcd49c2510" providerId="ADAL" clId="{7F767425-296F-426C-A935-97CC9BE1D4C6}" dt="2023-10-31T13:06:00.946" v="7384" actId="207"/>
          <ac:spMkLst>
            <pc:docMk/>
            <pc:sldMk cId="1734010299" sldId="2147472414"/>
            <ac:spMk id="78" creationId="{71F140FF-957A-5243-5974-57456FA97E4B}"/>
          </ac:spMkLst>
        </pc:spChg>
        <pc:spChg chg="del mod topLvl">
          <ac:chgData name="Clara Gaïda" userId="c87abd91-0307-45f7-aa1a-5efcd49c2510" providerId="ADAL" clId="{7F767425-296F-426C-A935-97CC9BE1D4C6}" dt="2023-10-31T13:02:58.727" v="7149" actId="478"/>
          <ac:spMkLst>
            <pc:docMk/>
            <pc:sldMk cId="1734010299" sldId="2147472414"/>
            <ac:spMk id="84" creationId="{10348C13-2583-E11A-803D-F46802DE22F7}"/>
          </ac:spMkLst>
        </pc:spChg>
        <pc:spChg chg="del mod">
          <ac:chgData name="Clara Gaïda" userId="c87abd91-0307-45f7-aa1a-5efcd49c2510" providerId="ADAL" clId="{7F767425-296F-426C-A935-97CC9BE1D4C6}" dt="2023-10-31T13:02:56.667" v="7148" actId="478"/>
          <ac:spMkLst>
            <pc:docMk/>
            <pc:sldMk cId="1734010299" sldId="2147472414"/>
            <ac:spMk id="85" creationId="{CC813DB8-B54B-7CCA-64F1-7CDB0BCF4513}"/>
          </ac:spMkLst>
        </pc:spChg>
        <pc:spChg chg="mod">
          <ac:chgData name="Clara Gaïda" userId="c87abd91-0307-45f7-aa1a-5efcd49c2510" providerId="ADAL" clId="{7F767425-296F-426C-A935-97CC9BE1D4C6}" dt="2023-10-31T13:13:45.355" v="7613" actId="207"/>
          <ac:spMkLst>
            <pc:docMk/>
            <pc:sldMk cId="1734010299" sldId="2147472414"/>
            <ac:spMk id="86" creationId="{5E259D4C-22FC-D792-9101-A2DABDBB85B0}"/>
          </ac:spMkLst>
        </pc:spChg>
        <pc:spChg chg="mod">
          <ac:chgData name="Clara Gaïda" userId="c87abd91-0307-45f7-aa1a-5efcd49c2510" providerId="ADAL" clId="{7F767425-296F-426C-A935-97CC9BE1D4C6}" dt="2023-10-31T15:23:13.247" v="11447" actId="207"/>
          <ac:spMkLst>
            <pc:docMk/>
            <pc:sldMk cId="1734010299" sldId="2147472414"/>
            <ac:spMk id="87" creationId="{CCA9695F-DF34-98F9-8C1D-F80399CFFE78}"/>
          </ac:spMkLst>
        </pc:spChg>
        <pc:spChg chg="mod">
          <ac:chgData name="Clara Gaïda" userId="c87abd91-0307-45f7-aa1a-5efcd49c2510" providerId="ADAL" clId="{7F767425-296F-426C-A935-97CC9BE1D4C6}" dt="2023-10-31T13:16:47.825" v="7653" actId="14100"/>
          <ac:spMkLst>
            <pc:docMk/>
            <pc:sldMk cId="1734010299" sldId="2147472414"/>
            <ac:spMk id="89" creationId="{B0EDC122-7BCF-5A66-2BC8-09F701D84AF8}"/>
          </ac:spMkLst>
        </pc:spChg>
        <pc:spChg chg="mod">
          <ac:chgData name="Clara Gaïda" userId="c87abd91-0307-45f7-aa1a-5efcd49c2510" providerId="ADAL" clId="{7F767425-296F-426C-A935-97CC9BE1D4C6}" dt="2023-10-31T13:13:21.013" v="7611" actId="207"/>
          <ac:spMkLst>
            <pc:docMk/>
            <pc:sldMk cId="1734010299" sldId="2147472414"/>
            <ac:spMk id="92" creationId="{A841E90F-E7E5-8500-575F-46A1DCF2893E}"/>
          </ac:spMkLst>
        </pc:spChg>
        <pc:spChg chg="mod">
          <ac:chgData name="Clara Gaïda" userId="c87abd91-0307-45f7-aa1a-5efcd49c2510" providerId="ADAL" clId="{7F767425-296F-426C-A935-97CC9BE1D4C6}" dt="2023-10-31T15:23:05.384" v="11446" actId="207"/>
          <ac:spMkLst>
            <pc:docMk/>
            <pc:sldMk cId="1734010299" sldId="2147472414"/>
            <ac:spMk id="93" creationId="{E95E5B1B-6B6F-6A97-AB57-4FD90EA1EA18}"/>
          </ac:spMkLst>
        </pc:spChg>
        <pc:spChg chg="del mod">
          <ac:chgData name="Clara Gaïda" userId="c87abd91-0307-45f7-aa1a-5efcd49c2510" providerId="ADAL" clId="{7F767425-296F-426C-A935-97CC9BE1D4C6}" dt="2023-10-31T13:03:16.813" v="7154" actId="478"/>
          <ac:spMkLst>
            <pc:docMk/>
            <pc:sldMk cId="1734010299" sldId="2147472414"/>
            <ac:spMk id="95" creationId="{D42EF6DB-7DEC-6B2D-1211-D22B6A06AD46}"/>
          </ac:spMkLst>
        </pc:spChg>
        <pc:spChg chg="del mod">
          <ac:chgData name="Clara Gaïda" userId="c87abd91-0307-45f7-aa1a-5efcd49c2510" providerId="ADAL" clId="{7F767425-296F-426C-A935-97CC9BE1D4C6}" dt="2023-10-31T13:03:15.074" v="7153" actId="478"/>
          <ac:spMkLst>
            <pc:docMk/>
            <pc:sldMk cId="1734010299" sldId="2147472414"/>
            <ac:spMk id="96" creationId="{8C35AE34-67C7-38D6-654B-BCDC70A52518}"/>
          </ac:spMkLst>
        </pc:spChg>
        <pc:spChg chg="mod">
          <ac:chgData name="Clara Gaïda" userId="c87abd91-0307-45f7-aa1a-5efcd49c2510" providerId="ADAL" clId="{7F767425-296F-426C-A935-97CC9BE1D4C6}" dt="2023-10-31T13:13:31.987" v="7612" actId="207"/>
          <ac:spMkLst>
            <pc:docMk/>
            <pc:sldMk cId="1734010299" sldId="2147472414"/>
            <ac:spMk id="97" creationId="{DD22427B-AAE0-04E1-8EB3-B5FA196C17BA}"/>
          </ac:spMkLst>
        </pc:spChg>
        <pc:spChg chg="mod">
          <ac:chgData name="Clara Gaïda" userId="c87abd91-0307-45f7-aa1a-5efcd49c2510" providerId="ADAL" clId="{7F767425-296F-426C-A935-97CC9BE1D4C6}" dt="2023-10-31T13:06:21.273" v="7388"/>
          <ac:spMkLst>
            <pc:docMk/>
            <pc:sldMk cId="1734010299" sldId="2147472414"/>
            <ac:spMk id="100" creationId="{A1EC50A3-351D-5E56-38A9-97AC22002F02}"/>
          </ac:spMkLst>
        </pc:spChg>
        <pc:spChg chg="mod">
          <ac:chgData name="Clara Gaïda" userId="c87abd91-0307-45f7-aa1a-5efcd49c2510" providerId="ADAL" clId="{7F767425-296F-426C-A935-97CC9BE1D4C6}" dt="2023-10-31T15:23:16.927" v="11448" actId="207"/>
          <ac:spMkLst>
            <pc:docMk/>
            <pc:sldMk cId="1734010299" sldId="2147472414"/>
            <ac:spMk id="101" creationId="{BC251F5E-ECD0-23A2-592F-FCAD0EF67058}"/>
          </ac:spMkLst>
        </pc:spChg>
        <pc:spChg chg="mod">
          <ac:chgData name="Clara Gaïda" userId="c87abd91-0307-45f7-aa1a-5efcd49c2510" providerId="ADAL" clId="{7F767425-296F-426C-A935-97CC9BE1D4C6}" dt="2023-10-31T13:06:21.273" v="7388"/>
          <ac:spMkLst>
            <pc:docMk/>
            <pc:sldMk cId="1734010299" sldId="2147472414"/>
            <ac:spMk id="103" creationId="{A7BB8958-5211-DE9D-F4F3-D257D32B298F}"/>
          </ac:spMkLst>
        </pc:spChg>
        <pc:spChg chg="add del mod">
          <ac:chgData name="Clara Gaïda" userId="c87abd91-0307-45f7-aa1a-5efcd49c2510" providerId="ADAL" clId="{7F767425-296F-426C-A935-97CC9BE1D4C6}" dt="2023-10-31T13:08:30.956" v="7480" actId="478"/>
          <ac:spMkLst>
            <pc:docMk/>
            <pc:sldMk cId="1734010299" sldId="2147472414"/>
            <ac:spMk id="106" creationId="{ED45B436-C7D2-A207-5CAE-5523F87F6EBF}"/>
          </ac:spMkLst>
        </pc:spChg>
        <pc:spChg chg="add mod">
          <ac:chgData name="Clara Gaïda" userId="c87abd91-0307-45f7-aa1a-5efcd49c2510" providerId="ADAL" clId="{7F767425-296F-426C-A935-97CC9BE1D4C6}" dt="2023-10-31T15:15:43.113" v="11351" actId="20577"/>
          <ac:spMkLst>
            <pc:docMk/>
            <pc:sldMk cId="1734010299" sldId="2147472414"/>
            <ac:spMk id="107" creationId="{340A5FF2-DC25-CE4C-A4AE-216D488E5649}"/>
          </ac:spMkLst>
        </pc:spChg>
        <pc:spChg chg="mod">
          <ac:chgData name="Clara Gaïda" userId="c87abd91-0307-45f7-aa1a-5efcd49c2510" providerId="ADAL" clId="{7F767425-296F-426C-A935-97CC9BE1D4C6}" dt="2023-10-31T13:17:07.040" v="7657" actId="208"/>
          <ac:spMkLst>
            <pc:docMk/>
            <pc:sldMk cId="1734010299" sldId="2147472414"/>
            <ac:spMk id="111" creationId="{98855F42-C565-043B-9A0E-295EA3FD3515}"/>
          </ac:spMkLst>
        </pc:spChg>
        <pc:spChg chg="mod">
          <ac:chgData name="Clara Gaïda" userId="c87abd91-0307-45f7-aa1a-5efcd49c2510" providerId="ADAL" clId="{7F767425-296F-426C-A935-97CC9BE1D4C6}" dt="2023-10-31T13:17:07.040" v="7657" actId="208"/>
          <ac:spMkLst>
            <pc:docMk/>
            <pc:sldMk cId="1734010299" sldId="2147472414"/>
            <ac:spMk id="112" creationId="{471552C4-B6AD-9FAA-E5F6-F6A31B1DDC29}"/>
          </ac:spMkLst>
        </pc:spChg>
        <pc:spChg chg="mod">
          <ac:chgData name="Clara Gaïda" userId="c87abd91-0307-45f7-aa1a-5efcd49c2510" providerId="ADAL" clId="{7F767425-296F-426C-A935-97CC9BE1D4C6}" dt="2023-10-31T13:17:07.040" v="7657" actId="208"/>
          <ac:spMkLst>
            <pc:docMk/>
            <pc:sldMk cId="1734010299" sldId="2147472414"/>
            <ac:spMk id="113" creationId="{0DA6B1F6-676F-F7FB-E3B4-983202530D3D}"/>
          </ac:spMkLst>
        </pc:spChg>
        <pc:spChg chg="mod">
          <ac:chgData name="Clara Gaïda" userId="c87abd91-0307-45f7-aa1a-5efcd49c2510" providerId="ADAL" clId="{7F767425-296F-426C-A935-97CC9BE1D4C6}" dt="2023-10-31T13:17:07.040" v="7657" actId="208"/>
          <ac:spMkLst>
            <pc:docMk/>
            <pc:sldMk cId="1734010299" sldId="2147472414"/>
            <ac:spMk id="114" creationId="{6195FA33-AC9B-7293-65A4-BFE5E5CEFEDD}"/>
          </ac:spMkLst>
        </pc:spChg>
        <pc:spChg chg="mod">
          <ac:chgData name="Clara Gaïda" userId="c87abd91-0307-45f7-aa1a-5efcd49c2510" providerId="ADAL" clId="{7F767425-296F-426C-A935-97CC9BE1D4C6}" dt="2023-10-31T13:17:07.040" v="7657" actId="208"/>
          <ac:spMkLst>
            <pc:docMk/>
            <pc:sldMk cId="1734010299" sldId="2147472414"/>
            <ac:spMk id="115" creationId="{72D1DC2D-2ECA-91FA-9F80-3874A4C45F0B}"/>
          </ac:spMkLst>
        </pc:spChg>
        <pc:spChg chg="mod">
          <ac:chgData name="Clara Gaïda" userId="c87abd91-0307-45f7-aa1a-5efcd49c2510" providerId="ADAL" clId="{7F767425-296F-426C-A935-97CC9BE1D4C6}" dt="2023-10-31T13:17:07.040" v="7657" actId="208"/>
          <ac:spMkLst>
            <pc:docMk/>
            <pc:sldMk cId="1734010299" sldId="2147472414"/>
            <ac:spMk id="116" creationId="{7B3A22B7-4472-3F83-05BC-F7A9AD854CE5}"/>
          </ac:spMkLst>
        </pc:spChg>
        <pc:spChg chg="mod">
          <ac:chgData name="Clara Gaïda" userId="c87abd91-0307-45f7-aa1a-5efcd49c2510" providerId="ADAL" clId="{7F767425-296F-426C-A935-97CC9BE1D4C6}" dt="2023-10-31T13:17:07.040" v="7657" actId="208"/>
          <ac:spMkLst>
            <pc:docMk/>
            <pc:sldMk cId="1734010299" sldId="2147472414"/>
            <ac:spMk id="117" creationId="{7576F56C-3956-CA30-E1DB-9D1D460D74F1}"/>
          </ac:spMkLst>
        </pc:spChg>
        <pc:spChg chg="add del mod">
          <ac:chgData name="Clara Gaïda" userId="c87abd91-0307-45f7-aa1a-5efcd49c2510" providerId="ADAL" clId="{7F767425-296F-426C-A935-97CC9BE1D4C6}" dt="2023-10-31T13:18:02.099" v="7667" actId="478"/>
          <ac:spMkLst>
            <pc:docMk/>
            <pc:sldMk cId="1734010299" sldId="2147472414"/>
            <ac:spMk id="118" creationId="{5BC8565C-965E-C276-E58E-DB3D12DD3AEC}"/>
          </ac:spMkLst>
        </pc:spChg>
        <pc:spChg chg="add del mod">
          <ac:chgData name="Clara Gaïda" userId="c87abd91-0307-45f7-aa1a-5efcd49c2510" providerId="ADAL" clId="{7F767425-296F-426C-A935-97CC9BE1D4C6}" dt="2023-10-31T13:18:10.600" v="7669" actId="478"/>
          <ac:spMkLst>
            <pc:docMk/>
            <pc:sldMk cId="1734010299" sldId="2147472414"/>
            <ac:spMk id="119" creationId="{0FD8B840-3842-D4A7-9063-499D3F6423CB}"/>
          </ac:spMkLst>
        </pc:spChg>
        <pc:spChg chg="add del mod">
          <ac:chgData name="Clara Gaïda" userId="c87abd91-0307-45f7-aa1a-5efcd49c2510" providerId="ADAL" clId="{7F767425-296F-426C-A935-97CC9BE1D4C6}" dt="2023-10-31T13:17:59.101" v="7665" actId="478"/>
          <ac:spMkLst>
            <pc:docMk/>
            <pc:sldMk cId="1734010299" sldId="2147472414"/>
            <ac:spMk id="120" creationId="{03C862CE-69E8-2EFE-7711-2730F85F7C7E}"/>
          </ac:spMkLst>
        </pc:spChg>
        <pc:spChg chg="add mod">
          <ac:chgData name="Clara Gaïda" userId="c87abd91-0307-45f7-aa1a-5efcd49c2510" providerId="ADAL" clId="{7F767425-296F-426C-A935-97CC9BE1D4C6}" dt="2023-10-31T15:09:20.496" v="11279" actId="1036"/>
          <ac:spMkLst>
            <pc:docMk/>
            <pc:sldMk cId="1734010299" sldId="2147472414"/>
            <ac:spMk id="122" creationId="{11C29223-5A37-24FA-0C12-639245BDC79C}"/>
          </ac:spMkLst>
        </pc:spChg>
        <pc:spChg chg="add mod">
          <ac:chgData name="Clara Gaïda" userId="c87abd91-0307-45f7-aa1a-5efcd49c2510" providerId="ADAL" clId="{7F767425-296F-426C-A935-97CC9BE1D4C6}" dt="2023-10-31T15:07:58.994" v="11102" actId="1035"/>
          <ac:spMkLst>
            <pc:docMk/>
            <pc:sldMk cId="1734010299" sldId="2147472414"/>
            <ac:spMk id="123" creationId="{E29C0199-8D88-5573-1896-196A24D5F05B}"/>
          </ac:spMkLst>
        </pc:spChg>
        <pc:spChg chg="add mod">
          <ac:chgData name="Clara Gaïda" userId="c87abd91-0307-45f7-aa1a-5efcd49c2510" providerId="ADAL" clId="{7F767425-296F-426C-A935-97CC9BE1D4C6}" dt="2023-10-31T15:07:52.008" v="11091" actId="1036"/>
          <ac:spMkLst>
            <pc:docMk/>
            <pc:sldMk cId="1734010299" sldId="2147472414"/>
            <ac:spMk id="124" creationId="{F6B2A03E-A1CA-5CC8-FD09-40AA56B374B3}"/>
          </ac:spMkLst>
        </pc:spChg>
        <pc:spChg chg="add mod">
          <ac:chgData name="Clara Gaïda" userId="c87abd91-0307-45f7-aa1a-5efcd49c2510" providerId="ADAL" clId="{7F767425-296F-426C-A935-97CC9BE1D4C6}" dt="2023-10-31T15:07:40.200" v="11071" actId="1036"/>
          <ac:spMkLst>
            <pc:docMk/>
            <pc:sldMk cId="1734010299" sldId="2147472414"/>
            <ac:spMk id="125" creationId="{D63F34B6-95B5-1955-C104-FA51BB162846}"/>
          </ac:spMkLst>
        </pc:spChg>
        <pc:spChg chg="add mod">
          <ac:chgData name="Clara Gaïda" userId="c87abd91-0307-45f7-aa1a-5efcd49c2510" providerId="ADAL" clId="{7F767425-296F-426C-A935-97CC9BE1D4C6}" dt="2023-10-31T15:07:34.835" v="11057" actId="1035"/>
          <ac:spMkLst>
            <pc:docMk/>
            <pc:sldMk cId="1734010299" sldId="2147472414"/>
            <ac:spMk id="126" creationId="{5FE25A4C-D6C2-6A61-225C-E35DA93F03B9}"/>
          </ac:spMkLst>
        </pc:spChg>
        <pc:spChg chg="add mod">
          <ac:chgData name="Clara Gaïda" userId="c87abd91-0307-45f7-aa1a-5efcd49c2510" providerId="ADAL" clId="{7F767425-296F-426C-A935-97CC9BE1D4C6}" dt="2023-10-31T15:07:25.145" v="11038" actId="1035"/>
          <ac:spMkLst>
            <pc:docMk/>
            <pc:sldMk cId="1734010299" sldId="2147472414"/>
            <ac:spMk id="127" creationId="{7F117DAE-DF94-2C69-6334-9B2E94C4F9C3}"/>
          </ac:spMkLst>
        </pc:spChg>
        <pc:grpChg chg="add mod">
          <ac:chgData name="Clara Gaïda" userId="c87abd91-0307-45f7-aa1a-5efcd49c2510" providerId="ADAL" clId="{7F767425-296F-426C-A935-97CC9BE1D4C6}" dt="2023-10-31T15:08:06.993" v="11111" actId="1036"/>
          <ac:grpSpMkLst>
            <pc:docMk/>
            <pc:sldMk cId="1734010299" sldId="2147472414"/>
            <ac:grpSpMk id="16" creationId="{49464587-C996-6104-DF82-64847268DFC2}"/>
          </ac:grpSpMkLst>
        </pc:grpChg>
        <pc:grpChg chg="add del mod">
          <ac:chgData name="Clara Gaïda" userId="c87abd91-0307-45f7-aa1a-5efcd49c2510" providerId="ADAL" clId="{7F767425-296F-426C-A935-97CC9BE1D4C6}" dt="2023-10-31T13:29:35.499" v="8115" actId="478"/>
          <ac:grpSpMkLst>
            <pc:docMk/>
            <pc:sldMk cId="1734010299" sldId="2147472414"/>
            <ac:grpSpMk id="20" creationId="{9E35196F-F55D-26F0-41FC-BA2ED2BCA077}"/>
          </ac:grpSpMkLst>
        </pc:grpChg>
        <pc:grpChg chg="add del mod">
          <ac:chgData name="Clara Gaïda" userId="c87abd91-0307-45f7-aa1a-5efcd49c2510" providerId="ADAL" clId="{7F767425-296F-426C-A935-97CC9BE1D4C6}" dt="2023-10-31T13:30:01.238" v="8129" actId="478"/>
          <ac:grpSpMkLst>
            <pc:docMk/>
            <pc:sldMk cId="1734010299" sldId="2147472414"/>
            <ac:grpSpMk id="31" creationId="{7E85D75D-974D-FE1D-E511-65F63C9C41DC}"/>
          </ac:grpSpMkLst>
        </pc:grpChg>
        <pc:grpChg chg="add del mod">
          <ac:chgData name="Clara Gaïda" userId="c87abd91-0307-45f7-aa1a-5efcd49c2510" providerId="ADAL" clId="{7F767425-296F-426C-A935-97CC9BE1D4C6}" dt="2023-10-31T13:30:04.584" v="8131" actId="478"/>
          <ac:grpSpMkLst>
            <pc:docMk/>
            <pc:sldMk cId="1734010299" sldId="2147472414"/>
            <ac:grpSpMk id="45" creationId="{1BBE9E44-E45E-C129-ECE4-C21C1FAF7CDD}"/>
          </ac:grpSpMkLst>
        </pc:grpChg>
        <pc:grpChg chg="add del mod">
          <ac:chgData name="Clara Gaïda" userId="c87abd91-0307-45f7-aa1a-5efcd49c2510" providerId="ADAL" clId="{7F767425-296F-426C-A935-97CC9BE1D4C6}" dt="2023-10-31T13:12:11.415" v="7552" actId="478"/>
          <ac:grpSpMkLst>
            <pc:docMk/>
            <pc:sldMk cId="1734010299" sldId="2147472414"/>
            <ac:grpSpMk id="49" creationId="{43743A76-835E-956D-05B8-DAFB73ABF150}"/>
          </ac:grpSpMkLst>
        </pc:grpChg>
        <pc:grpChg chg="add del mod">
          <ac:chgData name="Clara Gaïda" userId="c87abd91-0307-45f7-aa1a-5efcd49c2510" providerId="ADAL" clId="{7F767425-296F-426C-A935-97CC9BE1D4C6}" dt="2023-10-31T13:25:00.457" v="7898" actId="21"/>
          <ac:grpSpMkLst>
            <pc:docMk/>
            <pc:sldMk cId="1734010299" sldId="2147472414"/>
            <ac:grpSpMk id="53" creationId="{D11D90BD-D29E-E27C-270F-6338D7191AE5}"/>
          </ac:grpSpMkLst>
        </pc:grpChg>
        <pc:grpChg chg="del mod topLvl">
          <ac:chgData name="Clara Gaïda" userId="c87abd91-0307-45f7-aa1a-5efcd49c2510" providerId="ADAL" clId="{7F767425-296F-426C-A935-97CC9BE1D4C6}" dt="2023-10-31T13:30:10.601" v="8133" actId="478"/>
          <ac:grpSpMkLst>
            <pc:docMk/>
            <pc:sldMk cId="1734010299" sldId="2147472414"/>
            <ac:grpSpMk id="54" creationId="{33CBCB1E-91D8-77B7-3BFC-6FB0F16ED7BA}"/>
          </ac:grpSpMkLst>
        </pc:grpChg>
        <pc:grpChg chg="add del mod">
          <ac:chgData name="Clara Gaïda" userId="c87abd91-0307-45f7-aa1a-5efcd49c2510" providerId="ADAL" clId="{7F767425-296F-426C-A935-97CC9BE1D4C6}" dt="2023-10-31T13:29:06.855" v="8103" actId="478"/>
          <ac:grpSpMkLst>
            <pc:docMk/>
            <pc:sldMk cId="1734010299" sldId="2147472414"/>
            <ac:grpSpMk id="58" creationId="{83C576FB-816F-5CB0-31C4-3AF6728EBF55}"/>
          </ac:grpSpMkLst>
        </pc:grpChg>
        <pc:grpChg chg="del mod">
          <ac:chgData name="Clara Gaïda" userId="c87abd91-0307-45f7-aa1a-5efcd49c2510" providerId="ADAL" clId="{7F767425-296F-426C-A935-97CC9BE1D4C6}" dt="2023-10-31T13:29:05.295" v="8102" actId="478"/>
          <ac:grpSpMkLst>
            <pc:docMk/>
            <pc:sldMk cId="1734010299" sldId="2147472414"/>
            <ac:grpSpMk id="59" creationId="{42202F04-0F7F-FA84-8F10-BB0DC2D368D9}"/>
          </ac:grpSpMkLst>
        </pc:grpChg>
        <pc:grpChg chg="add del mod">
          <ac:chgData name="Clara Gaïda" userId="c87abd91-0307-45f7-aa1a-5efcd49c2510" providerId="ADAL" clId="{7F767425-296F-426C-A935-97CC9BE1D4C6}" dt="2023-10-31T13:28:00.901" v="8096" actId="478"/>
          <ac:grpSpMkLst>
            <pc:docMk/>
            <pc:sldMk cId="1734010299" sldId="2147472414"/>
            <ac:grpSpMk id="67" creationId="{6D21CE7A-501F-20AA-36CD-E75BC376DFCC}"/>
          </ac:grpSpMkLst>
        </pc:grpChg>
        <pc:grpChg chg="add del mod">
          <ac:chgData name="Clara Gaïda" userId="c87abd91-0307-45f7-aa1a-5efcd49c2510" providerId="ADAL" clId="{7F767425-296F-426C-A935-97CC9BE1D4C6}" dt="2023-10-31T13:02:16.535" v="7136" actId="478"/>
          <ac:grpSpMkLst>
            <pc:docMk/>
            <pc:sldMk cId="1734010299" sldId="2147472414"/>
            <ac:grpSpMk id="71" creationId="{6B1C130A-40CD-39C0-4D29-D50E5C1D8257}"/>
          </ac:grpSpMkLst>
        </pc:grpChg>
        <pc:grpChg chg="mod topLvl">
          <ac:chgData name="Clara Gaïda" userId="c87abd91-0307-45f7-aa1a-5efcd49c2510" providerId="ADAL" clId="{7F767425-296F-426C-A935-97CC9BE1D4C6}" dt="2023-10-31T13:07:06.398" v="7434" actId="1076"/>
          <ac:grpSpMkLst>
            <pc:docMk/>
            <pc:sldMk cId="1734010299" sldId="2147472414"/>
            <ac:grpSpMk id="72" creationId="{5FC687A7-9C43-7EC2-76BE-5EC3F0AFF731}"/>
          </ac:grpSpMkLst>
        </pc:grpChg>
        <pc:grpChg chg="del mod">
          <ac:chgData name="Clara Gaïda" userId="c87abd91-0307-45f7-aa1a-5efcd49c2510" providerId="ADAL" clId="{7F767425-296F-426C-A935-97CC9BE1D4C6}" dt="2023-10-31T13:14:02.349" v="7615" actId="478"/>
          <ac:grpSpMkLst>
            <pc:docMk/>
            <pc:sldMk cId="1734010299" sldId="2147472414"/>
            <ac:grpSpMk id="77" creationId="{8136A10A-8499-56B6-8EAE-C4776D115DAB}"/>
          </ac:grpSpMkLst>
        </pc:grpChg>
        <pc:grpChg chg="add del mod">
          <ac:chgData name="Clara Gaïda" userId="c87abd91-0307-45f7-aa1a-5efcd49c2510" providerId="ADAL" clId="{7F767425-296F-426C-A935-97CC9BE1D4C6}" dt="2023-10-31T13:02:58.727" v="7149" actId="478"/>
          <ac:grpSpMkLst>
            <pc:docMk/>
            <pc:sldMk cId="1734010299" sldId="2147472414"/>
            <ac:grpSpMk id="82" creationId="{2580FE99-8F32-76DB-4DB5-54DD543148AE}"/>
          </ac:grpSpMkLst>
        </pc:grpChg>
        <pc:grpChg chg="mod topLvl">
          <ac:chgData name="Clara Gaïda" userId="c87abd91-0307-45f7-aa1a-5efcd49c2510" providerId="ADAL" clId="{7F767425-296F-426C-A935-97CC9BE1D4C6}" dt="2023-10-31T13:16:42.863" v="7651" actId="1076"/>
          <ac:grpSpMkLst>
            <pc:docMk/>
            <pc:sldMk cId="1734010299" sldId="2147472414"/>
            <ac:grpSpMk id="83" creationId="{58C6EF4A-681B-4B73-B792-DEAC3758028C}"/>
          </ac:grpSpMkLst>
        </pc:grpChg>
        <pc:grpChg chg="del mod">
          <ac:chgData name="Clara Gaïda" userId="c87abd91-0307-45f7-aa1a-5efcd49c2510" providerId="ADAL" clId="{7F767425-296F-426C-A935-97CC9BE1D4C6}" dt="2023-10-31T13:16:28.015" v="7648" actId="478"/>
          <ac:grpSpMkLst>
            <pc:docMk/>
            <pc:sldMk cId="1734010299" sldId="2147472414"/>
            <ac:grpSpMk id="88" creationId="{621C5F63-9EF7-D118-112F-FBA3AE5A4650}"/>
          </ac:grpSpMkLst>
        </pc:grpChg>
        <pc:grpChg chg="add mod">
          <ac:chgData name="Clara Gaïda" userId="c87abd91-0307-45f7-aa1a-5efcd49c2510" providerId="ADAL" clId="{7F767425-296F-426C-A935-97CC9BE1D4C6}" dt="2023-10-31T13:16:20.528" v="7646" actId="1076"/>
          <ac:grpSpMkLst>
            <pc:docMk/>
            <pc:sldMk cId="1734010299" sldId="2147472414"/>
            <ac:grpSpMk id="91" creationId="{BCE5A953-D55E-E0E9-B92C-A10D4F58C8CC}"/>
          </ac:grpSpMkLst>
        </pc:grpChg>
        <pc:grpChg chg="mod">
          <ac:chgData name="Clara Gaïda" userId="c87abd91-0307-45f7-aa1a-5efcd49c2510" providerId="ADAL" clId="{7F767425-296F-426C-A935-97CC9BE1D4C6}" dt="2023-10-31T13:13:21.013" v="7611" actId="207"/>
          <ac:grpSpMkLst>
            <pc:docMk/>
            <pc:sldMk cId="1734010299" sldId="2147472414"/>
            <ac:grpSpMk id="94" creationId="{0063422E-8B22-D997-3798-C80C92C58A9D}"/>
          </ac:grpSpMkLst>
        </pc:grpChg>
        <pc:grpChg chg="add mod">
          <ac:chgData name="Clara Gaïda" userId="c87abd91-0307-45f7-aa1a-5efcd49c2510" providerId="ADAL" clId="{7F767425-296F-426C-A935-97CC9BE1D4C6}" dt="2023-10-31T13:06:29.056" v="7390" actId="1076"/>
          <ac:grpSpMkLst>
            <pc:docMk/>
            <pc:sldMk cId="1734010299" sldId="2147472414"/>
            <ac:grpSpMk id="99" creationId="{15DBD314-C056-DE17-074D-88A87DD981E3}"/>
          </ac:grpSpMkLst>
        </pc:grpChg>
        <pc:grpChg chg="mod">
          <ac:chgData name="Clara Gaïda" userId="c87abd91-0307-45f7-aa1a-5efcd49c2510" providerId="ADAL" clId="{7F767425-296F-426C-A935-97CC9BE1D4C6}" dt="2023-10-31T13:06:21.273" v="7388"/>
          <ac:grpSpMkLst>
            <pc:docMk/>
            <pc:sldMk cId="1734010299" sldId="2147472414"/>
            <ac:grpSpMk id="102" creationId="{A61B387F-B77C-B4FD-6C35-B0CB682D399C}"/>
          </ac:grpSpMkLst>
        </pc:grpChg>
        <pc:grpChg chg="add mod">
          <ac:chgData name="Clara Gaïda" userId="c87abd91-0307-45f7-aa1a-5efcd49c2510" providerId="ADAL" clId="{7F767425-296F-426C-A935-97CC9BE1D4C6}" dt="2023-10-31T13:17:03.982" v="7656" actId="208"/>
          <ac:grpSpMkLst>
            <pc:docMk/>
            <pc:sldMk cId="1734010299" sldId="2147472414"/>
            <ac:grpSpMk id="110" creationId="{912F2650-5BCB-44B5-C575-E564A0ECD839}"/>
          </ac:grpSpMkLst>
        </pc:grpChg>
        <pc:graphicFrameChg chg="add del mod modGraphic">
          <ac:chgData name="Clara Gaïda" userId="c87abd91-0307-45f7-aa1a-5efcd49c2510" providerId="ADAL" clId="{7F767425-296F-426C-A935-97CC9BE1D4C6}" dt="2023-10-31T13:01:52.348" v="7083" actId="478"/>
          <ac:graphicFrameMkLst>
            <pc:docMk/>
            <pc:sldMk cId="1734010299" sldId="2147472414"/>
            <ac:graphicFrameMk id="9" creationId="{D0EFC143-8EC0-C1DE-FAF8-D301B0A499AC}"/>
          </ac:graphicFrameMkLst>
        </pc:graphicFrameChg>
        <pc:graphicFrameChg chg="add del mod">
          <ac:chgData name="Clara Gaïda" userId="c87abd91-0307-45f7-aa1a-5efcd49c2510" providerId="ADAL" clId="{7F767425-296F-426C-A935-97CC9BE1D4C6}" dt="2023-10-31T12:48:26.879" v="6761" actId="478"/>
          <ac:graphicFrameMkLst>
            <pc:docMk/>
            <pc:sldMk cId="1734010299" sldId="2147472414"/>
            <ac:graphicFrameMk id="10" creationId="{0149987B-F558-3BA8-E6A1-7A411E4F5E13}"/>
          </ac:graphicFrameMkLst>
        </pc:graphicFrameChg>
        <pc:picChg chg="del mod">
          <ac:chgData name="Clara Gaïda" userId="c87abd91-0307-45f7-aa1a-5efcd49c2510" providerId="ADAL" clId="{7F767425-296F-426C-A935-97CC9BE1D4C6}" dt="2023-10-31T13:28:44.951" v="8098" actId="478"/>
          <ac:picMkLst>
            <pc:docMk/>
            <pc:sldMk cId="1734010299" sldId="2147472414"/>
            <ac:picMk id="19" creationId="{4907B64A-9BA7-8245-2EE4-905F4A3C3BF9}"/>
          </ac:picMkLst>
        </pc:picChg>
        <pc:picChg chg="del mod">
          <ac:chgData name="Clara Gaïda" userId="c87abd91-0307-45f7-aa1a-5efcd49c2510" providerId="ADAL" clId="{7F767425-296F-426C-A935-97CC9BE1D4C6}" dt="2023-10-31T13:30:03.461" v="8130" actId="478"/>
          <ac:picMkLst>
            <pc:docMk/>
            <pc:sldMk cId="1734010299" sldId="2147472414"/>
            <ac:picMk id="48" creationId="{50D335D6-31D9-4718-4BE6-CD311D32EFA6}"/>
          </ac:picMkLst>
        </pc:picChg>
        <pc:picChg chg="mod">
          <ac:chgData name="Clara Gaïda" userId="c87abd91-0307-45f7-aa1a-5efcd49c2510" providerId="ADAL" clId="{7F767425-296F-426C-A935-97CC9BE1D4C6}" dt="2023-10-31T13:01:55.236" v="7087"/>
          <ac:picMkLst>
            <pc:docMk/>
            <pc:sldMk cId="1734010299" sldId="2147472414"/>
            <ac:picMk id="52" creationId="{AE9128BF-2CF8-7559-A38E-B6C6693F9C74}"/>
          </ac:picMkLst>
        </pc:picChg>
        <pc:picChg chg="del mod topLvl">
          <ac:chgData name="Clara Gaïda" userId="c87abd91-0307-45f7-aa1a-5efcd49c2510" providerId="ADAL" clId="{7F767425-296F-426C-A935-97CC9BE1D4C6}" dt="2023-10-31T13:25:00.457" v="7898" actId="21"/>
          <ac:picMkLst>
            <pc:docMk/>
            <pc:sldMk cId="1734010299" sldId="2147472414"/>
            <ac:picMk id="55" creationId="{255AECCB-558A-BA49-208C-DB8B0AF0A6FC}"/>
          </ac:picMkLst>
        </pc:picChg>
        <pc:picChg chg="del mod topLvl">
          <ac:chgData name="Clara Gaïda" userId="c87abd91-0307-45f7-aa1a-5efcd49c2510" providerId="ADAL" clId="{7F767425-296F-426C-A935-97CC9BE1D4C6}" dt="2023-10-31T13:29:06.855" v="8103" actId="478"/>
          <ac:picMkLst>
            <pc:docMk/>
            <pc:sldMk cId="1734010299" sldId="2147472414"/>
            <ac:picMk id="60" creationId="{6F417D23-B1C5-8B27-7440-A4693C1CCE5E}"/>
          </ac:picMkLst>
        </pc:picChg>
        <pc:picChg chg="del mod">
          <ac:chgData name="Clara Gaïda" userId="c87abd91-0307-45f7-aa1a-5efcd49c2510" providerId="ADAL" clId="{7F767425-296F-426C-A935-97CC9BE1D4C6}" dt="2023-10-31T13:22:40.782" v="7850" actId="478"/>
          <ac:picMkLst>
            <pc:docMk/>
            <pc:sldMk cId="1734010299" sldId="2147472414"/>
            <ac:picMk id="70" creationId="{65D7CE57-A333-C39B-81C7-E5D4119F536A}"/>
          </ac:picMkLst>
        </pc:picChg>
        <pc:picChg chg="del mod">
          <ac:chgData name="Clara Gaïda" userId="c87abd91-0307-45f7-aa1a-5efcd49c2510" providerId="ADAL" clId="{7F767425-296F-426C-A935-97CC9BE1D4C6}" dt="2023-10-31T13:14:02.349" v="7615" actId="478"/>
          <ac:picMkLst>
            <pc:docMk/>
            <pc:sldMk cId="1734010299" sldId="2147472414"/>
            <ac:picMk id="79" creationId="{D057AC7C-A8FD-D8D0-8A89-E930314C31E2}"/>
          </ac:picMkLst>
        </pc:picChg>
        <pc:picChg chg="del mod">
          <ac:chgData name="Clara Gaïda" userId="c87abd91-0307-45f7-aa1a-5efcd49c2510" providerId="ADAL" clId="{7F767425-296F-426C-A935-97CC9BE1D4C6}" dt="2023-10-31T13:16:28.015" v="7648" actId="478"/>
          <ac:picMkLst>
            <pc:docMk/>
            <pc:sldMk cId="1734010299" sldId="2147472414"/>
            <ac:picMk id="90" creationId="{8DD44DEE-05A3-726E-70F6-77A28EE7657F}"/>
          </ac:picMkLst>
        </pc:picChg>
        <pc:picChg chg="mod">
          <ac:chgData name="Clara Gaïda" userId="c87abd91-0307-45f7-aa1a-5efcd49c2510" providerId="ADAL" clId="{7F767425-296F-426C-A935-97CC9BE1D4C6}" dt="2023-10-31T13:14:18.657" v="7624" actId="1038"/>
          <ac:picMkLst>
            <pc:docMk/>
            <pc:sldMk cId="1734010299" sldId="2147472414"/>
            <ac:picMk id="98" creationId="{07E0C2D7-870B-9855-0E33-BBBAC9F3C138}"/>
          </ac:picMkLst>
        </pc:picChg>
        <pc:picChg chg="mod">
          <ac:chgData name="Clara Gaïda" userId="c87abd91-0307-45f7-aa1a-5efcd49c2510" providerId="ADAL" clId="{7F767425-296F-426C-A935-97CC9BE1D4C6}" dt="2023-10-31T13:06:21.273" v="7388"/>
          <ac:picMkLst>
            <pc:docMk/>
            <pc:sldMk cId="1734010299" sldId="2147472414"/>
            <ac:picMk id="104" creationId="{05023C8B-8C18-5D8C-5BB1-A1C71E71F875}"/>
          </ac:picMkLst>
        </pc:picChg>
        <pc:picChg chg="add del mod">
          <ac:chgData name="Clara Gaïda" userId="c87abd91-0307-45f7-aa1a-5efcd49c2510" providerId="ADAL" clId="{7F767425-296F-426C-A935-97CC9BE1D4C6}" dt="2023-10-31T13:14:37.808" v="7633" actId="478"/>
          <ac:picMkLst>
            <pc:docMk/>
            <pc:sldMk cId="1734010299" sldId="2147472414"/>
            <ac:picMk id="108" creationId="{489F6333-5CA9-71BB-1CE7-19762598CBC4}"/>
          </ac:picMkLst>
        </pc:picChg>
        <pc:picChg chg="add del mod">
          <ac:chgData name="Clara Gaïda" userId="c87abd91-0307-45f7-aa1a-5efcd49c2510" providerId="ADAL" clId="{7F767425-296F-426C-A935-97CC9BE1D4C6}" dt="2023-10-31T13:14:50.772" v="7635" actId="478"/>
          <ac:picMkLst>
            <pc:docMk/>
            <pc:sldMk cId="1734010299" sldId="2147472414"/>
            <ac:picMk id="109" creationId="{818E0941-40FF-BFDD-BDF8-15F4A0E0AE90}"/>
          </ac:picMkLst>
        </pc:picChg>
        <pc:picChg chg="add del mod">
          <ac:chgData name="Clara Gaïda" userId="c87abd91-0307-45f7-aa1a-5efcd49c2510" providerId="ADAL" clId="{7F767425-296F-426C-A935-97CC9BE1D4C6}" dt="2023-10-31T13:25:49.253" v="7957" actId="478"/>
          <ac:picMkLst>
            <pc:docMk/>
            <pc:sldMk cId="1734010299" sldId="2147472414"/>
            <ac:picMk id="121" creationId="{520C0610-4F3D-1BBB-587E-1C2ABEE9DCF9}"/>
          </ac:picMkLst>
        </pc:picChg>
        <pc:picChg chg="add mod">
          <ac:chgData name="Clara Gaïda" userId="c87abd91-0307-45f7-aa1a-5efcd49c2510" providerId="ADAL" clId="{7F767425-296F-426C-A935-97CC9BE1D4C6}" dt="2023-10-31T15:07:25.145" v="11038" actId="1035"/>
          <ac:picMkLst>
            <pc:docMk/>
            <pc:sldMk cId="1734010299" sldId="2147472414"/>
            <ac:picMk id="129" creationId="{385FA92F-C02D-BAC2-41A4-447D44F9C3D6}"/>
          </ac:picMkLst>
        </pc:picChg>
        <pc:picChg chg="add mod">
          <ac:chgData name="Clara Gaïda" userId="c87abd91-0307-45f7-aa1a-5efcd49c2510" providerId="ADAL" clId="{7F767425-296F-426C-A935-97CC9BE1D4C6}" dt="2023-10-31T15:09:28.805" v="11297" actId="1035"/>
          <ac:picMkLst>
            <pc:docMk/>
            <pc:sldMk cId="1734010299" sldId="2147472414"/>
            <ac:picMk id="131" creationId="{9E69A931-0FAF-F39C-CD78-46C2BDFE8B70}"/>
          </ac:picMkLst>
        </pc:picChg>
        <pc:picChg chg="add del mod">
          <ac:chgData name="Clara Gaïda" userId="c87abd91-0307-45f7-aa1a-5efcd49c2510" providerId="ADAL" clId="{7F767425-296F-426C-A935-97CC9BE1D4C6}" dt="2023-10-31T15:00:37.631" v="10906" actId="478"/>
          <ac:picMkLst>
            <pc:docMk/>
            <pc:sldMk cId="1734010299" sldId="2147472414"/>
            <ac:picMk id="133" creationId="{C3455E3E-D9B9-CE87-F63A-CB05A3EF2F1B}"/>
          </ac:picMkLst>
        </pc:picChg>
        <pc:picChg chg="add mod">
          <ac:chgData name="Clara Gaïda" userId="c87abd91-0307-45f7-aa1a-5efcd49c2510" providerId="ADAL" clId="{7F767425-296F-426C-A935-97CC9BE1D4C6}" dt="2023-10-31T15:07:58.994" v="11102" actId="1035"/>
          <ac:picMkLst>
            <pc:docMk/>
            <pc:sldMk cId="1734010299" sldId="2147472414"/>
            <ac:picMk id="135" creationId="{2013CD0A-BC5F-ACD1-C50A-14C90F2F7073}"/>
          </ac:picMkLst>
        </pc:picChg>
        <pc:picChg chg="add mod">
          <ac:chgData name="Clara Gaïda" userId="c87abd91-0307-45f7-aa1a-5efcd49c2510" providerId="ADAL" clId="{7F767425-296F-426C-A935-97CC9BE1D4C6}" dt="2023-10-31T15:07:34.835" v="11057" actId="1035"/>
          <ac:picMkLst>
            <pc:docMk/>
            <pc:sldMk cId="1734010299" sldId="2147472414"/>
            <ac:picMk id="137" creationId="{53D535C1-6D1E-1533-7C04-AA1F56FCFF8E}"/>
          </ac:picMkLst>
        </pc:picChg>
        <pc:picChg chg="add mod">
          <ac:chgData name="Clara Gaïda" userId="c87abd91-0307-45f7-aa1a-5efcd49c2510" providerId="ADAL" clId="{7F767425-296F-426C-A935-97CC9BE1D4C6}" dt="2023-10-31T15:07:40.200" v="11071" actId="1036"/>
          <ac:picMkLst>
            <pc:docMk/>
            <pc:sldMk cId="1734010299" sldId="2147472414"/>
            <ac:picMk id="139" creationId="{DBFA75D7-749E-D256-A3CD-FDA42867FF8B}"/>
          </ac:picMkLst>
        </pc:picChg>
        <pc:picChg chg="add mod">
          <ac:chgData name="Clara Gaïda" userId="c87abd91-0307-45f7-aa1a-5efcd49c2510" providerId="ADAL" clId="{7F767425-296F-426C-A935-97CC9BE1D4C6}" dt="2023-10-31T15:09:21.967" v="11284" actId="1036"/>
          <ac:picMkLst>
            <pc:docMk/>
            <pc:sldMk cId="1734010299" sldId="2147472414"/>
            <ac:picMk id="141" creationId="{E3AADCE2-8199-A1B7-8FD9-042ADA6F21D8}"/>
          </ac:picMkLst>
        </pc:picChg>
        <pc:picChg chg="add mod">
          <ac:chgData name="Clara Gaïda" userId="c87abd91-0307-45f7-aa1a-5efcd49c2510" providerId="ADAL" clId="{7F767425-296F-426C-A935-97CC9BE1D4C6}" dt="2023-10-31T15:00:55.943" v="10909" actId="207"/>
          <ac:picMkLst>
            <pc:docMk/>
            <pc:sldMk cId="1734010299" sldId="2147472414"/>
            <ac:picMk id="143" creationId="{264C66E2-CFFB-06A0-DE00-E19C17D3A2D1}"/>
          </ac:picMkLst>
        </pc:picChg>
        <pc:picChg chg="add mod">
          <ac:chgData name="Clara Gaïda" userId="c87abd91-0307-45f7-aa1a-5efcd49c2510" providerId="ADAL" clId="{7F767425-296F-426C-A935-97CC9BE1D4C6}" dt="2023-10-31T15:07:52.008" v="11091" actId="1036"/>
          <ac:picMkLst>
            <pc:docMk/>
            <pc:sldMk cId="1734010299" sldId="2147472414"/>
            <ac:picMk id="145" creationId="{1E3691FE-7125-10D3-58C5-0E9D42928CC9}"/>
          </ac:picMkLst>
        </pc:picChg>
        <pc:cxnChg chg="del mod topLvl">
          <ac:chgData name="Clara Gaïda" userId="c87abd91-0307-45f7-aa1a-5efcd49c2510" providerId="ADAL" clId="{7F767425-296F-426C-A935-97CC9BE1D4C6}" dt="2023-10-31T13:29:35.499" v="8115" actId="478"/>
          <ac:cxnSpMkLst>
            <pc:docMk/>
            <pc:sldMk cId="1734010299" sldId="2147472414"/>
            <ac:cxnSpMk id="26" creationId="{C470EA5A-71F8-59C1-C888-4B99F816C89D}"/>
          </ac:cxnSpMkLst>
        </pc:cxnChg>
        <pc:cxnChg chg="del mod">
          <ac:chgData name="Clara Gaïda" userId="c87abd91-0307-45f7-aa1a-5efcd49c2510" providerId="ADAL" clId="{7F767425-296F-426C-A935-97CC9BE1D4C6}" dt="2023-10-31T13:29:33.826" v="8114" actId="478"/>
          <ac:cxnSpMkLst>
            <pc:docMk/>
            <pc:sldMk cId="1734010299" sldId="2147472414"/>
            <ac:cxnSpMk id="27" creationId="{D2B6B223-152A-87D6-4918-8CFADDE9291E}"/>
          </ac:cxnSpMkLst>
        </pc:cxnChg>
        <pc:cxnChg chg="del mod">
          <ac:chgData name="Clara Gaïda" userId="c87abd91-0307-45f7-aa1a-5efcd49c2510" providerId="ADAL" clId="{7F767425-296F-426C-A935-97CC9BE1D4C6}" dt="2023-10-31T13:29:24.219" v="8110" actId="478"/>
          <ac:cxnSpMkLst>
            <pc:docMk/>
            <pc:sldMk cId="1734010299" sldId="2147472414"/>
            <ac:cxnSpMk id="28" creationId="{9146E6EB-9A34-9D3F-E003-63400C4F60D9}"/>
          </ac:cxnSpMkLst>
        </pc:cxnChg>
        <pc:cxnChg chg="del mod">
          <ac:chgData name="Clara Gaïda" userId="c87abd91-0307-45f7-aa1a-5efcd49c2510" providerId="ADAL" clId="{7F767425-296F-426C-A935-97CC9BE1D4C6}" dt="2023-10-31T13:29:19.310" v="8107" actId="478"/>
          <ac:cxnSpMkLst>
            <pc:docMk/>
            <pc:sldMk cId="1734010299" sldId="2147472414"/>
            <ac:cxnSpMk id="29" creationId="{B3AD96B8-83EB-EBB6-443D-A819106A3494}"/>
          </ac:cxnSpMkLst>
        </pc:cxnChg>
        <pc:cxnChg chg="del mod">
          <ac:chgData name="Clara Gaïda" userId="c87abd91-0307-45f7-aa1a-5efcd49c2510" providerId="ADAL" clId="{7F767425-296F-426C-A935-97CC9BE1D4C6}" dt="2023-10-31T13:29:32.291" v="8113" actId="478"/>
          <ac:cxnSpMkLst>
            <pc:docMk/>
            <pc:sldMk cId="1734010299" sldId="2147472414"/>
            <ac:cxnSpMk id="30" creationId="{B24A928D-2EE1-09E4-6A21-E24C191C5846}"/>
          </ac:cxnSpMkLst>
        </pc:cxnChg>
        <pc:cxnChg chg="del mod">
          <ac:chgData name="Clara Gaïda" userId="c87abd91-0307-45f7-aa1a-5efcd49c2510" providerId="ADAL" clId="{7F767425-296F-426C-A935-97CC9BE1D4C6}" dt="2023-10-31T13:29:48.629" v="8122" actId="478"/>
          <ac:cxnSpMkLst>
            <pc:docMk/>
            <pc:sldMk cId="1734010299" sldId="2147472414"/>
            <ac:cxnSpMk id="34" creationId="{375630FB-D4EB-7DDC-FC83-2B84DB790A22}"/>
          </ac:cxnSpMkLst>
        </pc:cxnChg>
        <pc:cxnChg chg="del mod">
          <ac:chgData name="Clara Gaïda" userId="c87abd91-0307-45f7-aa1a-5efcd49c2510" providerId="ADAL" clId="{7F767425-296F-426C-A935-97CC9BE1D4C6}" dt="2023-10-31T13:29:41.555" v="8118" actId="478"/>
          <ac:cxnSpMkLst>
            <pc:docMk/>
            <pc:sldMk cId="1734010299" sldId="2147472414"/>
            <ac:cxnSpMk id="35" creationId="{3D18ECE7-1B33-36BD-EF1C-B83993B33C70}"/>
          </ac:cxnSpMkLst>
        </pc:cxnChg>
        <pc:cxnChg chg="add mod">
          <ac:chgData name="Clara Gaïda" userId="c87abd91-0307-45f7-aa1a-5efcd49c2510" providerId="ADAL" clId="{7F767425-296F-426C-A935-97CC9BE1D4C6}" dt="2023-10-31T15:21:48.841" v="11444" actId="1035"/>
          <ac:cxnSpMkLst>
            <pc:docMk/>
            <pc:sldMk cId="1734010299" sldId="2147472414"/>
            <ac:cxnSpMk id="63" creationId="{AEA1DE5B-7875-186D-E71F-88017313B54B}"/>
          </ac:cxnSpMkLst>
        </pc:cxnChg>
        <pc:cxnChg chg="add del mod">
          <ac:chgData name="Clara Gaïda" userId="c87abd91-0307-45f7-aa1a-5efcd49c2510" providerId="ADAL" clId="{7F767425-296F-426C-A935-97CC9BE1D4C6}" dt="2023-10-31T13:02:32.598" v="7143" actId="478"/>
          <ac:cxnSpMkLst>
            <pc:docMk/>
            <pc:sldMk cId="1734010299" sldId="2147472414"/>
            <ac:cxnSpMk id="64" creationId="{16136901-B772-41BB-41FF-003F0B04CD9D}"/>
          </ac:cxnSpMkLst>
        </pc:cxnChg>
        <pc:cxnChg chg="add del mod">
          <ac:chgData name="Clara Gaïda" userId="c87abd91-0307-45f7-aa1a-5efcd49c2510" providerId="ADAL" clId="{7F767425-296F-426C-A935-97CC9BE1D4C6}" dt="2023-10-31T13:02:31.619" v="7141" actId="478"/>
          <ac:cxnSpMkLst>
            <pc:docMk/>
            <pc:sldMk cId="1734010299" sldId="2147472414"/>
            <ac:cxnSpMk id="65" creationId="{A253D95F-9BF9-A876-E5DE-92895BA4FC6E}"/>
          </ac:cxnSpMkLst>
        </pc:cxnChg>
        <pc:cxnChg chg="add mod">
          <ac:chgData name="Clara Gaïda" userId="c87abd91-0307-45f7-aa1a-5efcd49c2510" providerId="ADAL" clId="{7F767425-296F-426C-A935-97CC9BE1D4C6}" dt="2023-10-31T14:58:09.109" v="10857" actId="1038"/>
          <ac:cxnSpMkLst>
            <pc:docMk/>
            <pc:sldMk cId="1734010299" sldId="2147472414"/>
            <ac:cxnSpMk id="66" creationId="{2F6A529B-5ADC-9B3E-F662-1C5599663083}"/>
          </ac:cxnSpMkLst>
        </pc:cxn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7F767425-296F-426C-A935-97CC9BE1D4C6}" dt="2023-10-31T15:19:46.366" v="11439"/>
              <pc2:cmMkLst xmlns:pc2="http://schemas.microsoft.com/office/powerpoint/2019/9/main/command">
                <pc:docMk/>
                <pc:sldMk cId="1734010299" sldId="2147472414"/>
                <pc2:cmMk id="{5D85984E-C981-47B3-8152-60FD3B4999D5}"/>
              </pc2:cmMkLst>
            </pc226:cmChg>
          </p:ext>
        </pc:extLst>
      </pc:sldChg>
      <pc:sldChg chg="add del">
        <pc:chgData name="Clara Gaïda" userId="c87abd91-0307-45f7-aa1a-5efcd49c2510" providerId="ADAL" clId="{7F767425-296F-426C-A935-97CC9BE1D4C6}" dt="2023-10-30T14:40:34.928" v="4343"/>
        <pc:sldMkLst>
          <pc:docMk/>
          <pc:sldMk cId="172713732" sldId="2147472415"/>
        </pc:sldMkLst>
      </pc:sldChg>
      <pc:sldChg chg="addSp delSp modSp new del mod ord">
        <pc:chgData name="Clara Gaïda" userId="c87abd91-0307-45f7-aa1a-5efcd49c2510" providerId="ADAL" clId="{7F767425-296F-426C-A935-97CC9BE1D4C6}" dt="2023-10-31T14:21:35.088" v="9506" actId="47"/>
        <pc:sldMkLst>
          <pc:docMk/>
          <pc:sldMk cId="777334714" sldId="2147472415"/>
        </pc:sldMkLst>
        <pc:spChg chg="del mod">
          <ac:chgData name="Clara Gaïda" userId="c87abd91-0307-45f7-aa1a-5efcd49c2510" providerId="ADAL" clId="{7F767425-296F-426C-A935-97CC9BE1D4C6}" dt="2023-10-31T12:48:14.659" v="6759" actId="478"/>
          <ac:spMkLst>
            <pc:docMk/>
            <pc:sldMk cId="777334714" sldId="2147472415"/>
            <ac:spMk id="2" creationId="{E2F0855E-E7CE-DB71-BD7A-BF89E68BC650}"/>
          </ac:spMkLst>
        </pc:spChg>
        <pc:spChg chg="del">
          <ac:chgData name="Clara Gaïda" userId="c87abd91-0307-45f7-aa1a-5efcd49c2510" providerId="ADAL" clId="{7F767425-296F-426C-A935-97CC9BE1D4C6}" dt="2023-10-31T13:01:21.990" v="7079" actId="478"/>
          <ac:spMkLst>
            <pc:docMk/>
            <pc:sldMk cId="777334714" sldId="2147472415"/>
            <ac:spMk id="3" creationId="{60F1EC8A-57AC-F5D0-1E15-9E8D1B467FCE}"/>
          </ac:spMkLst>
        </pc:spChg>
        <pc:spChg chg="mod">
          <ac:chgData name="Clara Gaïda" userId="c87abd91-0307-45f7-aa1a-5efcd49c2510" providerId="ADAL" clId="{7F767425-296F-426C-A935-97CC9BE1D4C6}" dt="2023-10-31T12:49:12.716" v="6823" actId="255"/>
          <ac:spMkLst>
            <pc:docMk/>
            <pc:sldMk cId="777334714" sldId="2147472415"/>
            <ac:spMk id="4" creationId="{FBA51D12-B2C0-4ACE-33CC-AE3CB62F8DE6}"/>
          </ac:spMkLst>
        </pc:spChg>
        <pc:spChg chg="add del mod">
          <ac:chgData name="Clara Gaïda" userId="c87abd91-0307-45f7-aa1a-5efcd49c2510" providerId="ADAL" clId="{7F767425-296F-426C-A935-97CC9BE1D4C6}" dt="2023-10-31T13:17:23.517" v="7658" actId="21"/>
          <ac:spMkLst>
            <pc:docMk/>
            <pc:sldMk cId="777334714" sldId="2147472415"/>
            <ac:spMk id="6" creationId="{DE1152CE-65CA-5EE7-6FAA-1A24858133B8}"/>
          </ac:spMkLst>
        </pc:spChg>
        <pc:spChg chg="add del mod">
          <ac:chgData name="Clara Gaïda" userId="c87abd91-0307-45f7-aa1a-5efcd49c2510" providerId="ADAL" clId="{7F767425-296F-426C-A935-97CC9BE1D4C6}" dt="2023-10-31T12:48:16.289" v="6760" actId="478"/>
          <ac:spMkLst>
            <pc:docMk/>
            <pc:sldMk cId="777334714" sldId="2147472415"/>
            <ac:spMk id="9" creationId="{56F776E7-592D-47B3-BE12-4E868B2E3B66}"/>
          </ac:spMkLst>
        </pc:spChg>
        <pc:spChg chg="add del mod">
          <ac:chgData name="Clara Gaïda" userId="c87abd91-0307-45f7-aa1a-5efcd49c2510" providerId="ADAL" clId="{7F767425-296F-426C-A935-97CC9BE1D4C6}" dt="2023-10-31T12:56:41.411" v="7054" actId="478"/>
          <ac:spMkLst>
            <pc:docMk/>
            <pc:sldMk cId="777334714" sldId="2147472415"/>
            <ac:spMk id="11" creationId="{1AA612C6-F729-6F18-CD27-197A7405FAAB}"/>
          </ac:spMkLst>
        </pc:spChg>
        <pc:spChg chg="add del mod">
          <ac:chgData name="Clara Gaïda" userId="c87abd91-0307-45f7-aa1a-5efcd49c2510" providerId="ADAL" clId="{7F767425-296F-426C-A935-97CC9BE1D4C6}" dt="2023-10-31T12:56:38.715" v="7052" actId="478"/>
          <ac:spMkLst>
            <pc:docMk/>
            <pc:sldMk cId="777334714" sldId="2147472415"/>
            <ac:spMk id="12" creationId="{B6664906-D344-57D2-1EC4-2E33DD56BFCA}"/>
          </ac:spMkLst>
        </pc:spChg>
        <pc:spChg chg="add del mod">
          <ac:chgData name="Clara Gaïda" userId="c87abd91-0307-45f7-aa1a-5efcd49c2510" providerId="ADAL" clId="{7F767425-296F-426C-A935-97CC9BE1D4C6}" dt="2023-10-31T12:56:38.203" v="7051" actId="478"/>
          <ac:spMkLst>
            <pc:docMk/>
            <pc:sldMk cId="777334714" sldId="2147472415"/>
            <ac:spMk id="13" creationId="{98163E44-A12A-7596-6AAD-9124679DFC66}"/>
          </ac:spMkLst>
        </pc:spChg>
        <pc:spChg chg="add mod">
          <ac:chgData name="Clara Gaïda" userId="c87abd91-0307-45f7-aa1a-5efcd49c2510" providerId="ADAL" clId="{7F767425-296F-426C-A935-97CC9BE1D4C6}" dt="2023-10-31T12:56:06.345" v="7037" actId="1076"/>
          <ac:spMkLst>
            <pc:docMk/>
            <pc:sldMk cId="777334714" sldId="2147472415"/>
            <ac:spMk id="16" creationId="{D0CFDD16-61EC-37A1-ACE1-7A329FAABAD1}"/>
          </ac:spMkLst>
        </pc:spChg>
        <pc:graphicFrameChg chg="add mod modGraphic">
          <ac:chgData name="Clara Gaïda" userId="c87abd91-0307-45f7-aa1a-5efcd49c2510" providerId="ADAL" clId="{7F767425-296F-426C-A935-97CC9BE1D4C6}" dt="2023-10-31T12:56:20.608" v="7042" actId="14100"/>
          <ac:graphicFrameMkLst>
            <pc:docMk/>
            <pc:sldMk cId="777334714" sldId="2147472415"/>
            <ac:graphicFrameMk id="7" creationId="{5BB4BD1F-3EE5-3B43-3F14-D63038410B38}"/>
          </ac:graphicFrameMkLst>
        </pc:graphicFrameChg>
        <pc:graphicFrameChg chg="add mod modGraphic">
          <ac:chgData name="Clara Gaïda" userId="c87abd91-0307-45f7-aa1a-5efcd49c2510" providerId="ADAL" clId="{7F767425-296F-426C-A935-97CC9BE1D4C6}" dt="2023-10-31T12:56:46.424" v="7058" actId="1076"/>
          <ac:graphicFrameMkLst>
            <pc:docMk/>
            <pc:sldMk cId="777334714" sldId="2147472415"/>
            <ac:graphicFrameMk id="10" creationId="{39414DDC-8D0A-C53A-5D4F-AF541C0AF36D}"/>
          </ac:graphicFrameMkLst>
        </pc:graphicFrameChg>
        <pc:graphicFrameChg chg="add mod modGraphic">
          <ac:chgData name="Clara Gaïda" userId="c87abd91-0307-45f7-aa1a-5efcd49c2510" providerId="ADAL" clId="{7F767425-296F-426C-A935-97CC9BE1D4C6}" dt="2023-10-31T12:56:43.568" v="7055" actId="1076"/>
          <ac:graphicFrameMkLst>
            <pc:docMk/>
            <pc:sldMk cId="777334714" sldId="2147472415"/>
            <ac:graphicFrameMk id="14" creationId="{00A0C9FE-2180-B141-D3FD-D57B719E59AA}"/>
          </ac:graphicFrameMkLst>
        </pc:graphicFrameChg>
        <pc:graphicFrameChg chg="add mod modGraphic">
          <ac:chgData name="Clara Gaïda" userId="c87abd91-0307-45f7-aa1a-5efcd49c2510" providerId="ADAL" clId="{7F767425-296F-426C-A935-97CC9BE1D4C6}" dt="2023-10-31T12:56:40.462" v="7053" actId="1076"/>
          <ac:graphicFrameMkLst>
            <pc:docMk/>
            <pc:sldMk cId="777334714" sldId="2147472415"/>
            <ac:graphicFrameMk id="15" creationId="{481192B2-1030-4CE2-DD73-EB5AE0907098}"/>
          </ac:graphicFrameMkLst>
        </pc:graphicFrameChg>
        <pc:picChg chg="add mod">
          <ac:chgData name="Clara Gaïda" userId="c87abd91-0307-45f7-aa1a-5efcd49c2510" providerId="ADAL" clId="{7F767425-296F-426C-A935-97CC9BE1D4C6}" dt="2023-10-31T12:56:12.862" v="7039" actId="1076"/>
          <ac:picMkLst>
            <pc:docMk/>
            <pc:sldMk cId="777334714" sldId="2147472415"/>
            <ac:picMk id="17" creationId="{5C287D9F-8D7D-F17F-1A44-69E2CC94325D}"/>
          </ac:picMkLst>
        </pc:picChg>
      </pc:sldChg>
      <pc:sldChg chg="addSp delSp modSp add del mod">
        <pc:chgData name="Clara Gaïda" userId="c87abd91-0307-45f7-aa1a-5efcd49c2510" providerId="ADAL" clId="{7F767425-296F-426C-A935-97CC9BE1D4C6}" dt="2023-10-30T17:39:48.883" v="5205" actId="47"/>
        <pc:sldMkLst>
          <pc:docMk/>
          <pc:sldMk cId="2481124" sldId="2147472416"/>
        </pc:sldMkLst>
        <pc:spChg chg="mod">
          <ac:chgData name="Clara Gaïda" userId="c87abd91-0307-45f7-aa1a-5efcd49c2510" providerId="ADAL" clId="{7F767425-296F-426C-A935-97CC9BE1D4C6}" dt="2023-10-30T17:22:13.088" v="4687" actId="20577"/>
          <ac:spMkLst>
            <pc:docMk/>
            <pc:sldMk cId="2481124" sldId="2147472416"/>
            <ac:spMk id="2" creationId="{E2F0855E-E7CE-DB71-BD7A-BF89E68BC650}"/>
          </ac:spMkLst>
        </pc:spChg>
        <pc:spChg chg="del">
          <ac:chgData name="Clara Gaïda" userId="c87abd91-0307-45f7-aa1a-5efcd49c2510" providerId="ADAL" clId="{7F767425-296F-426C-A935-97CC9BE1D4C6}" dt="2023-10-30T17:37:24.414" v="5189" actId="478"/>
          <ac:spMkLst>
            <pc:docMk/>
            <pc:sldMk cId="2481124" sldId="2147472416"/>
            <ac:spMk id="3" creationId="{60F1EC8A-57AC-F5D0-1E15-9E8D1B467FCE}"/>
          </ac:spMkLst>
        </pc:spChg>
        <pc:spChg chg="mod">
          <ac:chgData name="Clara Gaïda" userId="c87abd91-0307-45f7-aa1a-5efcd49c2510" providerId="ADAL" clId="{7F767425-296F-426C-A935-97CC9BE1D4C6}" dt="2023-10-30T17:21:23.367" v="4683" actId="113"/>
          <ac:spMkLst>
            <pc:docMk/>
            <pc:sldMk cId="2481124" sldId="2147472416"/>
            <ac:spMk id="4" creationId="{FBA51D12-B2C0-4ACE-33CC-AE3CB62F8DE6}"/>
          </ac:spMkLst>
        </pc:spChg>
        <pc:spChg chg="add mod ord">
          <ac:chgData name="Clara Gaïda" userId="c87abd91-0307-45f7-aa1a-5efcd49c2510" providerId="ADAL" clId="{7F767425-296F-426C-A935-97CC9BE1D4C6}" dt="2023-10-30T17:24:14.358" v="4692" actId="167"/>
          <ac:spMkLst>
            <pc:docMk/>
            <pc:sldMk cId="2481124" sldId="2147472416"/>
            <ac:spMk id="5" creationId="{F7457841-7613-3F51-4D6D-98AF6C52052B}"/>
          </ac:spMkLst>
        </pc:spChg>
      </pc:sldChg>
      <pc:sldChg chg="addSp delSp modSp add mod ord addCm delCm modCm">
        <pc:chgData name="Clara Gaïda" userId="c87abd91-0307-45f7-aa1a-5efcd49c2510" providerId="ADAL" clId="{7F767425-296F-426C-A935-97CC9BE1D4C6}" dt="2023-10-31T16:18:01.289" v="11841" actId="20577"/>
        <pc:sldMkLst>
          <pc:docMk/>
          <pc:sldMk cId="3982589737" sldId="2147472417"/>
        </pc:sldMkLst>
        <pc:spChg chg="del">
          <ac:chgData name="Clara Gaïda" userId="c87abd91-0307-45f7-aa1a-5efcd49c2510" providerId="ADAL" clId="{7F767425-296F-426C-A935-97CC9BE1D4C6}" dt="2023-10-30T17:37:43.221" v="5195" actId="478"/>
          <ac:spMkLst>
            <pc:docMk/>
            <pc:sldMk cId="3982589737" sldId="2147472417"/>
            <ac:spMk id="3" creationId="{E88122DE-C4F0-4BC0-878B-05D03D008331}"/>
          </ac:spMkLst>
        </pc:spChg>
        <pc:spChg chg="add del mod">
          <ac:chgData name="Clara Gaïda" userId="c87abd91-0307-45f7-aa1a-5efcd49c2510" providerId="ADAL" clId="{7F767425-296F-426C-A935-97CC9BE1D4C6}" dt="2023-10-30T17:37:45.803" v="5196" actId="478"/>
          <ac:spMkLst>
            <pc:docMk/>
            <pc:sldMk cId="3982589737" sldId="2147472417"/>
            <ac:spMk id="4" creationId="{2E4849C2-7AA8-3FA4-1723-22432C54A5A5}"/>
          </ac:spMkLst>
        </pc:spChg>
        <pc:spChg chg="add mod">
          <ac:chgData name="Clara Gaïda" userId="c87abd91-0307-45f7-aa1a-5efcd49c2510" providerId="ADAL" clId="{7F767425-296F-426C-A935-97CC9BE1D4C6}" dt="2023-10-31T16:17:02.373" v="11782" actId="11530"/>
          <ac:spMkLst>
            <pc:docMk/>
            <pc:sldMk cId="3982589737" sldId="2147472417"/>
            <ac:spMk id="6" creationId="{B2DEE87C-591F-AB22-D9CC-CB2236F19DC8}"/>
          </ac:spMkLst>
        </pc:spChg>
        <pc:spChg chg="add mod">
          <ac:chgData name="Clara Gaïda" userId="c87abd91-0307-45f7-aa1a-5efcd49c2510" providerId="ADAL" clId="{7F767425-296F-426C-A935-97CC9BE1D4C6}" dt="2023-10-31T16:17:17.196" v="11784" actId="11530"/>
          <ac:spMkLst>
            <pc:docMk/>
            <pc:sldMk cId="3982589737" sldId="2147472417"/>
            <ac:spMk id="7" creationId="{D1246D24-B8F1-9DA7-444A-A8C287565309}"/>
          </ac:spMkLst>
        </pc:spChg>
        <pc:spChg chg="mod">
          <ac:chgData name="Clara Gaïda" userId="c87abd91-0307-45f7-aa1a-5efcd49c2510" providerId="ADAL" clId="{7F767425-296F-426C-A935-97CC9BE1D4C6}" dt="2023-10-31T16:16:52.713" v="11781" actId="11530"/>
          <ac:spMkLst>
            <pc:docMk/>
            <pc:sldMk cId="3982589737" sldId="2147472417"/>
            <ac:spMk id="9" creationId="{B109E5DF-6049-1D11-2F0D-A36EBF9E9CCC}"/>
          </ac:spMkLst>
        </pc:spChg>
        <pc:spChg chg="mod">
          <ac:chgData name="Clara Gaïda" userId="c87abd91-0307-45f7-aa1a-5efcd49c2510" providerId="ADAL" clId="{7F767425-296F-426C-A935-97CC9BE1D4C6}" dt="2023-10-31T16:18:01.289" v="11841" actId="20577"/>
          <ac:spMkLst>
            <pc:docMk/>
            <pc:sldMk cId="3982589737" sldId="2147472417"/>
            <ac:spMk id="10" creationId="{4012FB00-C8A7-802A-1798-D0E9275884BE}"/>
          </ac:spMkLst>
        </pc:spChg>
        <pc:spChg chg="add del mod">
          <ac:chgData name="Clara Gaïda" userId="c87abd91-0307-45f7-aa1a-5efcd49c2510" providerId="ADAL" clId="{7F767425-296F-426C-A935-97CC9BE1D4C6}" dt="2023-10-31T16:08:28.437" v="11561" actId="478"/>
          <ac:spMkLst>
            <pc:docMk/>
            <pc:sldMk cId="3982589737" sldId="2147472417"/>
            <ac:spMk id="11" creationId="{5FFD1AE4-E7CA-EE2B-69BE-80CF75DFEFA6}"/>
          </ac:spMkLst>
        </pc:spChg>
        <pc:spChg chg="del mod">
          <ac:chgData name="Clara Gaïda" userId="c87abd91-0307-45f7-aa1a-5efcd49c2510" providerId="ADAL" clId="{7F767425-296F-426C-A935-97CC9BE1D4C6}" dt="2023-10-31T16:09:13.015" v="11576" actId="478"/>
          <ac:spMkLst>
            <pc:docMk/>
            <pc:sldMk cId="3982589737" sldId="2147472417"/>
            <ac:spMk id="13" creationId="{E79E3CCD-79B1-92BE-92BB-FE30E5984A7F}"/>
          </ac:spMkLst>
        </pc:spChg>
        <pc:spChg chg="del mod topLvl">
          <ac:chgData name="Clara Gaïda" userId="c87abd91-0307-45f7-aa1a-5efcd49c2510" providerId="ADAL" clId="{7F767425-296F-426C-A935-97CC9BE1D4C6}" dt="2023-10-31T16:09:25.986" v="11582" actId="478"/>
          <ac:spMkLst>
            <pc:docMk/>
            <pc:sldMk cId="3982589737" sldId="2147472417"/>
            <ac:spMk id="14" creationId="{894C85C0-9565-969E-FFC0-7BBC5A4981D6}"/>
          </ac:spMkLst>
        </pc:spChg>
        <pc:spChg chg="del">
          <ac:chgData name="Clara Gaïda" userId="c87abd91-0307-45f7-aa1a-5efcd49c2510" providerId="ADAL" clId="{7F767425-296F-426C-A935-97CC9BE1D4C6}" dt="2023-10-30T17:37:36.595" v="5193" actId="478"/>
          <ac:spMkLst>
            <pc:docMk/>
            <pc:sldMk cId="3982589737" sldId="2147472417"/>
            <ac:spMk id="17" creationId="{28AED452-EFF0-53FE-7302-31C06EA406D8}"/>
          </ac:spMkLst>
        </pc:spChg>
        <pc:spChg chg="del">
          <ac:chgData name="Clara Gaïda" userId="c87abd91-0307-45f7-aa1a-5efcd49c2510" providerId="ADAL" clId="{7F767425-296F-426C-A935-97CC9BE1D4C6}" dt="2023-10-30T17:37:36.595" v="5193" actId="478"/>
          <ac:spMkLst>
            <pc:docMk/>
            <pc:sldMk cId="3982589737" sldId="2147472417"/>
            <ac:spMk id="18" creationId="{93291C66-D887-45A9-FA93-4CD4495C517A}"/>
          </ac:spMkLst>
        </pc:spChg>
        <pc:spChg chg="add del mod ord">
          <ac:chgData name="Clara Gaïda" userId="c87abd91-0307-45f7-aa1a-5efcd49c2510" providerId="ADAL" clId="{7F767425-296F-426C-A935-97CC9BE1D4C6}" dt="2023-10-31T16:09:13.785" v="11577" actId="478"/>
          <ac:spMkLst>
            <pc:docMk/>
            <pc:sldMk cId="3982589737" sldId="2147472417"/>
            <ac:spMk id="21" creationId="{2B767A3B-6124-EDD4-CC7B-16E725628E25}"/>
          </ac:spMkLst>
        </pc:spChg>
        <pc:spChg chg="add mod">
          <ac:chgData name="Clara Gaïda" userId="c87abd91-0307-45f7-aa1a-5efcd49c2510" providerId="ADAL" clId="{7F767425-296F-426C-A935-97CC9BE1D4C6}" dt="2023-10-31T15:16:05.107" v="11370" actId="20577"/>
          <ac:spMkLst>
            <pc:docMk/>
            <pc:sldMk cId="3982589737" sldId="2147472417"/>
            <ac:spMk id="22" creationId="{145FB4C8-E7A4-8BEE-32CA-7B23E72FE06E}"/>
          </ac:spMkLst>
        </pc:spChg>
        <pc:spChg chg="del">
          <ac:chgData name="Clara Gaïda" userId="c87abd91-0307-45f7-aa1a-5efcd49c2510" providerId="ADAL" clId="{7F767425-296F-426C-A935-97CC9BE1D4C6}" dt="2023-10-30T17:37:36.595" v="5193" actId="478"/>
          <ac:spMkLst>
            <pc:docMk/>
            <pc:sldMk cId="3982589737" sldId="2147472417"/>
            <ac:spMk id="24" creationId="{A151BFD4-9EBA-0DEF-7730-3A4A8379405A}"/>
          </ac:spMkLst>
        </pc:spChg>
        <pc:spChg chg="del">
          <ac:chgData name="Clara Gaïda" userId="c87abd91-0307-45f7-aa1a-5efcd49c2510" providerId="ADAL" clId="{7F767425-296F-426C-A935-97CC9BE1D4C6}" dt="2023-10-30T17:37:36.595" v="5193" actId="478"/>
          <ac:spMkLst>
            <pc:docMk/>
            <pc:sldMk cId="3982589737" sldId="2147472417"/>
            <ac:spMk id="26" creationId="{D0260398-F855-C2B2-9C79-11C02F5545DD}"/>
          </ac:spMkLst>
        </pc:spChg>
        <pc:spChg chg="del">
          <ac:chgData name="Clara Gaïda" userId="c87abd91-0307-45f7-aa1a-5efcd49c2510" providerId="ADAL" clId="{7F767425-296F-426C-A935-97CC9BE1D4C6}" dt="2023-10-30T17:37:36.595" v="5193" actId="478"/>
          <ac:spMkLst>
            <pc:docMk/>
            <pc:sldMk cId="3982589737" sldId="2147472417"/>
            <ac:spMk id="27" creationId="{08BA973F-B719-B1CC-D09F-D7401CB2B6A0}"/>
          </ac:spMkLst>
        </pc:spChg>
        <pc:spChg chg="del">
          <ac:chgData name="Clara Gaïda" userId="c87abd91-0307-45f7-aa1a-5efcd49c2510" providerId="ADAL" clId="{7F767425-296F-426C-A935-97CC9BE1D4C6}" dt="2023-10-30T17:37:36.595" v="5193" actId="478"/>
          <ac:spMkLst>
            <pc:docMk/>
            <pc:sldMk cId="3982589737" sldId="2147472417"/>
            <ac:spMk id="28" creationId="{35FCC82E-9D25-DCFE-62EB-42EA0DD0D637}"/>
          </ac:spMkLst>
        </pc:spChg>
        <pc:spChg chg="add mod">
          <ac:chgData name="Clara Gaïda" userId="c87abd91-0307-45f7-aa1a-5efcd49c2510" providerId="ADAL" clId="{7F767425-296F-426C-A935-97CC9BE1D4C6}" dt="2023-10-31T16:14:13.149" v="11727" actId="1038"/>
          <ac:spMkLst>
            <pc:docMk/>
            <pc:sldMk cId="3982589737" sldId="2147472417"/>
            <ac:spMk id="30" creationId="{4DA0BDDE-CFD3-839F-E070-E1A0BED54ECE}"/>
          </ac:spMkLst>
        </pc:spChg>
        <pc:spChg chg="del">
          <ac:chgData name="Clara Gaïda" userId="c87abd91-0307-45f7-aa1a-5efcd49c2510" providerId="ADAL" clId="{7F767425-296F-426C-A935-97CC9BE1D4C6}" dt="2023-10-30T17:37:36.595" v="5193" actId="478"/>
          <ac:spMkLst>
            <pc:docMk/>
            <pc:sldMk cId="3982589737" sldId="2147472417"/>
            <ac:spMk id="31" creationId="{535488CC-9923-07BA-3BC9-505697DB0D44}"/>
          </ac:spMkLst>
        </pc:spChg>
        <pc:spChg chg="add mod">
          <ac:chgData name="Clara Gaïda" userId="c87abd91-0307-45f7-aa1a-5efcd49c2510" providerId="ADAL" clId="{7F767425-296F-426C-A935-97CC9BE1D4C6}" dt="2023-10-31T16:14:26.249" v="11730" actId="14100"/>
          <ac:spMkLst>
            <pc:docMk/>
            <pc:sldMk cId="3982589737" sldId="2147472417"/>
            <ac:spMk id="33" creationId="{AF880177-84D1-F971-DFD3-922CFB98EFFD}"/>
          </ac:spMkLst>
        </pc:spChg>
        <pc:spChg chg="add mod">
          <ac:chgData name="Clara Gaïda" userId="c87abd91-0307-45f7-aa1a-5efcd49c2510" providerId="ADAL" clId="{7F767425-296F-426C-A935-97CC9BE1D4C6}" dt="2023-10-31T16:14:35.240" v="11735" actId="1038"/>
          <ac:spMkLst>
            <pc:docMk/>
            <pc:sldMk cId="3982589737" sldId="2147472417"/>
            <ac:spMk id="36" creationId="{010863C0-0663-35C4-60EA-85050288E046}"/>
          </ac:spMkLst>
        </pc:spChg>
        <pc:spChg chg="del">
          <ac:chgData name="Clara Gaïda" userId="c87abd91-0307-45f7-aa1a-5efcd49c2510" providerId="ADAL" clId="{7F767425-296F-426C-A935-97CC9BE1D4C6}" dt="2023-10-30T17:37:36.595" v="5193" actId="478"/>
          <ac:spMkLst>
            <pc:docMk/>
            <pc:sldMk cId="3982589737" sldId="2147472417"/>
            <ac:spMk id="46" creationId="{F703C7B4-2735-A080-E9B5-DA204BD93A67}"/>
          </ac:spMkLst>
        </pc:spChg>
        <pc:spChg chg="del">
          <ac:chgData name="Clara Gaïda" userId="c87abd91-0307-45f7-aa1a-5efcd49c2510" providerId="ADAL" clId="{7F767425-296F-426C-A935-97CC9BE1D4C6}" dt="2023-10-30T17:37:36.595" v="5193" actId="478"/>
          <ac:spMkLst>
            <pc:docMk/>
            <pc:sldMk cId="3982589737" sldId="2147472417"/>
            <ac:spMk id="48" creationId="{47F8C4C1-90A8-0D46-2217-57F1414632C0}"/>
          </ac:spMkLst>
        </pc:spChg>
        <pc:spChg chg="del">
          <ac:chgData name="Clara Gaïda" userId="c87abd91-0307-45f7-aa1a-5efcd49c2510" providerId="ADAL" clId="{7F767425-296F-426C-A935-97CC9BE1D4C6}" dt="2023-10-30T17:37:41.109" v="5194" actId="478"/>
          <ac:spMkLst>
            <pc:docMk/>
            <pc:sldMk cId="3982589737" sldId="2147472417"/>
            <ac:spMk id="51" creationId="{62878F3D-3542-4F9D-494B-2A1D21EE5A43}"/>
          </ac:spMkLst>
        </pc:spChg>
        <pc:spChg chg="del">
          <ac:chgData name="Clara Gaïda" userId="c87abd91-0307-45f7-aa1a-5efcd49c2510" providerId="ADAL" clId="{7F767425-296F-426C-A935-97CC9BE1D4C6}" dt="2023-10-30T17:37:36.595" v="5193" actId="478"/>
          <ac:spMkLst>
            <pc:docMk/>
            <pc:sldMk cId="3982589737" sldId="2147472417"/>
            <ac:spMk id="52" creationId="{23638A74-3FD4-37D2-66B7-27176100DE97}"/>
          </ac:spMkLst>
        </pc:spChg>
        <pc:spChg chg="del">
          <ac:chgData name="Clara Gaïda" userId="c87abd91-0307-45f7-aa1a-5efcd49c2510" providerId="ADAL" clId="{7F767425-296F-426C-A935-97CC9BE1D4C6}" dt="2023-10-30T17:37:36.595" v="5193" actId="478"/>
          <ac:spMkLst>
            <pc:docMk/>
            <pc:sldMk cId="3982589737" sldId="2147472417"/>
            <ac:spMk id="56" creationId="{59DADA7D-B35B-DF9F-05CE-BD6EB33CC2AE}"/>
          </ac:spMkLst>
        </pc:spChg>
        <pc:spChg chg="del">
          <ac:chgData name="Clara Gaïda" userId="c87abd91-0307-45f7-aa1a-5efcd49c2510" providerId="ADAL" clId="{7F767425-296F-426C-A935-97CC9BE1D4C6}" dt="2023-10-30T17:37:36.595" v="5193" actId="478"/>
          <ac:spMkLst>
            <pc:docMk/>
            <pc:sldMk cId="3982589737" sldId="2147472417"/>
            <ac:spMk id="57" creationId="{A4FE3452-8009-94BB-7C5D-6E7D3B41AC81}"/>
          </ac:spMkLst>
        </pc:spChg>
        <pc:spChg chg="del">
          <ac:chgData name="Clara Gaïda" userId="c87abd91-0307-45f7-aa1a-5efcd49c2510" providerId="ADAL" clId="{7F767425-296F-426C-A935-97CC9BE1D4C6}" dt="2023-10-30T17:37:36.595" v="5193" actId="478"/>
          <ac:spMkLst>
            <pc:docMk/>
            <pc:sldMk cId="3982589737" sldId="2147472417"/>
            <ac:spMk id="98" creationId="{F45CE19A-AD5F-1EC7-487C-0C2630AB9836}"/>
          </ac:spMkLst>
        </pc:spChg>
        <pc:spChg chg="del">
          <ac:chgData name="Clara Gaïda" userId="c87abd91-0307-45f7-aa1a-5efcd49c2510" providerId="ADAL" clId="{7F767425-296F-426C-A935-97CC9BE1D4C6}" dt="2023-10-30T17:37:36.595" v="5193" actId="478"/>
          <ac:spMkLst>
            <pc:docMk/>
            <pc:sldMk cId="3982589737" sldId="2147472417"/>
            <ac:spMk id="99" creationId="{38971624-5B1E-B010-AD53-2E19E505310A}"/>
          </ac:spMkLst>
        </pc:spChg>
        <pc:spChg chg="del">
          <ac:chgData name="Clara Gaïda" userId="c87abd91-0307-45f7-aa1a-5efcd49c2510" providerId="ADAL" clId="{7F767425-296F-426C-A935-97CC9BE1D4C6}" dt="2023-10-30T17:37:36.595" v="5193" actId="478"/>
          <ac:spMkLst>
            <pc:docMk/>
            <pc:sldMk cId="3982589737" sldId="2147472417"/>
            <ac:spMk id="100" creationId="{526E28B3-6A5D-E414-6AE1-EBFB3EF31D5E}"/>
          </ac:spMkLst>
        </pc:spChg>
        <pc:spChg chg="del">
          <ac:chgData name="Clara Gaïda" userId="c87abd91-0307-45f7-aa1a-5efcd49c2510" providerId="ADAL" clId="{7F767425-296F-426C-A935-97CC9BE1D4C6}" dt="2023-10-30T17:37:36.595" v="5193" actId="478"/>
          <ac:spMkLst>
            <pc:docMk/>
            <pc:sldMk cId="3982589737" sldId="2147472417"/>
            <ac:spMk id="101" creationId="{D28B5397-574D-A6AD-0D19-FD47CD6718AF}"/>
          </ac:spMkLst>
        </pc:spChg>
        <pc:spChg chg="del">
          <ac:chgData name="Clara Gaïda" userId="c87abd91-0307-45f7-aa1a-5efcd49c2510" providerId="ADAL" clId="{7F767425-296F-426C-A935-97CC9BE1D4C6}" dt="2023-10-30T17:37:36.595" v="5193" actId="478"/>
          <ac:spMkLst>
            <pc:docMk/>
            <pc:sldMk cId="3982589737" sldId="2147472417"/>
            <ac:spMk id="102" creationId="{C7B7EC7F-D8D1-27D9-D17F-EA734DCAE528}"/>
          </ac:spMkLst>
        </pc:spChg>
        <pc:spChg chg="del">
          <ac:chgData name="Clara Gaïda" userId="c87abd91-0307-45f7-aa1a-5efcd49c2510" providerId="ADAL" clId="{7F767425-296F-426C-A935-97CC9BE1D4C6}" dt="2023-10-30T17:37:36.595" v="5193" actId="478"/>
          <ac:spMkLst>
            <pc:docMk/>
            <pc:sldMk cId="3982589737" sldId="2147472417"/>
            <ac:spMk id="109" creationId="{C6B8161D-458B-8BBC-4DBB-A0693694A388}"/>
          </ac:spMkLst>
        </pc:spChg>
        <pc:spChg chg="del">
          <ac:chgData name="Clara Gaïda" userId="c87abd91-0307-45f7-aa1a-5efcd49c2510" providerId="ADAL" clId="{7F767425-296F-426C-A935-97CC9BE1D4C6}" dt="2023-10-30T17:37:36.595" v="5193" actId="478"/>
          <ac:spMkLst>
            <pc:docMk/>
            <pc:sldMk cId="3982589737" sldId="2147472417"/>
            <ac:spMk id="110" creationId="{66784FF8-3994-0D2D-664D-65FFC021EF78}"/>
          </ac:spMkLst>
        </pc:spChg>
        <pc:spChg chg="del">
          <ac:chgData name="Clara Gaïda" userId="c87abd91-0307-45f7-aa1a-5efcd49c2510" providerId="ADAL" clId="{7F767425-296F-426C-A935-97CC9BE1D4C6}" dt="2023-10-30T17:37:36.595" v="5193" actId="478"/>
          <ac:spMkLst>
            <pc:docMk/>
            <pc:sldMk cId="3982589737" sldId="2147472417"/>
            <ac:spMk id="111" creationId="{575B400E-1680-0AF1-351F-4E36D3BF2813}"/>
          </ac:spMkLst>
        </pc:spChg>
        <pc:grpChg chg="add mod">
          <ac:chgData name="Clara Gaïda" userId="c87abd91-0307-45f7-aa1a-5efcd49c2510" providerId="ADAL" clId="{7F767425-296F-426C-A935-97CC9BE1D4C6}" dt="2023-10-31T16:11:24.560" v="11678" actId="1076"/>
          <ac:grpSpMkLst>
            <pc:docMk/>
            <pc:sldMk cId="3982589737" sldId="2147472417"/>
            <ac:grpSpMk id="8" creationId="{F98D0338-8C33-F306-CCD1-33E26588EB25}"/>
          </ac:grpSpMkLst>
        </pc:grpChg>
        <pc:grpChg chg="add del mod">
          <ac:chgData name="Clara Gaïda" userId="c87abd91-0307-45f7-aa1a-5efcd49c2510" providerId="ADAL" clId="{7F767425-296F-426C-A935-97CC9BE1D4C6}" dt="2023-10-31T16:09:25.986" v="11582" actId="478"/>
          <ac:grpSpMkLst>
            <pc:docMk/>
            <pc:sldMk cId="3982589737" sldId="2147472417"/>
            <ac:grpSpMk id="12" creationId="{E15799F3-D64F-8FDD-1793-F73871118926}"/>
          </ac:grpSpMkLst>
        </pc:grpChg>
        <pc:grpChg chg="del">
          <ac:chgData name="Clara Gaïda" userId="c87abd91-0307-45f7-aa1a-5efcd49c2510" providerId="ADAL" clId="{7F767425-296F-426C-A935-97CC9BE1D4C6}" dt="2023-10-30T17:37:36.595" v="5193" actId="478"/>
          <ac:grpSpMkLst>
            <pc:docMk/>
            <pc:sldMk cId="3982589737" sldId="2147472417"/>
            <ac:grpSpMk id="34" creationId="{08D6F1FD-2D85-711D-CCE2-3FB53EE02933}"/>
          </ac:grpSpMkLst>
        </pc:grpChg>
        <pc:grpChg chg="del">
          <ac:chgData name="Clara Gaïda" userId="c87abd91-0307-45f7-aa1a-5efcd49c2510" providerId="ADAL" clId="{7F767425-296F-426C-A935-97CC9BE1D4C6}" dt="2023-10-30T17:37:36.595" v="5193" actId="478"/>
          <ac:grpSpMkLst>
            <pc:docMk/>
            <pc:sldMk cId="3982589737" sldId="2147472417"/>
            <ac:grpSpMk id="83" creationId="{712FEB65-B51F-177B-EAD8-DB5869277F1E}"/>
          </ac:grpSpMkLst>
        </pc:grpChg>
        <pc:grpChg chg="del">
          <ac:chgData name="Clara Gaïda" userId="c87abd91-0307-45f7-aa1a-5efcd49c2510" providerId="ADAL" clId="{7F767425-296F-426C-A935-97CC9BE1D4C6}" dt="2023-10-30T17:37:36.595" v="5193" actId="478"/>
          <ac:grpSpMkLst>
            <pc:docMk/>
            <pc:sldMk cId="3982589737" sldId="2147472417"/>
            <ac:grpSpMk id="88" creationId="{04419C7B-F2B1-82C2-EE1D-024D46D8EC24}"/>
          </ac:grpSpMkLst>
        </pc:grpChg>
        <pc:grpChg chg="del">
          <ac:chgData name="Clara Gaïda" userId="c87abd91-0307-45f7-aa1a-5efcd49c2510" providerId="ADAL" clId="{7F767425-296F-426C-A935-97CC9BE1D4C6}" dt="2023-10-30T17:37:36.595" v="5193" actId="478"/>
          <ac:grpSpMkLst>
            <pc:docMk/>
            <pc:sldMk cId="3982589737" sldId="2147472417"/>
            <ac:grpSpMk id="93" creationId="{F6098307-9D36-3EA4-BDB4-5C5282A1A8DD}"/>
          </ac:grpSpMkLst>
        </pc:grpChg>
        <pc:grpChg chg="del">
          <ac:chgData name="Clara Gaïda" userId="c87abd91-0307-45f7-aa1a-5efcd49c2510" providerId="ADAL" clId="{7F767425-296F-426C-A935-97CC9BE1D4C6}" dt="2023-10-30T17:37:36.595" v="5193" actId="478"/>
          <ac:grpSpMkLst>
            <pc:docMk/>
            <pc:sldMk cId="3982589737" sldId="2147472417"/>
            <ac:grpSpMk id="104" creationId="{78BFAF79-0571-D649-DAFF-CDF11FBDD499}"/>
          </ac:grpSpMkLst>
        </pc:grpChg>
        <pc:picChg chg="mod topLvl">
          <ac:chgData name="Clara Gaïda" userId="c87abd91-0307-45f7-aa1a-5efcd49c2510" providerId="ADAL" clId="{7F767425-296F-426C-A935-97CC9BE1D4C6}" dt="2023-10-31T16:13:34.645" v="11712" actId="1076"/>
          <ac:picMkLst>
            <pc:docMk/>
            <pc:sldMk cId="3982589737" sldId="2147472417"/>
            <ac:picMk id="15" creationId="{98144A64-B329-2255-73C6-186F8070922E}"/>
          </ac:picMkLst>
        </pc:picChg>
        <pc:picChg chg="add del mod">
          <ac:chgData name="Clara Gaïda" userId="c87abd91-0307-45f7-aa1a-5efcd49c2510" providerId="ADAL" clId="{7F767425-296F-426C-A935-97CC9BE1D4C6}" dt="2023-10-31T16:08:33.400" v="11564" actId="478"/>
          <ac:picMkLst>
            <pc:docMk/>
            <pc:sldMk cId="3982589737" sldId="2147472417"/>
            <ac:picMk id="16" creationId="{45DC6633-863C-6667-D3D0-2A3DDB971E48}"/>
          </ac:picMkLst>
        </pc:picChg>
        <pc:picChg chg="add del mod">
          <ac:chgData name="Clara Gaïda" userId="c87abd91-0307-45f7-aa1a-5efcd49c2510" providerId="ADAL" clId="{7F767425-296F-426C-A935-97CC9BE1D4C6}" dt="2023-10-31T08:50:50.931" v="6527" actId="478"/>
          <ac:picMkLst>
            <pc:docMk/>
            <pc:sldMk cId="3982589737" sldId="2147472417"/>
            <ac:picMk id="19" creationId="{93BDF28D-9670-84B8-EC76-DE1D9C8AAFBE}"/>
          </ac:picMkLst>
        </pc:picChg>
        <pc:picChg chg="add del mod">
          <ac:chgData name="Clara Gaïda" userId="c87abd91-0307-45f7-aa1a-5efcd49c2510" providerId="ADAL" clId="{7F767425-296F-426C-A935-97CC9BE1D4C6}" dt="2023-10-31T16:11:21.780" v="11677" actId="478"/>
          <ac:picMkLst>
            <pc:docMk/>
            <pc:sldMk cId="3982589737" sldId="2147472417"/>
            <ac:picMk id="20" creationId="{CD5C96F3-585A-7E6B-D927-B98DB35FCBD9}"/>
          </ac:picMkLst>
        </pc:picChg>
        <pc:picChg chg="add del mod">
          <ac:chgData name="Clara Gaïda" userId="c87abd91-0307-45f7-aa1a-5efcd49c2510" providerId="ADAL" clId="{7F767425-296F-426C-A935-97CC9BE1D4C6}" dt="2023-10-31T16:08:11.464" v="11522" actId="478"/>
          <ac:picMkLst>
            <pc:docMk/>
            <pc:sldMk cId="3982589737" sldId="2147472417"/>
            <ac:picMk id="25" creationId="{319E7FA9-78B8-7C11-60FD-8501E0F208DD}"/>
          </ac:picMkLst>
        </pc:picChg>
        <pc:picChg chg="add mod">
          <ac:chgData name="Clara Gaïda" userId="c87abd91-0307-45f7-aa1a-5efcd49c2510" providerId="ADAL" clId="{7F767425-296F-426C-A935-97CC9BE1D4C6}" dt="2023-10-31T16:13:47.919" v="11715" actId="1076"/>
          <ac:picMkLst>
            <pc:docMk/>
            <pc:sldMk cId="3982589737" sldId="2147472417"/>
            <ac:picMk id="29" creationId="{75B8F0B8-00D2-1B29-A4A8-F17789BFF71B}"/>
          </ac:picMkLst>
        </pc:picChg>
        <pc:cxnChg chg="add del mod">
          <ac:chgData name="Clara Gaïda" userId="c87abd91-0307-45f7-aa1a-5efcd49c2510" providerId="ADAL" clId="{7F767425-296F-426C-A935-97CC9BE1D4C6}" dt="2023-10-31T16:08:30.103" v="11562" actId="478"/>
          <ac:cxnSpMkLst>
            <pc:docMk/>
            <pc:sldMk cId="3982589737" sldId="2147472417"/>
            <ac:cxnSpMk id="5" creationId="{DB24683F-6D87-C0C1-C34D-891E0999329F}"/>
          </ac:cxnSpMkLst>
        </pc:cxnChg>
        <pc:cxnChg chg="del">
          <ac:chgData name="Clara Gaïda" userId="c87abd91-0307-45f7-aa1a-5efcd49c2510" providerId="ADAL" clId="{7F767425-296F-426C-A935-97CC9BE1D4C6}" dt="2023-10-30T17:37:36.595" v="5193" actId="478"/>
          <ac:cxnSpMkLst>
            <pc:docMk/>
            <pc:sldMk cId="3982589737" sldId="2147472417"/>
            <ac:cxnSpMk id="32" creationId="{433872FD-B9BC-1526-99B6-C517A555D81A}"/>
          </ac:cxnSpMkLst>
        </pc:cxnChg>
        <pc:cxnChg chg="del">
          <ac:chgData name="Clara Gaïda" userId="c87abd91-0307-45f7-aa1a-5efcd49c2510" providerId="ADAL" clId="{7F767425-296F-426C-A935-97CC9BE1D4C6}" dt="2023-10-30T17:37:36.595" v="5193" actId="478"/>
          <ac:cxnSpMkLst>
            <pc:docMk/>
            <pc:sldMk cId="3982589737" sldId="2147472417"/>
            <ac:cxnSpMk id="49" creationId="{7E5858C4-1084-D9A8-909C-D1B2AE4A916D}"/>
          </ac:cxnSpMkLst>
        </pc:cxnChg>
        <pc:cxnChg chg="del">
          <ac:chgData name="Clara Gaïda" userId="c87abd91-0307-45f7-aa1a-5efcd49c2510" providerId="ADAL" clId="{7F767425-296F-426C-A935-97CC9BE1D4C6}" dt="2023-10-30T17:37:36.595" v="5193" actId="478"/>
          <ac:cxnSpMkLst>
            <pc:docMk/>
            <pc:sldMk cId="3982589737" sldId="2147472417"/>
            <ac:cxnSpMk id="55" creationId="{3F2068BA-F18D-E1AD-E386-1F86DD7E414A}"/>
          </ac:cxnSpMkLst>
        </pc:cxnChg>
        <pc:cxnChg chg="del">
          <ac:chgData name="Clara Gaïda" userId="c87abd91-0307-45f7-aa1a-5efcd49c2510" providerId="ADAL" clId="{7F767425-296F-426C-A935-97CC9BE1D4C6}" dt="2023-10-30T17:37:36.595" v="5193" actId="478"/>
          <ac:cxnSpMkLst>
            <pc:docMk/>
            <pc:sldMk cId="3982589737" sldId="2147472417"/>
            <ac:cxnSpMk id="81" creationId="{8134B131-B012-B39F-AC9D-602BAEF77E47}"/>
          </ac:cxnSpMkLst>
        </pc:cxnChg>
        <pc:cxnChg chg="del">
          <ac:chgData name="Clara Gaïda" userId="c87abd91-0307-45f7-aa1a-5efcd49c2510" providerId="ADAL" clId="{7F767425-296F-426C-A935-97CC9BE1D4C6}" dt="2023-10-30T17:37:36.595" v="5193" actId="478"/>
          <ac:cxnSpMkLst>
            <pc:docMk/>
            <pc:sldMk cId="3982589737" sldId="2147472417"/>
            <ac:cxnSpMk id="103" creationId="{3BEEA019-BC9E-4501-FBA2-90C5F1791441}"/>
          </ac:cxnSpMkLst>
        </pc:cxnChg>
        <pc:extLst>
          <p:ext xmlns:p="http://schemas.openxmlformats.org/presentationml/2006/main" uri="{D6D511B9-2390-475A-947B-AFAB55BFBCF1}">
            <pc226:cmChg xmlns:pc226="http://schemas.microsoft.com/office/powerpoint/2022/06/main/command" chg="del mod">
              <pc226:chgData name="Clara Gaïda" userId="c87abd91-0307-45f7-aa1a-5efcd49c2510" providerId="ADAL" clId="{7F767425-296F-426C-A935-97CC9BE1D4C6}" dt="2023-10-31T12:35:55.822" v="6583"/>
              <pc2:cmMkLst xmlns:pc2="http://schemas.microsoft.com/office/powerpoint/2019/9/main/command">
                <pc:docMk/>
                <pc:sldMk cId="3982589737" sldId="2147472417"/>
                <pc2:cmMk id="{3A05A051-4999-4CA3-9F2B-B65CB2435E07}"/>
              </pc2:cmMkLst>
            </pc226:cmChg>
            <pc226:cmChg xmlns:pc226="http://schemas.microsoft.com/office/powerpoint/2022/06/main/command" chg="add del">
              <pc226:chgData name="Clara Gaïda" userId="c87abd91-0307-45f7-aa1a-5efcd49c2510" providerId="ADAL" clId="{7F767425-296F-426C-A935-97CC9BE1D4C6}" dt="2023-10-31T12:35:59.422" v="6584"/>
              <pc2:cmMkLst xmlns:pc2="http://schemas.microsoft.com/office/powerpoint/2019/9/main/command">
                <pc:docMk/>
                <pc:sldMk cId="3982589737" sldId="2147472417"/>
                <pc2:cmMk id="{A80EACB4-A14C-478E-88DB-4190979873BC}"/>
              </pc2:cmMkLst>
              <pc226:cmRplyChg chg="add">
                <pc226:chgData name="Clara Gaïda" userId="c87abd91-0307-45f7-aa1a-5efcd49c2510" providerId="ADAL" clId="{7F767425-296F-426C-A935-97CC9BE1D4C6}" dt="2023-10-31T09:29:03.917" v="6579"/>
                <pc2:cmRplyMkLst xmlns:pc2="http://schemas.microsoft.com/office/powerpoint/2019/9/main/command">
                  <pc:docMk/>
                  <pc:sldMk cId="3982589737" sldId="2147472417"/>
                  <pc2:cmMk id="{A80EACB4-A14C-478E-88DB-4190979873BC}"/>
                  <pc2:cmRplyMk id="{F34A81C6-D19A-4262-86D6-24DDCEA3DEE0}"/>
                </pc2:cmRplyMkLst>
              </pc226:cmRplyChg>
            </pc226:cmChg>
          </p:ext>
        </pc:extLst>
      </pc:sldChg>
      <pc:sldChg chg="add del">
        <pc:chgData name="Clara Gaïda" userId="c87abd91-0307-45f7-aa1a-5efcd49c2510" providerId="ADAL" clId="{7F767425-296F-426C-A935-97CC9BE1D4C6}" dt="2023-10-31T15:39:59.763" v="11463" actId="2696"/>
        <pc:sldMkLst>
          <pc:docMk/>
          <pc:sldMk cId="288149540" sldId="2147472418"/>
        </pc:sldMkLst>
      </pc:sldChg>
      <pc:sldChg chg="modSp add del mod ord">
        <pc:chgData name="Clara Gaïda" userId="c87abd91-0307-45f7-aa1a-5efcd49c2510" providerId="ADAL" clId="{7F767425-296F-426C-A935-97CC9BE1D4C6}" dt="2023-10-31T15:10:03.237" v="11300" actId="2696"/>
        <pc:sldMkLst>
          <pc:docMk/>
          <pc:sldMk cId="2395898120" sldId="2147472418"/>
        </pc:sldMkLst>
        <pc:spChg chg="mod">
          <ac:chgData name="Clara Gaïda" userId="c87abd91-0307-45f7-aa1a-5efcd49c2510" providerId="ADAL" clId="{7F767425-296F-426C-A935-97CC9BE1D4C6}" dt="2023-10-31T12:45:42.941" v="6719" actId="1076"/>
          <ac:spMkLst>
            <pc:docMk/>
            <pc:sldMk cId="2395898120" sldId="2147472418"/>
            <ac:spMk id="4" creationId="{50D1718E-3B18-0431-7D69-823C3A7EEA82}"/>
          </ac:spMkLst>
        </pc:spChg>
        <pc:spChg chg="mod">
          <ac:chgData name="Clara Gaïda" userId="c87abd91-0307-45f7-aa1a-5efcd49c2510" providerId="ADAL" clId="{7F767425-296F-426C-A935-97CC9BE1D4C6}" dt="2023-10-31T12:45:47.188" v="6720" actId="1076"/>
          <ac:spMkLst>
            <pc:docMk/>
            <pc:sldMk cId="2395898120" sldId="2147472418"/>
            <ac:spMk id="31" creationId="{D705690A-EEA1-7328-4ED1-98F1D48EAD59}"/>
          </ac:spMkLst>
        </pc:spChg>
      </pc:sldChg>
      <pc:sldChg chg="add del ord">
        <pc:chgData name="Clara Gaïda" userId="c87abd91-0307-45f7-aa1a-5efcd49c2510" providerId="ADAL" clId="{7F767425-296F-426C-A935-97CC9BE1D4C6}" dt="2023-10-31T13:17:41.180" v="7659" actId="47"/>
        <pc:sldMkLst>
          <pc:docMk/>
          <pc:sldMk cId="501467693" sldId="2147472419"/>
        </pc:sldMkLst>
      </pc:sldChg>
      <pc:sldChg chg="add del">
        <pc:chgData name="Clara Gaïda" userId="c87abd91-0307-45f7-aa1a-5efcd49c2510" providerId="ADAL" clId="{7F767425-296F-426C-A935-97CC9BE1D4C6}" dt="2023-10-31T13:00:54.583" v="7071"/>
        <pc:sldMkLst>
          <pc:docMk/>
          <pc:sldMk cId="3930562004" sldId="2147472419"/>
        </pc:sldMkLst>
      </pc:sldChg>
      <pc:sldChg chg="addSp modSp add del mod">
        <pc:chgData name="Clara Gaïda" userId="c87abd91-0307-45f7-aa1a-5efcd49c2510" providerId="ADAL" clId="{7F767425-296F-426C-A935-97CC9BE1D4C6}" dt="2023-10-31T13:01:13.980" v="7078" actId="47"/>
        <pc:sldMkLst>
          <pc:docMk/>
          <pc:sldMk cId="2480079973" sldId="2147472420"/>
        </pc:sldMkLst>
        <pc:spChg chg="add">
          <ac:chgData name="Clara Gaïda" userId="c87abd91-0307-45f7-aa1a-5efcd49c2510" providerId="ADAL" clId="{7F767425-296F-426C-A935-97CC9BE1D4C6}" dt="2023-10-31T13:01:08.546" v="7077"/>
          <ac:spMkLst>
            <pc:docMk/>
            <pc:sldMk cId="2480079973" sldId="2147472420"/>
            <ac:spMk id="3" creationId="{41DBA588-DCE2-D950-7F57-1CC4B82E47B8}"/>
          </ac:spMkLst>
        </pc:spChg>
      </pc:sldChg>
      <pc:sldMasterChg chg="delSldLayout">
        <pc:chgData name="Clara Gaïda" userId="c87abd91-0307-45f7-aa1a-5efcd49c2510" providerId="ADAL" clId="{7F767425-296F-426C-A935-97CC9BE1D4C6}" dt="2023-10-31T13:02:04.203" v="7133" actId="47"/>
        <pc:sldMasterMkLst>
          <pc:docMk/>
          <pc:sldMasterMk cId="0" sldId="2147483672"/>
        </pc:sldMasterMkLst>
        <pc:sldLayoutChg chg="del">
          <pc:chgData name="Clara Gaïda" userId="c87abd91-0307-45f7-aa1a-5efcd49c2510" providerId="ADAL" clId="{7F767425-296F-426C-A935-97CC9BE1D4C6}" dt="2023-10-30T12:27:11.684" v="2543" actId="47"/>
          <pc:sldLayoutMkLst>
            <pc:docMk/>
            <pc:sldMasterMk cId="0" sldId="2147483672"/>
            <pc:sldLayoutMk cId="652713466" sldId="2147483727"/>
          </pc:sldLayoutMkLst>
        </pc:sldLayoutChg>
        <pc:sldLayoutChg chg="del">
          <pc:chgData name="Clara Gaïda" userId="c87abd91-0307-45f7-aa1a-5efcd49c2510" providerId="ADAL" clId="{7F767425-296F-426C-A935-97CC9BE1D4C6}" dt="2023-10-31T13:02:04.203" v="7133" actId="47"/>
          <pc:sldLayoutMkLst>
            <pc:docMk/>
            <pc:sldMasterMk cId="0" sldId="2147483672"/>
            <pc:sldLayoutMk cId="2872281283" sldId="2147483738"/>
          </pc:sldLayoutMkLst>
        </pc:sldLayoutChg>
        <pc:sldLayoutChg chg="del">
          <pc:chgData name="Clara Gaïda" userId="c87abd91-0307-45f7-aa1a-5efcd49c2510" providerId="ADAL" clId="{7F767425-296F-426C-A935-97CC9BE1D4C6}" dt="2023-10-30T17:38:17.247" v="5204" actId="47"/>
          <pc:sldLayoutMkLst>
            <pc:docMk/>
            <pc:sldMasterMk cId="0" sldId="2147483672"/>
            <pc:sldLayoutMk cId="4108422924" sldId="2147483738"/>
          </pc:sldLayoutMkLst>
        </pc:sldLayoutChg>
      </pc:sldMasterChg>
      <pc:sldMasterChg chg="delSldLayout">
        <pc:chgData name="Clara Gaïda" userId="c87abd91-0307-45f7-aa1a-5efcd49c2510" providerId="ADAL" clId="{7F767425-296F-426C-A935-97CC9BE1D4C6}" dt="2023-10-31T13:17:41.180" v="7659" actId="47"/>
        <pc:sldMasterMkLst>
          <pc:docMk/>
          <pc:sldMasterMk cId="3783092067" sldId="2147483739"/>
        </pc:sldMasterMkLst>
        <pc:sldLayoutChg chg="del">
          <pc:chgData name="Clara Gaïda" userId="c87abd91-0307-45f7-aa1a-5efcd49c2510" providerId="ADAL" clId="{7F767425-296F-426C-A935-97CC9BE1D4C6}" dt="2023-10-31T13:17:41.180" v="7659" actId="47"/>
          <pc:sldLayoutMkLst>
            <pc:docMk/>
            <pc:sldMasterMk cId="3783092067" sldId="2147483739"/>
            <pc:sldLayoutMk cId="724393571" sldId="2147483748"/>
          </pc:sldLayoutMkLst>
        </pc:sldLayoutChg>
      </pc:sldMasterChg>
    </pc:docChg>
  </pc:docChgLst>
  <pc:docChgLst>
    <pc:chgData name="Clara Gaïda" userId="c87abd91-0307-45f7-aa1a-5efcd49c2510" providerId="ADAL" clId="{4542DF3A-5F35-4F73-A7E6-4D8AE16357A8}"/>
    <pc:docChg chg="undo custSel modSld">
      <pc:chgData name="Clara Gaïda" userId="c87abd91-0307-45f7-aa1a-5efcd49c2510" providerId="ADAL" clId="{4542DF3A-5F35-4F73-A7E6-4D8AE16357A8}" dt="2023-11-16T13:44:13.387" v="37" actId="790"/>
      <pc:docMkLst>
        <pc:docMk/>
      </pc:docMkLst>
      <pc:sldChg chg="delCm">
        <pc:chgData name="Clara Gaïda" userId="c87abd91-0307-45f7-aa1a-5efcd49c2510" providerId="ADAL" clId="{4542DF3A-5F35-4F73-A7E6-4D8AE16357A8}" dt="2023-11-16T09:51:17.247" v="0"/>
        <pc:sldMkLst>
          <pc:docMk/>
          <pc:sldMk cId="2630222942" sldId="2147472110"/>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17.247" v="0"/>
              <pc2:cmMkLst xmlns:pc2="http://schemas.microsoft.com/office/powerpoint/2019/9/main/command">
                <pc:docMk/>
                <pc:sldMk cId="2630222942" sldId="2147472110"/>
                <pc2:cmMk id="{9A5413DF-7FF3-4593-B404-16B63DDB80A1}"/>
              </pc2:cmMkLst>
            </pc226:cmChg>
          </p:ext>
        </pc:extLst>
      </pc:sldChg>
      <pc:sldChg chg="delCm modCm">
        <pc:chgData name="Clara Gaïda" userId="c87abd91-0307-45f7-aa1a-5efcd49c2510" providerId="ADAL" clId="{4542DF3A-5F35-4F73-A7E6-4D8AE16357A8}" dt="2023-11-16T13:42:54.768" v="33"/>
        <pc:sldMkLst>
          <pc:docMk/>
          <pc:sldMk cId="427666159" sldId="2147472380"/>
        </pc:sldMkLst>
        <pc:extLst>
          <p:ext xmlns:p="http://schemas.openxmlformats.org/presentationml/2006/main" uri="{D6D511B9-2390-475A-947B-AFAB55BFBCF1}">
            <pc226:cmChg xmlns:pc226="http://schemas.microsoft.com/office/powerpoint/2022/06/main/command" chg="del mod">
              <pc226:chgData name="Clara Gaïda" userId="c87abd91-0307-45f7-aa1a-5efcd49c2510" providerId="ADAL" clId="{4542DF3A-5F35-4F73-A7E6-4D8AE16357A8}" dt="2023-11-16T13:42:54.768" v="33"/>
              <pc2:cmMkLst xmlns:pc2="http://schemas.microsoft.com/office/powerpoint/2019/9/main/command">
                <pc:docMk/>
                <pc:sldMk cId="427666159" sldId="2147472380"/>
                <pc2:cmMk id="{E5675576-4CB5-4091-B3E6-6E4FB2E74679}"/>
              </pc2:cmMkLst>
            </pc226:cmChg>
          </p:ext>
        </pc:extLst>
      </pc:sldChg>
      <pc:sldChg chg="delCm">
        <pc:chgData name="Clara Gaïda" userId="c87abd91-0307-45f7-aa1a-5efcd49c2510" providerId="ADAL" clId="{4542DF3A-5F35-4F73-A7E6-4D8AE16357A8}" dt="2023-11-16T09:52:49.177" v="19"/>
        <pc:sldMkLst>
          <pc:docMk/>
          <pc:sldMk cId="254904277" sldId="2147472403"/>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2:49.177" v="19"/>
              <pc2:cmMkLst xmlns:pc2="http://schemas.microsoft.com/office/powerpoint/2019/9/main/command">
                <pc:docMk/>
                <pc:sldMk cId="254904277" sldId="2147472403"/>
                <pc2:cmMk id="{CCBB505B-67B7-42C2-8DA0-AC3A2D4F9224}"/>
              </pc2:cmMkLst>
            </pc226:cmChg>
          </p:ext>
        </pc:extLst>
      </pc:sldChg>
      <pc:sldChg chg="delCm">
        <pc:chgData name="Clara Gaïda" userId="c87abd91-0307-45f7-aa1a-5efcd49c2510" providerId="ADAL" clId="{4542DF3A-5F35-4F73-A7E6-4D8AE16357A8}" dt="2023-11-16T09:53:02.546" v="24"/>
        <pc:sldMkLst>
          <pc:docMk/>
          <pc:sldMk cId="1789519072" sldId="2147472405"/>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3:02.546" v="24"/>
              <pc2:cmMkLst xmlns:pc2="http://schemas.microsoft.com/office/powerpoint/2019/9/main/command">
                <pc:docMk/>
                <pc:sldMk cId="1789519072" sldId="2147472405"/>
                <pc2:cmMk id="{12645E4E-18E8-463B-9593-0101FD5D406B}"/>
              </pc2:cmMkLst>
            </pc226:cmChg>
            <pc226:cmChg xmlns:pc226="http://schemas.microsoft.com/office/powerpoint/2022/06/main/command" chg="del">
              <pc226:chgData name="Clara Gaïda" userId="c87abd91-0307-45f7-aa1a-5efcd49c2510" providerId="ADAL" clId="{4542DF3A-5F35-4F73-A7E6-4D8AE16357A8}" dt="2023-11-16T09:53:01.363" v="23"/>
              <pc2:cmMkLst xmlns:pc2="http://schemas.microsoft.com/office/powerpoint/2019/9/main/command">
                <pc:docMk/>
                <pc:sldMk cId="1789519072" sldId="2147472405"/>
                <pc2:cmMk id="{A46D84C3-4AAC-44A5-9A90-E66C332988F2}"/>
              </pc2:cmMkLst>
            </pc226:cmChg>
          </p:ext>
        </pc:extLst>
      </pc:sldChg>
      <pc:sldChg chg="delCm">
        <pc:chgData name="Clara Gaïda" userId="c87abd91-0307-45f7-aa1a-5efcd49c2510" providerId="ADAL" clId="{4542DF3A-5F35-4F73-A7E6-4D8AE16357A8}" dt="2023-11-16T09:51:42.647" v="7"/>
        <pc:sldMkLst>
          <pc:docMk/>
          <pc:sldMk cId="1904051077" sldId="2147472408"/>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42.647" v="7"/>
              <pc2:cmMkLst xmlns:pc2="http://schemas.microsoft.com/office/powerpoint/2019/9/main/command">
                <pc:docMk/>
                <pc:sldMk cId="1904051077" sldId="2147472408"/>
                <pc2:cmMk id="{07C5ABF9-5B2E-46ED-9E6F-EC808DDFEC15}"/>
              </pc2:cmMkLst>
            </pc226:cmChg>
          </p:ext>
        </pc:extLst>
      </pc:sldChg>
      <pc:sldChg chg="delCm">
        <pc:chgData name="Clara Gaïda" userId="c87abd91-0307-45f7-aa1a-5efcd49c2510" providerId="ADAL" clId="{4542DF3A-5F35-4F73-A7E6-4D8AE16357A8}" dt="2023-11-16T09:51:23.730" v="1"/>
        <pc:sldMkLst>
          <pc:docMk/>
          <pc:sldMk cId="1631448211" sldId="2147472409"/>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23.730" v="1"/>
              <pc2:cmMkLst xmlns:pc2="http://schemas.microsoft.com/office/powerpoint/2019/9/main/command">
                <pc:docMk/>
                <pc:sldMk cId="1631448211" sldId="2147472409"/>
                <pc2:cmMk id="{33FBA583-3A7F-4C5A-9ED6-0E7FE52F977E}"/>
              </pc2:cmMkLst>
            </pc226:cmChg>
          </p:ext>
        </pc:extLst>
      </pc:sldChg>
      <pc:sldChg chg="delCm">
        <pc:chgData name="Clara Gaïda" userId="c87abd91-0307-45f7-aa1a-5efcd49c2510" providerId="ADAL" clId="{4542DF3A-5F35-4F73-A7E6-4D8AE16357A8}" dt="2023-11-16T09:52:25.411" v="18"/>
        <pc:sldMkLst>
          <pc:docMk/>
          <pc:sldMk cId="2092108615" sldId="2147472412"/>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2:25.411" v="18"/>
              <pc2:cmMkLst xmlns:pc2="http://schemas.microsoft.com/office/powerpoint/2019/9/main/command">
                <pc:docMk/>
                <pc:sldMk cId="2092108615" sldId="2147472412"/>
                <pc2:cmMk id="{EBEBF670-E27F-4C92-AF06-C9A18B05B287}"/>
              </pc2:cmMkLst>
            </pc226:cmChg>
            <pc226:cmChg xmlns:pc226="http://schemas.microsoft.com/office/powerpoint/2022/06/main/command" chg="del">
              <pc226:chgData name="Clara Gaïda" userId="c87abd91-0307-45f7-aa1a-5efcd49c2510" providerId="ADAL" clId="{4542DF3A-5F35-4F73-A7E6-4D8AE16357A8}" dt="2023-11-16T09:52:23.515" v="17"/>
              <pc2:cmMkLst xmlns:pc2="http://schemas.microsoft.com/office/powerpoint/2019/9/main/command">
                <pc:docMk/>
                <pc:sldMk cId="2092108615" sldId="2147472412"/>
                <pc2:cmMk id="{2FB3CBFD-F281-4DFE-89AE-0288B87081C1}"/>
              </pc2:cmMkLst>
            </pc226:cmChg>
          </p:ext>
        </pc:extLst>
      </pc:sldChg>
      <pc:sldChg chg="delCm">
        <pc:chgData name="Clara Gaïda" userId="c87abd91-0307-45f7-aa1a-5efcd49c2510" providerId="ADAL" clId="{4542DF3A-5F35-4F73-A7E6-4D8AE16357A8}" dt="2023-11-16T09:51:27.904" v="2"/>
        <pc:sldMkLst>
          <pc:docMk/>
          <pc:sldMk cId="1827075937" sldId="2147472418"/>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27.904" v="2"/>
              <pc2:cmMkLst xmlns:pc2="http://schemas.microsoft.com/office/powerpoint/2019/9/main/command">
                <pc:docMk/>
                <pc:sldMk cId="1827075937" sldId="2147472418"/>
                <pc2:cmMk id="{FDA39C98-EAF2-474A-8A7A-862970DD4E00}"/>
              </pc2:cmMkLst>
            </pc226:cmChg>
          </p:ext>
        </pc:extLst>
      </pc:sldChg>
      <pc:sldChg chg="delCm">
        <pc:chgData name="Clara Gaïda" userId="c87abd91-0307-45f7-aa1a-5efcd49c2510" providerId="ADAL" clId="{4542DF3A-5F35-4F73-A7E6-4D8AE16357A8}" dt="2023-11-16T09:52:18.891" v="16"/>
        <pc:sldMkLst>
          <pc:docMk/>
          <pc:sldMk cId="3283887388" sldId="2147472422"/>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2:18.891" v="16"/>
              <pc2:cmMkLst xmlns:pc2="http://schemas.microsoft.com/office/powerpoint/2019/9/main/command">
                <pc:docMk/>
                <pc:sldMk cId="3283887388" sldId="2147472422"/>
                <pc2:cmMk id="{D6710D24-7BAC-4F13-B506-787D7C01EEF7}"/>
              </pc2:cmMkLst>
            </pc226:cmChg>
          </p:ext>
        </pc:extLst>
      </pc:sldChg>
      <pc:sldChg chg="delCm">
        <pc:chgData name="Clara Gaïda" userId="c87abd91-0307-45f7-aa1a-5efcd49c2510" providerId="ADAL" clId="{4542DF3A-5F35-4F73-A7E6-4D8AE16357A8}" dt="2023-11-16T09:52:12.403" v="15"/>
        <pc:sldMkLst>
          <pc:docMk/>
          <pc:sldMk cId="2230214041" sldId="2147472423"/>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2:12.403" v="15"/>
              <pc2:cmMkLst xmlns:pc2="http://schemas.microsoft.com/office/powerpoint/2019/9/main/command">
                <pc:docMk/>
                <pc:sldMk cId="2230214041" sldId="2147472423"/>
                <pc2:cmMk id="{2AAA77ED-E472-4875-B83F-4799A4FB35A7}"/>
              </pc2:cmMkLst>
            </pc226:cmChg>
          </p:ext>
        </pc:extLst>
      </pc:sldChg>
      <pc:sldChg chg="delCm modCm">
        <pc:chgData name="Clara Gaïda" userId="c87abd91-0307-45f7-aa1a-5efcd49c2510" providerId="ADAL" clId="{4542DF3A-5F35-4F73-A7E6-4D8AE16357A8}" dt="2023-11-16T09:51:38.113" v="6"/>
        <pc:sldMkLst>
          <pc:docMk/>
          <pc:sldMk cId="906731404" sldId="2147472424"/>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32.803" v="3"/>
              <pc2:cmMkLst xmlns:pc2="http://schemas.microsoft.com/office/powerpoint/2019/9/main/command">
                <pc:docMk/>
                <pc:sldMk cId="906731404" sldId="2147472424"/>
                <pc2:cmMk id="{03BAEA2F-DC27-40BA-A032-742D3E51BC73}"/>
              </pc2:cmMkLst>
            </pc226:cmChg>
            <pc226:cmChg xmlns:pc226="http://schemas.microsoft.com/office/powerpoint/2022/06/main/command" chg="del mod">
              <pc226:chgData name="Clara Gaïda" userId="c87abd91-0307-45f7-aa1a-5efcd49c2510" providerId="ADAL" clId="{4542DF3A-5F35-4F73-A7E6-4D8AE16357A8}" dt="2023-11-16T09:51:36.583" v="5"/>
              <pc2:cmMkLst xmlns:pc2="http://schemas.microsoft.com/office/powerpoint/2019/9/main/command">
                <pc:docMk/>
                <pc:sldMk cId="906731404" sldId="2147472424"/>
                <pc2:cmMk id="{5B8C6463-8861-4832-A49E-9EC378700A60}"/>
              </pc2:cmMkLst>
            </pc226:cmChg>
            <pc226:cmChg xmlns:pc226="http://schemas.microsoft.com/office/powerpoint/2022/06/main/command" chg="del">
              <pc226:chgData name="Clara Gaïda" userId="c87abd91-0307-45f7-aa1a-5efcd49c2510" providerId="ADAL" clId="{4542DF3A-5F35-4F73-A7E6-4D8AE16357A8}" dt="2023-11-16T09:51:38.113" v="6"/>
              <pc2:cmMkLst xmlns:pc2="http://schemas.microsoft.com/office/powerpoint/2019/9/main/command">
                <pc:docMk/>
                <pc:sldMk cId="906731404" sldId="2147472424"/>
                <pc2:cmMk id="{BB3C0570-4AC4-44D0-A09D-996AE6EA78DA}"/>
              </pc2:cmMkLst>
            </pc226:cmChg>
          </p:ext>
        </pc:extLst>
      </pc:sldChg>
      <pc:sldChg chg="modSp mod delCm">
        <pc:chgData name="Clara Gaïda" userId="c87abd91-0307-45f7-aa1a-5efcd49c2510" providerId="ADAL" clId="{4542DF3A-5F35-4F73-A7E6-4D8AE16357A8}" dt="2023-11-16T13:25:36.997" v="32" actId="113"/>
        <pc:sldMkLst>
          <pc:docMk/>
          <pc:sldMk cId="2303303803" sldId="2147472426"/>
        </pc:sldMkLst>
        <pc:spChg chg="mod">
          <ac:chgData name="Clara Gaïda" userId="c87abd91-0307-45f7-aa1a-5efcd49c2510" providerId="ADAL" clId="{4542DF3A-5F35-4F73-A7E6-4D8AE16357A8}" dt="2023-11-16T13:25:36.997" v="32" actId="113"/>
          <ac:spMkLst>
            <pc:docMk/>
            <pc:sldMk cId="2303303803" sldId="2147472426"/>
            <ac:spMk id="5" creationId="{380E84CA-B5E4-3860-FB28-0C29BD924A59}"/>
          </ac:spMkLst>
        </pc:sp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1:51.977" v="12"/>
              <pc2:cmMkLst xmlns:pc2="http://schemas.microsoft.com/office/powerpoint/2019/9/main/command">
                <pc:docMk/>
                <pc:sldMk cId="2303303803" sldId="2147472426"/>
                <pc2:cmMk id="{59C0EA32-6954-4DD4-93CD-B1848A021263}"/>
              </pc2:cmMkLst>
            </pc226:cmChg>
            <pc226:cmChg xmlns:pc226="http://schemas.microsoft.com/office/powerpoint/2022/06/main/command" chg="del">
              <pc226:chgData name="Clara Gaïda" userId="c87abd91-0307-45f7-aa1a-5efcd49c2510" providerId="ADAL" clId="{4542DF3A-5F35-4F73-A7E6-4D8AE16357A8}" dt="2023-11-16T09:51:46.983" v="8"/>
              <pc2:cmMkLst xmlns:pc2="http://schemas.microsoft.com/office/powerpoint/2019/9/main/command">
                <pc:docMk/>
                <pc:sldMk cId="2303303803" sldId="2147472426"/>
                <pc2:cmMk id="{9831E04C-AE84-4499-B8A3-BECDADA29040}"/>
              </pc2:cmMkLst>
            </pc226:cmChg>
            <pc226:cmChg xmlns:pc226="http://schemas.microsoft.com/office/powerpoint/2022/06/main/command" chg="del">
              <pc226:chgData name="Clara Gaïda" userId="c87abd91-0307-45f7-aa1a-5efcd49c2510" providerId="ADAL" clId="{4542DF3A-5F35-4F73-A7E6-4D8AE16357A8}" dt="2023-11-16T09:51:50.519" v="11"/>
              <pc2:cmMkLst xmlns:pc2="http://schemas.microsoft.com/office/powerpoint/2019/9/main/command">
                <pc:docMk/>
                <pc:sldMk cId="2303303803" sldId="2147472426"/>
                <pc2:cmMk id="{80C5FB64-DE02-4632-AAE3-2EB5D7E4A304}"/>
              </pc2:cmMkLst>
            </pc226:cmChg>
            <pc226:cmChg xmlns:pc226="http://schemas.microsoft.com/office/powerpoint/2022/06/main/command" chg="del">
              <pc226:chgData name="Clara Gaïda" userId="c87abd91-0307-45f7-aa1a-5efcd49c2510" providerId="ADAL" clId="{4542DF3A-5F35-4F73-A7E6-4D8AE16357A8}" dt="2023-11-16T09:51:55.901" v="13"/>
              <pc2:cmMkLst xmlns:pc2="http://schemas.microsoft.com/office/powerpoint/2019/9/main/command">
                <pc:docMk/>
                <pc:sldMk cId="2303303803" sldId="2147472426"/>
                <pc2:cmMk id="{D72C2C7A-FA67-42BE-9333-0A51CD8CE24C}"/>
              </pc2:cmMkLst>
            </pc226:cmChg>
            <pc226:cmChg xmlns:pc226="http://schemas.microsoft.com/office/powerpoint/2022/06/main/command" chg="del">
              <pc226:chgData name="Clara Gaïda" userId="c87abd91-0307-45f7-aa1a-5efcd49c2510" providerId="ADAL" clId="{4542DF3A-5F35-4F73-A7E6-4D8AE16357A8}" dt="2023-11-16T09:51:48.103" v="9"/>
              <pc2:cmMkLst xmlns:pc2="http://schemas.microsoft.com/office/powerpoint/2019/9/main/command">
                <pc:docMk/>
                <pc:sldMk cId="2303303803" sldId="2147472426"/>
                <pc2:cmMk id="{EC7AC2C9-163D-4B3B-B828-133CF5C77A1B}"/>
              </pc2:cmMkLst>
            </pc226:cmChg>
            <pc226:cmChg xmlns:pc226="http://schemas.microsoft.com/office/powerpoint/2022/06/main/command" chg="del">
              <pc226:chgData name="Clara Gaïda" userId="c87abd91-0307-45f7-aa1a-5efcd49c2510" providerId="ADAL" clId="{4542DF3A-5F35-4F73-A7E6-4D8AE16357A8}" dt="2023-11-16T09:51:49.443" v="10"/>
              <pc2:cmMkLst xmlns:pc2="http://schemas.microsoft.com/office/powerpoint/2019/9/main/command">
                <pc:docMk/>
                <pc:sldMk cId="2303303803" sldId="2147472426"/>
                <pc2:cmMk id="{832A58FE-0E07-4AED-A537-0F25372CEC52}"/>
              </pc2:cmMkLst>
            </pc226:cmChg>
          </p:ext>
        </pc:extLst>
      </pc:sldChg>
      <pc:sldChg chg="modSp mod">
        <pc:chgData name="Clara Gaïda" userId="c87abd91-0307-45f7-aa1a-5efcd49c2510" providerId="ADAL" clId="{4542DF3A-5F35-4F73-A7E6-4D8AE16357A8}" dt="2023-11-16T13:44:13.387" v="37" actId="790"/>
        <pc:sldMkLst>
          <pc:docMk/>
          <pc:sldMk cId="2803792540" sldId="2147472432"/>
        </pc:sldMkLst>
        <pc:spChg chg="mod">
          <ac:chgData name="Clara Gaïda" userId="c87abd91-0307-45f7-aa1a-5efcd49c2510" providerId="ADAL" clId="{4542DF3A-5F35-4F73-A7E6-4D8AE16357A8}" dt="2023-11-16T13:43:29.969" v="35" actId="790"/>
          <ac:spMkLst>
            <pc:docMk/>
            <pc:sldMk cId="2803792540" sldId="2147472432"/>
            <ac:spMk id="4" creationId="{9B22D3A3-767D-0190-9121-C6BAAC08828C}"/>
          </ac:spMkLst>
        </pc:spChg>
        <pc:graphicFrameChg chg="modGraphic">
          <ac:chgData name="Clara Gaïda" userId="c87abd91-0307-45f7-aa1a-5efcd49c2510" providerId="ADAL" clId="{4542DF3A-5F35-4F73-A7E6-4D8AE16357A8}" dt="2023-11-16T13:44:13.387" v="37" actId="790"/>
          <ac:graphicFrameMkLst>
            <pc:docMk/>
            <pc:sldMk cId="2803792540" sldId="2147472432"/>
            <ac:graphicFrameMk id="5" creationId="{939AC5A7-B1C2-D136-716F-367AD1F76191}"/>
          </ac:graphicFrameMkLst>
        </pc:graphicFrameChg>
      </pc:sldChg>
      <pc:sldChg chg="modSp mod delCm">
        <pc:chgData name="Clara Gaïda" userId="c87abd91-0307-45f7-aa1a-5efcd49c2510" providerId="ADAL" clId="{4542DF3A-5F35-4F73-A7E6-4D8AE16357A8}" dt="2023-11-16T10:27:18.950" v="27" actId="20577"/>
        <pc:sldMkLst>
          <pc:docMk/>
          <pc:sldMk cId="2627012764" sldId="2147472439"/>
        </pc:sldMkLst>
        <pc:spChg chg="mod">
          <ac:chgData name="Clara Gaïda" userId="c87abd91-0307-45f7-aa1a-5efcd49c2510" providerId="ADAL" clId="{4542DF3A-5F35-4F73-A7E6-4D8AE16357A8}" dt="2023-11-16T10:27:18.950" v="27" actId="20577"/>
          <ac:spMkLst>
            <pc:docMk/>
            <pc:sldMk cId="2627012764" sldId="2147472439"/>
            <ac:spMk id="11" creationId="{4E75A1A7-11FB-0C43-9D16-415BB148171C}"/>
          </ac:spMkLst>
        </pc:spChg>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2:55.140" v="21"/>
              <pc2:cmMkLst xmlns:pc2="http://schemas.microsoft.com/office/powerpoint/2019/9/main/command">
                <pc:docMk/>
                <pc:sldMk cId="2627012764" sldId="2147472439"/>
                <pc2:cmMk id="{09B58D32-01F4-45C0-BEC9-1E62E03F34BD}"/>
              </pc2:cmMkLst>
            </pc226:cmChg>
            <pc226:cmChg xmlns:pc226="http://schemas.microsoft.com/office/powerpoint/2022/06/main/command" chg="del">
              <pc226:chgData name="Clara Gaïda" userId="c87abd91-0307-45f7-aa1a-5efcd49c2510" providerId="ADAL" clId="{4542DF3A-5F35-4F73-A7E6-4D8AE16357A8}" dt="2023-11-16T09:52:53.815" v="20"/>
              <pc2:cmMkLst xmlns:pc2="http://schemas.microsoft.com/office/powerpoint/2019/9/main/command">
                <pc:docMk/>
                <pc:sldMk cId="2627012764" sldId="2147472439"/>
                <pc2:cmMk id="{0A97B44C-6AAC-4D98-95A6-930AD58475B6}"/>
              </pc2:cmMkLst>
            </pc226:cmChg>
            <pc226:cmChg xmlns:pc226="http://schemas.microsoft.com/office/powerpoint/2022/06/main/command" chg="del">
              <pc226:chgData name="Clara Gaïda" userId="c87abd91-0307-45f7-aa1a-5efcd49c2510" providerId="ADAL" clId="{4542DF3A-5F35-4F73-A7E6-4D8AE16357A8}" dt="2023-11-16T09:52:56.382" v="22"/>
              <pc2:cmMkLst xmlns:pc2="http://schemas.microsoft.com/office/powerpoint/2019/9/main/command">
                <pc:docMk/>
                <pc:sldMk cId="2627012764" sldId="2147472439"/>
                <pc2:cmMk id="{5B35885E-672C-41BC-8795-FB2C81C63B89}"/>
              </pc2:cmMkLst>
            </pc226:cmChg>
          </p:ext>
        </pc:extLst>
      </pc:sldChg>
      <pc:sldChg chg="delCm">
        <pc:chgData name="Clara Gaïda" userId="c87abd91-0307-45f7-aa1a-5efcd49c2510" providerId="ADAL" clId="{4542DF3A-5F35-4F73-A7E6-4D8AE16357A8}" dt="2023-11-16T09:53:07.276" v="25"/>
        <pc:sldMkLst>
          <pc:docMk/>
          <pc:sldMk cId="3816892046" sldId="2147472440"/>
        </pc:sldMkLst>
        <pc:extLst>
          <p:ext xmlns:p="http://schemas.openxmlformats.org/presentationml/2006/main" uri="{D6D511B9-2390-475A-947B-AFAB55BFBCF1}">
            <pc226:cmChg xmlns:pc226="http://schemas.microsoft.com/office/powerpoint/2022/06/main/command" chg="del">
              <pc226:chgData name="Clara Gaïda" userId="c87abd91-0307-45f7-aa1a-5efcd49c2510" providerId="ADAL" clId="{4542DF3A-5F35-4F73-A7E6-4D8AE16357A8}" dt="2023-11-16T09:53:07.276" v="25"/>
              <pc2:cmMkLst xmlns:pc2="http://schemas.microsoft.com/office/powerpoint/2019/9/main/command">
                <pc:docMk/>
                <pc:sldMk cId="3816892046" sldId="2147472440"/>
                <pc2:cmMk id="{9CECE3ED-80D6-44B0-869E-4DFF5156F6DB}"/>
              </pc2:cmMkLst>
            </pc226:cmChg>
          </p:ext>
        </pc:extLst>
      </pc:sldChg>
    </pc:docChg>
  </pc:docChgLst>
  <pc:docChgLst>
    <pc:chgData name="Jennifer Abrahamson" userId="S::jabrahamson-consultant@taskforce.org::f73421d2-b722-4c51-b864-1319fa980bd3" providerId="AD" clId="Web-{6464EDF5-2047-14FC-77B5-82E35940E21D}"/>
    <pc:docChg chg="modSld">
      <pc:chgData name="Jennifer Abrahamson" userId="S::jabrahamson-consultant@taskforce.org::f73421d2-b722-4c51-b864-1319fa980bd3" providerId="AD" clId="Web-{6464EDF5-2047-14FC-77B5-82E35940E21D}" dt="2023-11-15T20:41:58.313" v="557" actId="20577"/>
      <pc:docMkLst>
        <pc:docMk/>
      </pc:docMkLst>
      <pc:sldChg chg="modSp addCm modCm">
        <pc:chgData name="Jennifer Abrahamson" userId="S::jabrahamson-consultant@taskforce.org::f73421d2-b722-4c51-b864-1319fa980bd3" providerId="AD" clId="Web-{6464EDF5-2047-14FC-77B5-82E35940E21D}" dt="2023-11-15T20:07:17.523" v="498"/>
        <pc:sldMkLst>
          <pc:docMk/>
          <pc:sldMk cId="427666159" sldId="2147472380"/>
        </pc:sldMkLst>
        <pc:spChg chg="mod">
          <ac:chgData name="Jennifer Abrahamson" userId="S::jabrahamson-consultant@taskforce.org::f73421d2-b722-4c51-b864-1319fa980bd3" providerId="AD" clId="Web-{6464EDF5-2047-14FC-77B5-82E35940E21D}" dt="2023-11-15T19:34:55.219" v="412" actId="20577"/>
          <ac:spMkLst>
            <pc:docMk/>
            <pc:sldMk cId="427666159" sldId="2147472380"/>
            <ac:spMk id="76" creationId="{994E4DFC-9AAD-8700-B742-F52E915FF47F}"/>
          </ac:spMkLst>
        </pc:spChg>
        <pc:extLst>
          <p:ext xmlns:p="http://schemas.openxmlformats.org/presentationml/2006/main" uri="{D6D511B9-2390-475A-947B-AFAB55BFBCF1}">
            <pc226:cmChg xmlns:pc226="http://schemas.microsoft.com/office/powerpoint/2022/06/main/command" chg="add mod">
              <pc226:chgData name="Jennifer Abrahamson" userId="S::jabrahamson-consultant@taskforce.org::f73421d2-b722-4c51-b864-1319fa980bd3" providerId="AD" clId="Web-{6464EDF5-2047-14FC-77B5-82E35940E21D}" dt="2023-11-15T20:07:17.523" v="498"/>
              <pc2:cmMkLst xmlns:pc2="http://schemas.microsoft.com/office/powerpoint/2019/9/main/command">
                <pc:docMk/>
                <pc:sldMk cId="427666159" sldId="2147472380"/>
                <pc2:cmMk id="{E5675576-4CB5-4091-B3E6-6E4FB2E74679}"/>
              </pc2:cmMkLst>
            </pc226:cmChg>
          </p:ext>
        </pc:extLst>
      </pc:sldChg>
      <pc:sldChg chg="modSp modCm">
        <pc:chgData name="Jennifer Abrahamson" userId="S::jabrahamson-consultant@taskforce.org::f73421d2-b722-4c51-b864-1319fa980bd3" providerId="AD" clId="Web-{6464EDF5-2047-14FC-77B5-82E35940E21D}" dt="2023-11-14T15:09:31.844" v="79" actId="20577"/>
        <pc:sldMkLst>
          <pc:docMk/>
          <pc:sldMk cId="1904051077" sldId="2147472408"/>
        </pc:sldMkLst>
        <pc:spChg chg="mod">
          <ac:chgData name="Jennifer Abrahamson" userId="S::jabrahamson-consultant@taskforce.org::f73421d2-b722-4c51-b864-1319fa980bd3" providerId="AD" clId="Web-{6464EDF5-2047-14FC-77B5-82E35940E21D}" dt="2023-11-14T15:09:31.844" v="79" actId="20577"/>
          <ac:spMkLst>
            <pc:docMk/>
            <pc:sldMk cId="1904051077" sldId="2147472408"/>
            <ac:spMk id="2" creationId="{33528D7F-A943-DF6A-E2D1-02AD7D4CF885}"/>
          </ac:spMkLst>
        </pc:spChg>
        <pc:spChg chg="mod">
          <ac:chgData name="Jennifer Abrahamson" userId="S::jabrahamson-consultant@taskforce.org::f73421d2-b722-4c51-b864-1319fa980bd3" providerId="AD" clId="Web-{6464EDF5-2047-14FC-77B5-82E35940E21D}" dt="2023-11-14T15:08:12.921" v="74" actId="20577"/>
          <ac:spMkLst>
            <pc:docMk/>
            <pc:sldMk cId="1904051077" sldId="2147472408"/>
            <ac:spMk id="4" creationId="{9671DFF2-FC3A-84BE-7F84-0C2798E85805}"/>
          </ac:spMkLst>
        </pc:spChg>
        <pc:spChg chg="mod">
          <ac:chgData name="Jennifer Abrahamson" userId="S::jabrahamson-consultant@taskforce.org::f73421d2-b722-4c51-b864-1319fa980bd3" providerId="AD" clId="Web-{6464EDF5-2047-14FC-77B5-82E35940E21D}" dt="2023-11-14T15:08:35.062" v="76" actId="20577"/>
          <ac:spMkLst>
            <pc:docMk/>
            <pc:sldMk cId="1904051077" sldId="2147472408"/>
            <ac:spMk id="73" creationId="{F8D6BA49-5A6D-B0BE-3E68-D6DE255BA65A}"/>
          </ac:spMkLst>
        </pc:spChg>
        <pc:extLst>
          <p:ext xmlns:p="http://schemas.openxmlformats.org/presentationml/2006/main" uri="{D6D511B9-2390-475A-947B-AFAB55BFBCF1}">
            <pc226:cmChg xmlns:pc226="http://schemas.microsoft.com/office/powerpoint/2022/06/main/command" chg="">
              <pc226:chgData name="Jennifer Abrahamson" userId="S::jabrahamson-consultant@taskforce.org::f73421d2-b722-4c51-b864-1319fa980bd3" providerId="AD" clId="Web-{6464EDF5-2047-14FC-77B5-82E35940E21D}" dt="2023-11-14T15:09:02.015" v="77"/>
              <pc2:cmMkLst xmlns:pc2="http://schemas.microsoft.com/office/powerpoint/2019/9/main/command">
                <pc:docMk/>
                <pc:sldMk cId="1904051077" sldId="2147472408"/>
                <pc2:cmMk id="{07C5ABF9-5B2E-46ED-9E6F-EC808DDFEC15}"/>
              </pc2:cmMkLst>
              <pc226:cmRplyChg chg="add">
                <pc226:chgData name="Jennifer Abrahamson" userId="S::jabrahamson-consultant@taskforce.org::f73421d2-b722-4c51-b864-1319fa980bd3" providerId="AD" clId="Web-{6464EDF5-2047-14FC-77B5-82E35940E21D}" dt="2023-11-14T15:09:02.015" v="77"/>
                <pc2:cmRplyMkLst xmlns:pc2="http://schemas.microsoft.com/office/powerpoint/2019/9/main/command">
                  <pc:docMk/>
                  <pc:sldMk cId="1904051077" sldId="2147472408"/>
                  <pc2:cmMk id="{07C5ABF9-5B2E-46ED-9E6F-EC808DDFEC15}"/>
                  <pc2:cmRplyMk id="{6474E9A5-E362-4480-8E9E-2F80BDCA49EC}"/>
                </pc2:cmRplyMkLst>
              </pc226:cmRplyChg>
            </pc226:cmChg>
          </p:ext>
        </pc:extLst>
      </pc:sldChg>
      <pc:sldChg chg="addCm modCm">
        <pc:chgData name="Jennifer Abrahamson" userId="S::jabrahamson-consultant@taskforce.org::f73421d2-b722-4c51-b864-1319fa980bd3" providerId="AD" clId="Web-{6464EDF5-2047-14FC-77B5-82E35940E21D}" dt="2023-11-14T15:00:11.116" v="1"/>
        <pc:sldMkLst>
          <pc:docMk/>
          <pc:sldMk cId="1631448211" sldId="2147472409"/>
        </pc:sldMkLst>
        <pc:extLst>
          <p:ext xmlns:p="http://schemas.openxmlformats.org/presentationml/2006/main" uri="{D6D511B9-2390-475A-947B-AFAB55BFBCF1}">
            <pc226:cmChg xmlns:pc226="http://schemas.microsoft.com/office/powerpoint/2022/06/main/command" chg="add mod">
              <pc226:chgData name="Jennifer Abrahamson" userId="S::jabrahamson-consultant@taskforce.org::f73421d2-b722-4c51-b864-1319fa980bd3" providerId="AD" clId="Web-{6464EDF5-2047-14FC-77B5-82E35940E21D}" dt="2023-11-14T15:00:11.116" v="1"/>
              <pc2:cmMkLst xmlns:pc2="http://schemas.microsoft.com/office/powerpoint/2019/9/main/command">
                <pc:docMk/>
                <pc:sldMk cId="1631448211" sldId="2147472409"/>
                <pc2:cmMk id="{33FBA583-3A7F-4C5A-9ED6-0E7FE52F977E}"/>
              </pc2:cmMkLst>
            </pc226:cmChg>
          </p:ext>
        </pc:extLst>
      </pc:sldChg>
      <pc:sldChg chg="modSp addCm modCm">
        <pc:chgData name="Jennifer Abrahamson" userId="S::jabrahamson-consultant@taskforce.org::f73421d2-b722-4c51-b864-1319fa980bd3" providerId="AD" clId="Web-{6464EDF5-2047-14FC-77B5-82E35940E21D}" dt="2023-11-14T15:54:09.714" v="385"/>
        <pc:sldMkLst>
          <pc:docMk/>
          <pc:sldMk cId="2092108615" sldId="2147472412"/>
        </pc:sldMkLst>
        <pc:spChg chg="mod">
          <ac:chgData name="Jennifer Abrahamson" userId="S::jabrahamson-consultant@taskforce.org::f73421d2-b722-4c51-b864-1319fa980bd3" providerId="AD" clId="Web-{6464EDF5-2047-14FC-77B5-82E35940E21D}" dt="2023-11-14T15:43:51.392" v="383"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Jennifer Abrahamson" userId="S::jabrahamson-consultant@taskforce.org::f73421d2-b722-4c51-b864-1319fa980bd3" providerId="AD" clId="Web-{6464EDF5-2047-14FC-77B5-82E35940E21D}" dt="2023-11-14T15:42:53.266" v="381" actId="20577"/>
              <pc2:cmMkLst xmlns:pc2="http://schemas.microsoft.com/office/powerpoint/2019/9/main/command">
                <pc:docMk/>
                <pc:sldMk cId="2092108615" sldId="2147472412"/>
                <pc2:cmMk id="{EBEBF670-E27F-4C92-AF06-C9A18B05B287}"/>
              </pc2:cmMkLst>
            </pc226:cmChg>
            <pc226:cmChg xmlns:pc226="http://schemas.microsoft.com/office/powerpoint/2022/06/main/command" chg="add mod">
              <pc226:chgData name="Jennifer Abrahamson" userId="S::jabrahamson-consultant@taskforce.org::f73421d2-b722-4c51-b864-1319fa980bd3" providerId="AD" clId="Web-{6464EDF5-2047-14FC-77B5-82E35940E21D}" dt="2023-11-14T15:54:09.714" v="385"/>
              <pc2:cmMkLst xmlns:pc2="http://schemas.microsoft.com/office/powerpoint/2019/9/main/command">
                <pc:docMk/>
                <pc:sldMk cId="2092108615" sldId="2147472412"/>
                <pc2:cmMk id="{2FB3CBFD-F281-4DFE-89AE-0288B87081C1}"/>
              </pc2:cmMkLst>
            </pc226:cmChg>
          </p:ext>
        </pc:extLst>
      </pc:sldChg>
      <pc:sldChg chg="modCm">
        <pc:chgData name="Jennifer Abrahamson" userId="S::jabrahamson-consultant@taskforce.org::f73421d2-b722-4c51-b864-1319fa980bd3" providerId="AD" clId="Web-{6464EDF5-2047-14FC-77B5-82E35940E21D}" dt="2023-11-14T15:04:29.933" v="2"/>
        <pc:sldMkLst>
          <pc:docMk/>
          <pc:sldMk cId="1827075937" sldId="2147472418"/>
        </pc:sldMkLst>
        <pc:extLst>
          <p:ext xmlns:p="http://schemas.openxmlformats.org/presentationml/2006/main" uri="{D6D511B9-2390-475A-947B-AFAB55BFBCF1}">
            <pc226:cmChg xmlns:pc226="http://schemas.microsoft.com/office/powerpoint/2022/06/main/command" chg="">
              <pc226:chgData name="Jennifer Abrahamson" userId="S::jabrahamson-consultant@taskforce.org::f73421d2-b722-4c51-b864-1319fa980bd3" providerId="AD" clId="Web-{6464EDF5-2047-14FC-77B5-82E35940E21D}" dt="2023-11-14T15:04:29.933" v="2"/>
              <pc2:cmMkLst xmlns:pc2="http://schemas.microsoft.com/office/powerpoint/2019/9/main/command">
                <pc:docMk/>
                <pc:sldMk cId="1827075937" sldId="2147472418"/>
                <pc2:cmMk id="{FDA39C98-EAF2-474A-8A7A-862970DD4E00}"/>
              </pc2:cmMkLst>
              <pc226:cmRplyChg chg="add">
                <pc226:chgData name="Jennifer Abrahamson" userId="S::jabrahamson-consultant@taskforce.org::f73421d2-b722-4c51-b864-1319fa980bd3" providerId="AD" clId="Web-{6464EDF5-2047-14FC-77B5-82E35940E21D}" dt="2023-11-14T15:04:29.933" v="2"/>
                <pc2:cmRplyMkLst xmlns:pc2="http://schemas.microsoft.com/office/powerpoint/2019/9/main/command">
                  <pc:docMk/>
                  <pc:sldMk cId="1827075937" sldId="2147472418"/>
                  <pc2:cmMk id="{FDA39C98-EAF2-474A-8A7A-862970DD4E00}"/>
                  <pc2:cmRplyMk id="{2A988015-3BF9-4BB3-86AD-EB5982B9EAFA}"/>
                </pc2:cmRplyMkLst>
              </pc226:cmRplyChg>
            </pc226:cmChg>
          </p:ext>
        </pc:extLst>
      </pc:sldChg>
      <pc:sldChg chg="modSp">
        <pc:chgData name="Jennifer Abrahamson" userId="S::jabrahamson-consultant@taskforce.org::f73421d2-b722-4c51-b864-1319fa980bd3" providerId="AD" clId="Web-{6464EDF5-2047-14FC-77B5-82E35940E21D}" dt="2023-11-15T19:53:14.287" v="495" actId="20577"/>
        <pc:sldMkLst>
          <pc:docMk/>
          <pc:sldMk cId="2352417634" sldId="2147472421"/>
        </pc:sldMkLst>
        <pc:spChg chg="mod">
          <ac:chgData name="Jennifer Abrahamson" userId="S::jabrahamson-consultant@taskforce.org::f73421d2-b722-4c51-b864-1319fa980bd3" providerId="AD" clId="Web-{6464EDF5-2047-14FC-77B5-82E35940E21D}" dt="2023-11-15T19:53:14.287" v="495" actId="20577"/>
          <ac:spMkLst>
            <pc:docMk/>
            <pc:sldMk cId="2352417634" sldId="2147472421"/>
            <ac:spMk id="23" creationId="{8E1E5969-FAC8-0578-9BD0-B1A29E72E4E2}"/>
          </ac:spMkLst>
        </pc:spChg>
      </pc:sldChg>
      <pc:sldChg chg="modSp addCm">
        <pc:chgData name="Jennifer Abrahamson" userId="S::jabrahamson-consultant@taskforce.org::f73421d2-b722-4c51-b864-1319fa980bd3" providerId="AD" clId="Web-{6464EDF5-2047-14FC-77B5-82E35940E21D}" dt="2023-11-15T19:39:54.319" v="488" actId="20577"/>
        <pc:sldMkLst>
          <pc:docMk/>
          <pc:sldMk cId="2230214041" sldId="2147472423"/>
        </pc:sldMkLst>
        <pc:graphicFrameChg chg="modGraphic">
          <ac:chgData name="Jennifer Abrahamson" userId="S::jabrahamson-consultant@taskforce.org::f73421d2-b722-4c51-b864-1319fa980bd3" providerId="AD" clId="Web-{6464EDF5-2047-14FC-77B5-82E35940E21D}" dt="2023-11-15T19:39:54.319" v="488" actId="20577"/>
          <ac:graphicFrameMkLst>
            <pc:docMk/>
            <pc:sldMk cId="2230214041" sldId="2147472423"/>
            <ac:graphicFrameMk id="19" creationId="{2112FE16-CBF1-2E8D-6039-985C6E71C0DB}"/>
          </ac:graphicFrameMkLst>
        </pc:graphicFrame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6464EDF5-2047-14FC-77B5-82E35940E21D}" dt="2023-11-14T15:28:46.034" v="92"/>
              <pc2:cmMkLst xmlns:pc2="http://schemas.microsoft.com/office/powerpoint/2019/9/main/command">
                <pc:docMk/>
                <pc:sldMk cId="2230214041" sldId="2147472423"/>
                <pc2:cmMk id="{2AAA77ED-E472-4875-B83F-4799A4FB35A7}"/>
              </pc2:cmMkLst>
            </pc226:cmChg>
          </p:ext>
        </pc:extLst>
      </pc:sldChg>
      <pc:sldChg chg="modSp addCm modCm">
        <pc:chgData name="Jennifer Abrahamson" userId="S::jabrahamson-consultant@taskforce.org::f73421d2-b722-4c51-b864-1319fa980bd3" providerId="AD" clId="Web-{6464EDF5-2047-14FC-77B5-82E35940E21D}" dt="2023-11-15T20:41:58.313" v="557" actId="20577"/>
        <pc:sldMkLst>
          <pc:docMk/>
          <pc:sldMk cId="906731404" sldId="2147472424"/>
        </pc:sldMkLst>
        <pc:spChg chg="mod">
          <ac:chgData name="Jennifer Abrahamson" userId="S::jabrahamson-consultant@taskforce.org::f73421d2-b722-4c51-b864-1319fa980bd3" providerId="AD" clId="Web-{6464EDF5-2047-14FC-77B5-82E35940E21D}" dt="2023-11-15T20:41:58.313" v="557" actId="20577"/>
          <ac:spMkLst>
            <pc:docMk/>
            <pc:sldMk cId="906731404" sldId="2147472424"/>
            <ac:spMk id="6" creationId="{77E30527-0666-3E47-C74B-8D462AFFA90C}"/>
          </ac:spMkLst>
        </pc:spChg>
        <pc:extLst>
          <p:ext xmlns:p="http://schemas.openxmlformats.org/presentationml/2006/main" uri="{D6D511B9-2390-475A-947B-AFAB55BFBCF1}">
            <pc226:cmChg xmlns:pc226="http://schemas.microsoft.com/office/powerpoint/2022/06/main/command" chg="">
              <pc226:chgData name="Jennifer Abrahamson" userId="S::jabrahamson-consultant@taskforce.org::f73421d2-b722-4c51-b864-1319fa980bd3" providerId="AD" clId="Web-{6464EDF5-2047-14FC-77B5-82E35940E21D}" dt="2023-11-14T15:11:59.268" v="83"/>
              <pc2:cmMkLst xmlns:pc2="http://schemas.microsoft.com/office/powerpoint/2019/9/main/command">
                <pc:docMk/>
                <pc:sldMk cId="906731404" sldId="2147472424"/>
                <pc2:cmMk id="{03BAEA2F-DC27-40BA-A032-742D3E51BC73}"/>
              </pc2:cmMkLst>
              <pc226:cmRplyChg chg="add">
                <pc226:chgData name="Jennifer Abrahamson" userId="S::jabrahamson-consultant@taskforce.org::f73421d2-b722-4c51-b864-1319fa980bd3" providerId="AD" clId="Web-{6464EDF5-2047-14FC-77B5-82E35940E21D}" dt="2023-11-14T15:11:59.268" v="83"/>
                <pc2:cmRplyMkLst xmlns:pc2="http://schemas.microsoft.com/office/powerpoint/2019/9/main/command">
                  <pc:docMk/>
                  <pc:sldMk cId="906731404" sldId="2147472424"/>
                  <pc2:cmMk id="{03BAEA2F-DC27-40BA-A032-742D3E51BC73}"/>
                  <pc2:cmRplyMk id="{BF59BD1D-B72F-44B1-9A43-C7BDF2F24BA6}"/>
                </pc2:cmRplyMkLst>
              </pc226:cmRplyChg>
            </pc226:cmChg>
            <pc226:cmChg xmlns:pc226="http://schemas.microsoft.com/office/powerpoint/2022/06/main/command" chg="mod">
              <pc226:chgData name="Jennifer Abrahamson" userId="S::jabrahamson-consultant@taskforce.org::f73421d2-b722-4c51-b864-1319fa980bd3" providerId="AD" clId="Web-{6464EDF5-2047-14FC-77B5-82E35940E21D}" dt="2023-11-15T20:41:48.640" v="556"/>
              <pc2:cmMkLst xmlns:pc2="http://schemas.microsoft.com/office/powerpoint/2019/9/main/command">
                <pc:docMk/>
                <pc:sldMk cId="906731404" sldId="2147472424"/>
                <pc2:cmMk id="{5B8C6463-8861-4832-A49E-9EC378700A60}"/>
              </pc2:cmMkLst>
              <pc226:cmRplyChg chg="add">
                <pc226:chgData name="Jennifer Abrahamson" userId="S::jabrahamson-consultant@taskforce.org::f73421d2-b722-4c51-b864-1319fa980bd3" providerId="AD" clId="Web-{6464EDF5-2047-14FC-77B5-82E35940E21D}" dt="2023-11-15T19:47:51.844" v="490"/>
                <pc2:cmRplyMkLst xmlns:pc2="http://schemas.microsoft.com/office/powerpoint/2019/9/main/command">
                  <pc:docMk/>
                  <pc:sldMk cId="906731404" sldId="2147472424"/>
                  <pc2:cmMk id="{5B8C6463-8861-4832-A49E-9EC378700A60}"/>
                  <pc2:cmRplyMk id="{FBB8CE21-D54F-4CFD-A453-7E1C8C8CD899}"/>
                </pc2:cmRplyMkLst>
              </pc226:cmRplyChg>
              <pc226:cmRplyChg chg="add">
                <pc226:chgData name="Jennifer Abrahamson" userId="S::jabrahamson-consultant@taskforce.org::f73421d2-b722-4c51-b864-1319fa980bd3" providerId="AD" clId="Web-{6464EDF5-2047-14FC-77B5-82E35940E21D}" dt="2023-11-15T20:41:48.640" v="556"/>
                <pc2:cmRplyMkLst xmlns:pc2="http://schemas.microsoft.com/office/powerpoint/2019/9/main/command">
                  <pc:docMk/>
                  <pc:sldMk cId="906731404" sldId="2147472424"/>
                  <pc2:cmMk id="{5B8C6463-8861-4832-A49E-9EC378700A60}"/>
                  <pc2:cmRplyMk id="{A0232944-8BB2-4CB5-A6EB-CD425E436092}"/>
                </pc2:cmRplyMkLst>
              </pc226:cmRplyChg>
              <pc226:cmRplyChg chg="mod modRxn">
                <pc226:chgData name="Jennifer Abrahamson" userId="S::jabrahamson-consultant@taskforce.org::f73421d2-b722-4c51-b864-1319fa980bd3" providerId="AD" clId="Web-{6464EDF5-2047-14FC-77B5-82E35940E21D}" dt="2023-11-15T19:47:44.875" v="489"/>
                <pc2:cmRplyMkLst xmlns:pc2="http://schemas.microsoft.com/office/powerpoint/2019/9/main/command">
                  <pc:docMk/>
                  <pc:sldMk cId="906731404" sldId="2147472424"/>
                  <pc2:cmMk id="{5B8C6463-8861-4832-A49E-9EC378700A60}"/>
                  <pc2:cmRplyMk id="{7AA3C85C-7A6A-4A33-9B64-A92E7D041360}"/>
                </pc2:cmRplyMkLst>
              </pc226:cmRplyChg>
              <pc226:cmRplyChg chg="add">
                <pc226:chgData name="Jennifer Abrahamson" userId="S::jabrahamson-consultant@taskforce.org::f73421d2-b722-4c51-b864-1319fa980bd3" providerId="AD" clId="Web-{6464EDF5-2047-14FC-77B5-82E35940E21D}" dt="2023-11-15T19:48:55.095" v="491"/>
                <pc2:cmRplyMkLst xmlns:pc2="http://schemas.microsoft.com/office/powerpoint/2019/9/main/command">
                  <pc:docMk/>
                  <pc:sldMk cId="906731404" sldId="2147472424"/>
                  <pc2:cmMk id="{5B8C6463-8861-4832-A49E-9EC378700A60}"/>
                  <pc2:cmRplyMk id="{1AD0B795-CD89-4603-B638-CE2B2380C677}"/>
                </pc2:cmRplyMkLst>
              </pc226:cmRplyChg>
            </pc226:cmChg>
            <pc226:cmChg xmlns:pc226="http://schemas.microsoft.com/office/powerpoint/2022/06/main/command" chg="add mod">
              <pc226:chgData name="Jennifer Abrahamson" userId="S::jabrahamson-consultant@taskforce.org::f73421d2-b722-4c51-b864-1319fa980bd3" providerId="AD" clId="Web-{6464EDF5-2047-14FC-77B5-82E35940E21D}" dt="2023-11-15T20:41:31.265" v="555" actId="20577"/>
              <pc2:cmMkLst xmlns:pc2="http://schemas.microsoft.com/office/powerpoint/2019/9/main/command">
                <pc:docMk/>
                <pc:sldMk cId="906731404" sldId="2147472424"/>
                <pc2:cmMk id="{BB3C0570-4AC4-44D0-A09D-996AE6EA78DA}"/>
              </pc2:cmMkLst>
            </pc226:cmChg>
          </p:ext>
        </pc:extLst>
      </pc:sldChg>
      <pc:sldChg chg="modSp addCm modCm">
        <pc:chgData name="Jennifer Abrahamson" userId="S::jabrahamson-consultant@taskforce.org::f73421d2-b722-4c51-b864-1319fa980bd3" providerId="AD" clId="Web-{6464EDF5-2047-14FC-77B5-82E35940E21D}" dt="2023-11-15T19:51:07.144" v="492"/>
        <pc:sldMkLst>
          <pc:docMk/>
          <pc:sldMk cId="2303303803" sldId="2147472426"/>
        </pc:sldMkLst>
        <pc:spChg chg="mod">
          <ac:chgData name="Jennifer Abrahamson" userId="S::jabrahamson-consultant@taskforce.org::f73421d2-b722-4c51-b864-1319fa980bd3" providerId="AD" clId="Web-{6464EDF5-2047-14FC-77B5-82E35940E21D}" dt="2023-11-15T19:38:27.895" v="484" actId="20577"/>
          <ac:spMkLst>
            <pc:docMk/>
            <pc:sldMk cId="2303303803" sldId="2147472426"/>
            <ac:spMk id="7" creationId="{5EC8D2EF-EE85-DB5C-F32F-6B0B17D5CF23}"/>
          </ac:spMkLst>
        </pc:spChg>
        <pc:spChg chg="mod">
          <ac:chgData name="Jennifer Abrahamson" userId="S::jabrahamson-consultant@taskforce.org::f73421d2-b722-4c51-b864-1319fa980bd3" providerId="AD" clId="Web-{6464EDF5-2047-14FC-77B5-82E35940E21D}" dt="2023-11-14T15:16:11.991" v="85" actId="20577"/>
          <ac:spMkLst>
            <pc:docMk/>
            <pc:sldMk cId="2303303803" sldId="2147472426"/>
            <ac:spMk id="18" creationId="{DD24C509-077F-6817-3AD3-FE0466045F1F}"/>
          </ac:spMkLst>
        </pc:spChg>
        <pc:spChg chg="mod">
          <ac:chgData name="Jennifer Abrahamson" userId="S::jabrahamson-consultant@taskforce.org::f73421d2-b722-4c51-b864-1319fa980bd3" providerId="AD" clId="Web-{6464EDF5-2047-14FC-77B5-82E35940E21D}" dt="2023-11-14T15:16:21.272" v="87" actId="20577"/>
          <ac:spMkLst>
            <pc:docMk/>
            <pc:sldMk cId="2303303803" sldId="2147472426"/>
            <ac:spMk id="31" creationId="{E8402D1D-65E6-9012-A473-9352F4D61BF4}"/>
          </ac:spMkLst>
        </pc:spChg>
        <pc:extLst>
          <p:ext xmlns:p="http://schemas.openxmlformats.org/presentationml/2006/main" uri="{D6D511B9-2390-475A-947B-AFAB55BFBCF1}">
            <pc226:cmChg xmlns:pc226="http://schemas.microsoft.com/office/powerpoint/2022/06/main/command" chg="add mod">
              <pc226:chgData name="Jennifer Abrahamson" userId="S::jabrahamson-consultant@taskforce.org::f73421d2-b722-4c51-b864-1319fa980bd3" providerId="AD" clId="Web-{6464EDF5-2047-14FC-77B5-82E35940E21D}" dt="2023-11-15T19:38:23.333" v="483" actId="20577"/>
              <pc2:cmMkLst xmlns:pc2="http://schemas.microsoft.com/office/powerpoint/2019/9/main/command">
                <pc:docMk/>
                <pc:sldMk cId="2303303803" sldId="2147472426"/>
                <pc2:cmMk id="{59C0EA32-6954-4DD4-93CD-B1848A021263}"/>
              </pc2:cmMkLst>
            </pc226:cmChg>
            <pc226:cmChg xmlns:pc226="http://schemas.microsoft.com/office/powerpoint/2022/06/main/command" chg="add">
              <pc226:chgData name="Jennifer Abrahamson" userId="S::jabrahamson-consultant@taskforce.org::f73421d2-b722-4c51-b864-1319fa980bd3" providerId="AD" clId="Web-{6464EDF5-2047-14FC-77B5-82E35940E21D}" dt="2023-11-14T15:21:36.074" v="88"/>
              <pc2:cmMkLst xmlns:pc2="http://schemas.microsoft.com/office/powerpoint/2019/9/main/command">
                <pc:docMk/>
                <pc:sldMk cId="2303303803" sldId="2147472426"/>
                <pc2:cmMk id="{80C5FB64-DE02-4632-AAE3-2EB5D7E4A304}"/>
              </pc2:cmMkLst>
            </pc226:cmChg>
            <pc226:cmChg xmlns:pc226="http://schemas.microsoft.com/office/powerpoint/2022/06/main/command" chg="add">
              <pc226:chgData name="Jennifer Abrahamson" userId="S::jabrahamson-consultant@taskforce.org::f73421d2-b722-4c51-b864-1319fa980bd3" providerId="AD" clId="Web-{6464EDF5-2047-14FC-77B5-82E35940E21D}" dt="2023-11-15T19:51:07.144" v="492"/>
              <pc2:cmMkLst xmlns:pc2="http://schemas.microsoft.com/office/powerpoint/2019/9/main/command">
                <pc:docMk/>
                <pc:sldMk cId="2303303803" sldId="2147472426"/>
                <pc2:cmMk id="{D72C2C7A-FA67-42BE-9333-0A51CD8CE24C}"/>
              </pc2:cmMkLst>
            </pc226:cmChg>
          </p:ext>
        </pc:extLst>
      </pc:sldChg>
      <pc:sldChg chg="modSp addCm modCm">
        <pc:chgData name="Jennifer Abrahamson" userId="S::jabrahamson-consultant@taskforce.org::f73421d2-b722-4c51-b864-1319fa980bd3" providerId="AD" clId="Web-{6464EDF5-2047-14FC-77B5-82E35940E21D}" dt="2023-11-15T19:59:37.748" v="496"/>
        <pc:sldMkLst>
          <pc:docMk/>
          <pc:sldMk cId="2627012764" sldId="2147472439"/>
        </pc:sldMkLst>
        <pc:spChg chg="mod">
          <ac:chgData name="Jennifer Abrahamson" userId="S::jabrahamson-consultant@taskforce.org::f73421d2-b722-4c51-b864-1319fa980bd3" providerId="AD" clId="Web-{6464EDF5-2047-14FC-77B5-82E35940E21D}" dt="2023-11-14T16:00:05.892" v="409" actId="20577"/>
          <ac:spMkLst>
            <pc:docMk/>
            <pc:sldMk cId="2627012764" sldId="2147472439"/>
            <ac:spMk id="11" creationId="{4E75A1A7-11FB-0C43-9D16-415BB148171C}"/>
          </ac:spMkLst>
        </pc:spChg>
        <pc:spChg chg="mod">
          <ac:chgData name="Jennifer Abrahamson" userId="S::jabrahamson-consultant@taskforce.org::f73421d2-b722-4c51-b864-1319fa980bd3" providerId="AD" clId="Web-{6464EDF5-2047-14FC-77B5-82E35940E21D}" dt="2023-11-14T15:55:23.450" v="391" actId="1076"/>
          <ac:spMkLst>
            <pc:docMk/>
            <pc:sldMk cId="2627012764" sldId="2147472439"/>
            <ac:spMk id="18" creationId="{AC31CAEB-FD31-3C67-75C8-F7DD870133E1}"/>
          </ac:spMkLst>
        </pc:spChg>
        <pc:spChg chg="mod">
          <ac:chgData name="Jennifer Abrahamson" userId="S::jabrahamson-consultant@taskforce.org::f73421d2-b722-4c51-b864-1319fa980bd3" providerId="AD" clId="Web-{6464EDF5-2047-14FC-77B5-82E35940E21D}" dt="2023-11-14T15:56:09.919" v="396" actId="14100"/>
          <ac:spMkLst>
            <pc:docMk/>
            <pc:sldMk cId="2627012764" sldId="2147472439"/>
            <ac:spMk id="27" creationId="{8C058FF6-079B-4B06-A969-5CE5B2167644}"/>
          </ac:spMkLst>
        </pc:spChg>
        <pc:spChg chg="mod">
          <ac:chgData name="Jennifer Abrahamson" userId="S::jabrahamson-consultant@taskforce.org::f73421d2-b722-4c51-b864-1319fa980bd3" providerId="AD" clId="Web-{6464EDF5-2047-14FC-77B5-82E35940E21D}" dt="2023-11-14T15:55:58.028" v="395" actId="1076"/>
          <ac:spMkLst>
            <pc:docMk/>
            <pc:sldMk cId="2627012764" sldId="2147472439"/>
            <ac:spMk id="28" creationId="{CCA33236-1B6C-1FBC-3609-E5C7EC94D708}"/>
          </ac:spMkLst>
        </pc:spChg>
        <pc:spChg chg="mod">
          <ac:chgData name="Jennifer Abrahamson" userId="S::jabrahamson-consultant@taskforce.org::f73421d2-b722-4c51-b864-1319fa980bd3" providerId="AD" clId="Web-{6464EDF5-2047-14FC-77B5-82E35940E21D}" dt="2023-11-14T15:54:37.402" v="388" actId="1076"/>
          <ac:spMkLst>
            <pc:docMk/>
            <pc:sldMk cId="2627012764" sldId="2147472439"/>
            <ac:spMk id="30" creationId="{94E1357D-B000-0814-1636-BC25F5F8C360}"/>
          </ac:spMkLst>
        </pc:spChg>
        <pc:extLst>
          <p:ext xmlns:p="http://schemas.openxmlformats.org/presentationml/2006/main" uri="{D6D511B9-2390-475A-947B-AFAB55BFBCF1}">
            <pc226:cmChg xmlns:pc226="http://schemas.microsoft.com/office/powerpoint/2022/06/main/command" chg="add mod">
              <pc226:chgData name="Jennifer Abrahamson" userId="S::jabrahamson-consultant@taskforce.org::f73421d2-b722-4c51-b864-1319fa980bd3" providerId="AD" clId="Web-{6464EDF5-2047-14FC-77B5-82E35940E21D}" dt="2023-11-14T16:00:01.813" v="408" actId="20577"/>
              <pc2:cmMkLst xmlns:pc2="http://schemas.microsoft.com/office/powerpoint/2019/9/main/command">
                <pc:docMk/>
                <pc:sldMk cId="2627012764" sldId="2147472439"/>
                <pc2:cmMk id="{09B58D32-01F4-45C0-BEC9-1E62E03F34BD}"/>
              </pc2:cmMkLst>
            </pc226:cmChg>
            <pc226:cmChg xmlns:pc226="http://schemas.microsoft.com/office/powerpoint/2022/06/main/command" chg="add">
              <pc226:chgData name="Jennifer Abrahamson" userId="S::jabrahamson-consultant@taskforce.org::f73421d2-b722-4c51-b864-1319fa980bd3" providerId="AD" clId="Web-{6464EDF5-2047-14FC-77B5-82E35940E21D}" dt="2023-11-15T19:59:37.748" v="496"/>
              <pc2:cmMkLst xmlns:pc2="http://schemas.microsoft.com/office/powerpoint/2019/9/main/command">
                <pc:docMk/>
                <pc:sldMk cId="2627012764" sldId="2147472439"/>
                <pc2:cmMk id="{5B35885E-672C-41BC-8795-FB2C81C63B89}"/>
              </pc2:cmMkLst>
            </pc226:cmChg>
          </p:ext>
        </pc:extLst>
      </pc:sldChg>
    </pc:docChg>
  </pc:docChgLst>
  <pc:docChgLst>
    <pc:chgData name="Brent McCann" userId="S::brent_cambercollective.com#ext#@taskforceforglobalhealth.onmicrosoft.com::cf1917cd-05f0-4298-9d02-0a9d590e5e8e" providerId="AD" clId="Web-{34723B90-FEB6-E67D-D425-E28526FA707B}"/>
    <pc:docChg chg="modSld">
      <pc:chgData name="Brent McCann" userId="S::brent_cambercollective.com#ext#@taskforceforglobalhealth.onmicrosoft.com::cf1917cd-05f0-4298-9d02-0a9d590e5e8e" providerId="AD" clId="Web-{34723B90-FEB6-E67D-D425-E28526FA707B}" dt="2023-11-15T18:39:22.575" v="1134" actId="14100"/>
      <pc:docMkLst>
        <pc:docMk/>
      </pc:docMkLst>
      <pc:sldChg chg="addSp delSp modSp">
        <pc:chgData name="Brent McCann" userId="S::brent_cambercollective.com#ext#@taskforceforglobalhealth.onmicrosoft.com::cf1917cd-05f0-4298-9d02-0a9d590e5e8e" providerId="AD" clId="Web-{34723B90-FEB6-E67D-D425-E28526FA707B}" dt="2023-11-15T18:26:19.066" v="682" actId="20577"/>
        <pc:sldMkLst>
          <pc:docMk/>
          <pc:sldMk cId="427666159" sldId="2147472380"/>
        </pc:sldMkLst>
        <pc:spChg chg="mod">
          <ac:chgData name="Brent McCann" userId="S::brent_cambercollective.com#ext#@taskforceforglobalhealth.onmicrosoft.com::cf1917cd-05f0-4298-9d02-0a9d590e5e8e" providerId="AD" clId="Web-{34723B90-FEB6-E67D-D425-E28526FA707B}" dt="2023-11-15T18:11:21.162" v="451" actId="20577"/>
          <ac:spMkLst>
            <pc:docMk/>
            <pc:sldMk cId="427666159" sldId="2147472380"/>
            <ac:spMk id="2" creationId="{666770EF-B1BE-60AB-50EE-E1C3A72B23D4}"/>
          </ac:spMkLst>
        </pc:spChg>
        <pc:spChg chg="mod">
          <ac:chgData name="Brent McCann" userId="S::brent_cambercollective.com#ext#@taskforceforglobalhealth.onmicrosoft.com::cf1917cd-05f0-4298-9d02-0a9d590e5e8e" providerId="AD" clId="Web-{34723B90-FEB6-E67D-D425-E28526FA707B}" dt="2023-11-15T18:13:17.369" v="505" actId="20577"/>
          <ac:spMkLst>
            <pc:docMk/>
            <pc:sldMk cId="427666159" sldId="2147472380"/>
            <ac:spMk id="5" creationId="{23F1CEA2-9BFB-E52F-2681-6F8CCDAAA4D2}"/>
          </ac:spMkLst>
        </pc:spChg>
        <pc:spChg chg="mod">
          <ac:chgData name="Brent McCann" userId="S::brent_cambercollective.com#ext#@taskforceforglobalhealth.onmicrosoft.com::cf1917cd-05f0-4298-9d02-0a9d590e5e8e" providerId="AD" clId="Web-{34723B90-FEB6-E67D-D425-E28526FA707B}" dt="2023-11-15T18:10:36.067" v="445" actId="14100"/>
          <ac:spMkLst>
            <pc:docMk/>
            <pc:sldMk cId="427666159" sldId="2147472380"/>
            <ac:spMk id="6" creationId="{138E7F00-86F1-856B-F505-2A5A7980F583}"/>
          </ac:spMkLst>
        </pc:spChg>
        <pc:spChg chg="mod">
          <ac:chgData name="Brent McCann" userId="S::brent_cambercollective.com#ext#@taskforceforglobalhealth.onmicrosoft.com::cf1917cd-05f0-4298-9d02-0a9d590e5e8e" providerId="AD" clId="Web-{34723B90-FEB6-E67D-D425-E28526FA707B}" dt="2023-11-15T17:50:24.091" v="95" actId="14100"/>
          <ac:spMkLst>
            <pc:docMk/>
            <pc:sldMk cId="427666159" sldId="2147472380"/>
            <ac:spMk id="7" creationId="{075F7FF6-0D9B-BD3B-13AA-634B6DE5CB25}"/>
          </ac:spMkLst>
        </pc:spChg>
        <pc:spChg chg="mod">
          <ac:chgData name="Brent McCann" userId="S::brent_cambercollective.com#ext#@taskforceforglobalhealth.onmicrosoft.com::cf1917cd-05f0-4298-9d02-0a9d590e5e8e" providerId="AD" clId="Web-{34723B90-FEB6-E67D-D425-E28526FA707B}" dt="2023-11-15T18:08:01.406" v="327" actId="14100"/>
          <ac:spMkLst>
            <pc:docMk/>
            <pc:sldMk cId="427666159" sldId="2147472380"/>
            <ac:spMk id="10" creationId="{F067BBEE-96BB-30EC-B6AE-C81C5CD83809}"/>
          </ac:spMkLst>
        </pc:spChg>
        <pc:spChg chg="add del">
          <ac:chgData name="Brent McCann" userId="S::brent_cambercollective.com#ext#@taskforceforglobalhealth.onmicrosoft.com::cf1917cd-05f0-4298-9d02-0a9d590e5e8e" providerId="AD" clId="Web-{34723B90-FEB6-E67D-D425-E28526FA707B}" dt="2023-11-15T18:11:03.365" v="449"/>
          <ac:spMkLst>
            <pc:docMk/>
            <pc:sldMk cId="427666159" sldId="2147472380"/>
            <ac:spMk id="11" creationId="{8967F1FB-1067-CC31-EB15-44E6B747F43E}"/>
          </ac:spMkLst>
        </pc:spChg>
        <pc:spChg chg="mod">
          <ac:chgData name="Brent McCann" userId="S::brent_cambercollective.com#ext#@taskforceforglobalhealth.onmicrosoft.com::cf1917cd-05f0-4298-9d02-0a9d590e5e8e" providerId="AD" clId="Web-{34723B90-FEB6-E67D-D425-E28526FA707B}" dt="2023-11-15T18:10:41.395" v="446" actId="14100"/>
          <ac:spMkLst>
            <pc:docMk/>
            <pc:sldMk cId="427666159" sldId="2147472380"/>
            <ac:spMk id="38" creationId="{7F267C4D-B359-9993-F55F-57817C6C360D}"/>
          </ac:spMkLst>
        </pc:spChg>
        <pc:spChg chg="mod">
          <ac:chgData name="Brent McCann" userId="S::brent_cambercollective.com#ext#@taskforceforglobalhealth.onmicrosoft.com::cf1917cd-05f0-4298-9d02-0a9d590e5e8e" providerId="AD" clId="Web-{34723B90-FEB6-E67D-D425-E28526FA707B}" dt="2023-11-15T18:10:48.552" v="447" actId="14100"/>
          <ac:spMkLst>
            <pc:docMk/>
            <pc:sldMk cId="427666159" sldId="2147472380"/>
            <ac:spMk id="41" creationId="{7EE9896C-64BC-DAF3-4536-6A57505EB558}"/>
          </ac:spMkLst>
        </pc:spChg>
        <pc:spChg chg="mod">
          <ac:chgData name="Brent McCann" userId="S::brent_cambercollective.com#ext#@taskforceforglobalhealth.onmicrosoft.com::cf1917cd-05f0-4298-9d02-0a9d590e5e8e" providerId="AD" clId="Web-{34723B90-FEB6-E67D-D425-E28526FA707B}" dt="2023-11-15T18:26:19.066" v="682" actId="20577"/>
          <ac:spMkLst>
            <pc:docMk/>
            <pc:sldMk cId="427666159" sldId="2147472380"/>
            <ac:spMk id="76" creationId="{994E4DFC-9AAD-8700-B742-F52E915FF47F}"/>
          </ac:spMkLst>
        </pc:spChg>
        <pc:spChg chg="mod">
          <ac:chgData name="Brent McCann" userId="S::brent_cambercollective.com#ext#@taskforceforglobalhealth.onmicrosoft.com::cf1917cd-05f0-4298-9d02-0a9d590e5e8e" providerId="AD" clId="Web-{34723B90-FEB6-E67D-D425-E28526FA707B}" dt="2023-11-15T18:12:10.320" v="467" actId="20577"/>
          <ac:spMkLst>
            <pc:docMk/>
            <pc:sldMk cId="427666159" sldId="2147472380"/>
            <ac:spMk id="80" creationId="{6A3C2AAA-72AD-61B4-AEF8-F1A8AA4FAFDA}"/>
          </ac:spMkLst>
        </pc:spChg>
        <pc:spChg chg="mod">
          <ac:chgData name="Brent McCann" userId="S::brent_cambercollective.com#ext#@taskforceforglobalhealth.onmicrosoft.com::cf1917cd-05f0-4298-9d02-0a9d590e5e8e" providerId="AD" clId="Web-{34723B90-FEB6-E67D-D425-E28526FA707B}" dt="2023-11-15T18:12:15.008" v="481" actId="20577"/>
          <ac:spMkLst>
            <pc:docMk/>
            <pc:sldMk cId="427666159" sldId="2147472380"/>
            <ac:spMk id="82" creationId="{91DD3770-A100-7455-DF9E-04C64DE13B0F}"/>
          </ac:spMkLst>
        </pc:spChg>
        <pc:grpChg chg="mod">
          <ac:chgData name="Brent McCann" userId="S::brent_cambercollective.com#ext#@taskforceforglobalhealth.onmicrosoft.com::cf1917cd-05f0-4298-9d02-0a9d590e5e8e" providerId="AD" clId="Web-{34723B90-FEB6-E67D-D425-E28526FA707B}" dt="2023-11-15T18:10:26.145" v="444" actId="14100"/>
          <ac:grpSpMkLst>
            <pc:docMk/>
            <pc:sldMk cId="427666159" sldId="2147472380"/>
            <ac:grpSpMk id="52" creationId="{D8C2CE35-1E05-CCF3-4362-76B3A66123D7}"/>
          </ac:grpSpMkLst>
        </pc:grpChg>
      </pc:sldChg>
      <pc:sldChg chg="delSp modSp">
        <pc:chgData name="Brent McCann" userId="S::brent_cambercollective.com#ext#@taskforceforglobalhealth.onmicrosoft.com::cf1917cd-05f0-4298-9d02-0a9d590e5e8e" providerId="AD" clId="Web-{34723B90-FEB6-E67D-D425-E28526FA707B}" dt="2023-11-15T18:39:22.575" v="1134" actId="14100"/>
        <pc:sldMkLst>
          <pc:docMk/>
          <pc:sldMk cId="254904277" sldId="2147472403"/>
        </pc:sldMkLst>
        <pc:spChg chg="del mod">
          <ac:chgData name="Brent McCann" userId="S::brent_cambercollective.com#ext#@taskforceforglobalhealth.onmicrosoft.com::cf1917cd-05f0-4298-9d02-0a9d590e5e8e" providerId="AD" clId="Web-{34723B90-FEB6-E67D-D425-E28526FA707B}" dt="2023-11-15T18:30:35.121" v="758"/>
          <ac:spMkLst>
            <pc:docMk/>
            <pc:sldMk cId="254904277" sldId="2147472403"/>
            <ac:spMk id="27" creationId="{08BA973F-B719-B1CC-D09F-D7401CB2B6A0}"/>
          </ac:spMkLst>
        </pc:spChg>
        <pc:spChg chg="mod">
          <ac:chgData name="Brent McCann" userId="S::brent_cambercollective.com#ext#@taskforceforglobalhealth.onmicrosoft.com::cf1917cd-05f0-4298-9d02-0a9d590e5e8e" providerId="AD" clId="Web-{34723B90-FEB6-E67D-D425-E28526FA707B}" dt="2023-11-15T18:31:14.872" v="771" actId="1076"/>
          <ac:spMkLst>
            <pc:docMk/>
            <pc:sldMk cId="254904277" sldId="2147472403"/>
            <ac:spMk id="28" creationId="{35FCC82E-9D25-DCFE-62EB-42EA0DD0D637}"/>
          </ac:spMkLst>
        </pc:spChg>
        <pc:spChg chg="del">
          <ac:chgData name="Brent McCann" userId="S::brent_cambercollective.com#ext#@taskforceforglobalhealth.onmicrosoft.com::cf1917cd-05f0-4298-9d02-0a9d590e5e8e" providerId="AD" clId="Web-{34723B90-FEB6-E67D-D425-E28526FA707B}" dt="2023-11-15T18:31:48.092" v="780"/>
          <ac:spMkLst>
            <pc:docMk/>
            <pc:sldMk cId="254904277" sldId="2147472403"/>
            <ac:spMk id="31" creationId="{535488CC-9923-07BA-3BC9-505697DB0D44}"/>
          </ac:spMkLst>
        </pc:spChg>
        <pc:spChg chg="mod">
          <ac:chgData name="Brent McCann" userId="S::brent_cambercollective.com#ext#@taskforceforglobalhealth.onmicrosoft.com::cf1917cd-05f0-4298-9d02-0a9d590e5e8e" providerId="AD" clId="Web-{34723B90-FEB6-E67D-D425-E28526FA707B}" dt="2023-11-15T18:36:43.789" v="965" actId="20577"/>
          <ac:spMkLst>
            <pc:docMk/>
            <pc:sldMk cId="254904277" sldId="2147472403"/>
            <ac:spMk id="46" creationId="{F703C7B4-2735-A080-E9B5-DA204BD93A67}"/>
          </ac:spMkLst>
        </pc:spChg>
        <pc:spChg chg="mod">
          <ac:chgData name="Brent McCann" userId="S::brent_cambercollective.com#ext#@taskforceforglobalhealth.onmicrosoft.com::cf1917cd-05f0-4298-9d02-0a9d590e5e8e" providerId="AD" clId="Web-{34723B90-FEB6-E67D-D425-E28526FA707B}" dt="2023-11-15T18:39:11.184" v="1132" actId="20577"/>
          <ac:spMkLst>
            <pc:docMk/>
            <pc:sldMk cId="254904277" sldId="2147472403"/>
            <ac:spMk id="51" creationId="{62878F3D-3542-4F9D-494B-2A1D21EE5A43}"/>
          </ac:spMkLst>
        </pc:spChg>
        <pc:spChg chg="mod">
          <ac:chgData name="Brent McCann" userId="S::brent_cambercollective.com#ext#@taskforceforglobalhealth.onmicrosoft.com::cf1917cd-05f0-4298-9d02-0a9d590e5e8e" providerId="AD" clId="Web-{34723B90-FEB6-E67D-D425-E28526FA707B}" dt="2023-11-15T18:31:54.233" v="781" actId="1076"/>
          <ac:spMkLst>
            <pc:docMk/>
            <pc:sldMk cId="254904277" sldId="2147472403"/>
            <ac:spMk id="52" creationId="{23638A74-3FD4-37D2-66B7-27176100DE97}"/>
          </ac:spMkLst>
        </pc:spChg>
        <pc:spChg chg="mod ord">
          <ac:chgData name="Brent McCann" userId="S::brent_cambercollective.com#ext#@taskforceforglobalhealth.onmicrosoft.com::cf1917cd-05f0-4298-9d02-0a9d590e5e8e" providerId="AD" clId="Web-{34723B90-FEB6-E67D-D425-E28526FA707B}" dt="2023-11-15T18:31:37.498" v="775" actId="1076"/>
          <ac:spMkLst>
            <pc:docMk/>
            <pc:sldMk cId="254904277" sldId="2147472403"/>
            <ac:spMk id="101" creationId="{D28B5397-574D-A6AD-0D19-FD47CD6718AF}"/>
          </ac:spMkLst>
        </pc:spChg>
        <pc:spChg chg="mod ord">
          <ac:chgData name="Brent McCann" userId="S::brent_cambercollective.com#ext#@taskforceforglobalhealth.onmicrosoft.com::cf1917cd-05f0-4298-9d02-0a9d590e5e8e" providerId="AD" clId="Web-{34723B90-FEB6-E67D-D425-E28526FA707B}" dt="2023-11-15T18:33:47.346" v="803" actId="688"/>
          <ac:spMkLst>
            <pc:docMk/>
            <pc:sldMk cId="254904277" sldId="2147472403"/>
            <ac:spMk id="109" creationId="{C6B8161D-458B-8BBC-4DBB-A0693694A388}"/>
          </ac:spMkLst>
        </pc:spChg>
        <pc:spChg chg="mod">
          <ac:chgData name="Brent McCann" userId="S::brent_cambercollective.com#ext#@taskforceforglobalhealth.onmicrosoft.com::cf1917cd-05f0-4298-9d02-0a9d590e5e8e" providerId="AD" clId="Web-{34723B90-FEB6-E67D-D425-E28526FA707B}" dt="2023-11-15T18:39:22.575" v="1134" actId="14100"/>
          <ac:spMkLst>
            <pc:docMk/>
            <pc:sldMk cId="254904277" sldId="2147472403"/>
            <ac:spMk id="110" creationId="{66784FF8-3994-0D2D-664D-65FFC021EF78}"/>
          </ac:spMkLst>
        </pc:spChg>
        <pc:spChg chg="mod">
          <ac:chgData name="Brent McCann" userId="S::brent_cambercollective.com#ext#@taskforceforglobalhealth.onmicrosoft.com::cf1917cd-05f0-4298-9d02-0a9d590e5e8e" providerId="AD" clId="Web-{34723B90-FEB6-E67D-D425-E28526FA707B}" dt="2023-11-15T18:33:38.517" v="802" actId="20577"/>
          <ac:spMkLst>
            <pc:docMk/>
            <pc:sldMk cId="254904277" sldId="2147472403"/>
            <ac:spMk id="111" creationId="{575B400E-1680-0AF1-351F-4E36D3BF2813}"/>
          </ac:spMkLst>
        </pc:spChg>
        <pc:grpChg chg="del">
          <ac:chgData name="Brent McCann" userId="S::brent_cambercollective.com#ext#@taskforceforglobalhealth.onmicrosoft.com::cf1917cd-05f0-4298-9d02-0a9d590e5e8e" providerId="AD" clId="Web-{34723B90-FEB6-E67D-D425-E28526FA707B}" dt="2023-11-15T18:31:48.092" v="779"/>
          <ac:grpSpMkLst>
            <pc:docMk/>
            <pc:sldMk cId="254904277" sldId="2147472403"/>
            <ac:grpSpMk id="34" creationId="{08D6F1FD-2D85-711D-CCE2-3FB53EE02933}"/>
          </ac:grpSpMkLst>
        </pc:grpChg>
        <pc:grpChg chg="mod">
          <ac:chgData name="Brent McCann" userId="S::brent_cambercollective.com#ext#@taskforceforglobalhealth.onmicrosoft.com::cf1917cd-05f0-4298-9d02-0a9d590e5e8e" providerId="AD" clId="Web-{34723B90-FEB6-E67D-D425-E28526FA707B}" dt="2023-11-15T18:31:54.295" v="783" actId="1076"/>
          <ac:grpSpMkLst>
            <pc:docMk/>
            <pc:sldMk cId="254904277" sldId="2147472403"/>
            <ac:grpSpMk id="83" creationId="{712FEB65-B51F-177B-EAD8-DB5869277F1E}"/>
          </ac:grpSpMkLst>
        </pc:grpChg>
        <pc:cxnChg chg="del">
          <ac:chgData name="Brent McCann" userId="S::brent_cambercollective.com#ext#@taskforceforglobalhealth.onmicrosoft.com::cf1917cd-05f0-4298-9d02-0a9d590e5e8e" providerId="AD" clId="Web-{34723B90-FEB6-E67D-D425-E28526FA707B}" dt="2023-11-15T18:31:48.092" v="778"/>
          <ac:cxnSpMkLst>
            <pc:docMk/>
            <pc:sldMk cId="254904277" sldId="2147472403"/>
            <ac:cxnSpMk id="32" creationId="{433872FD-B9BC-1526-99B6-C517A555D81A}"/>
          </ac:cxnSpMkLst>
        </pc:cxnChg>
        <pc:cxnChg chg="mod">
          <ac:chgData name="Brent McCann" userId="S::brent_cambercollective.com#ext#@taskforceforglobalhealth.onmicrosoft.com::cf1917cd-05f0-4298-9d02-0a9d590e5e8e" providerId="AD" clId="Web-{34723B90-FEB6-E67D-D425-E28526FA707B}" dt="2023-11-15T18:31:54.264" v="782" actId="1076"/>
          <ac:cxnSpMkLst>
            <pc:docMk/>
            <pc:sldMk cId="254904277" sldId="2147472403"/>
            <ac:cxnSpMk id="55" creationId="{3F2068BA-F18D-E1AD-E386-1F86DD7E414A}"/>
          </ac:cxnSpMkLst>
        </pc:cxnChg>
      </pc:sldChg>
      <pc:sldChg chg="modSp">
        <pc:chgData name="Brent McCann" userId="S::brent_cambercollective.com#ext#@taskforceforglobalhealth.onmicrosoft.com::cf1917cd-05f0-4298-9d02-0a9d590e5e8e" providerId="AD" clId="Web-{34723B90-FEB6-E67D-D425-E28526FA707B}" dt="2023-11-15T17:47:47.680" v="56" actId="20577"/>
        <pc:sldMkLst>
          <pc:docMk/>
          <pc:sldMk cId="1904051077" sldId="2147472408"/>
        </pc:sldMkLst>
        <pc:spChg chg="mod">
          <ac:chgData name="Brent McCann" userId="S::brent_cambercollective.com#ext#@taskforceforglobalhealth.onmicrosoft.com::cf1917cd-05f0-4298-9d02-0a9d590e5e8e" providerId="AD" clId="Web-{34723B90-FEB6-E67D-D425-E28526FA707B}" dt="2023-11-15T17:47:24.257" v="39" actId="20577"/>
          <ac:spMkLst>
            <pc:docMk/>
            <pc:sldMk cId="1904051077" sldId="2147472408"/>
            <ac:spMk id="2" creationId="{33528D7F-A943-DF6A-E2D1-02AD7D4CF885}"/>
          </ac:spMkLst>
        </pc:spChg>
        <pc:spChg chg="mod">
          <ac:chgData name="Brent McCann" userId="S::brent_cambercollective.com#ext#@taskforceforglobalhealth.onmicrosoft.com::cf1917cd-05f0-4298-9d02-0a9d590e5e8e" providerId="AD" clId="Web-{34723B90-FEB6-E67D-D425-E28526FA707B}" dt="2023-11-15T17:47:47.680" v="56" actId="20577"/>
          <ac:spMkLst>
            <pc:docMk/>
            <pc:sldMk cId="1904051077" sldId="2147472408"/>
            <ac:spMk id="73" creationId="{F8D6BA49-5A6D-B0BE-3E68-D6DE255BA65A}"/>
          </ac:spMkLst>
        </pc:spChg>
      </pc:sldChg>
      <pc:sldChg chg="modSp modCm">
        <pc:chgData name="Brent McCann" userId="S::brent_cambercollective.com#ext#@taskforceforglobalhealth.onmicrosoft.com::cf1917cd-05f0-4298-9d02-0a9d590e5e8e" providerId="AD" clId="Web-{34723B90-FEB6-E67D-D425-E28526FA707B}" dt="2023-11-15T18:19:26.490" v="610" actId="20577"/>
        <pc:sldMkLst>
          <pc:docMk/>
          <pc:sldMk cId="2092108615" sldId="2147472412"/>
        </pc:sldMkLst>
        <pc:spChg chg="mod">
          <ac:chgData name="Brent McCann" userId="S::brent_cambercollective.com#ext#@taskforceforglobalhealth.onmicrosoft.com::cf1917cd-05f0-4298-9d02-0a9d590e5e8e" providerId="AD" clId="Web-{34723B90-FEB6-E67D-D425-E28526FA707B}" dt="2023-11-15T18:19:26.490" v="610"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34723B90-FEB6-E67D-D425-E28526FA707B}" dt="2023-11-15T18:19:16.427" v="609" actId="20577"/>
              <pc2:cmMkLst xmlns:pc2="http://schemas.microsoft.com/office/powerpoint/2019/9/main/command">
                <pc:docMk/>
                <pc:sldMk cId="2092108615" sldId="2147472412"/>
                <pc2:cmMk id="{EBEBF670-E27F-4C92-AF06-C9A18B05B287}"/>
              </pc2:cmMkLst>
            </pc226:cmChg>
            <pc226:cmChg xmlns:pc226="http://schemas.microsoft.com/office/powerpoint/2022/06/main/command" chg="mod">
              <pc226:chgData name="Brent McCann" userId="S::brent_cambercollective.com#ext#@taskforceforglobalhealth.onmicrosoft.com::cf1917cd-05f0-4298-9d02-0a9d590e5e8e" providerId="AD" clId="Web-{34723B90-FEB6-E67D-D425-E28526FA707B}" dt="2023-11-15T18:19:16.427" v="609" actId="20577"/>
              <pc2:cmMkLst xmlns:pc2="http://schemas.microsoft.com/office/powerpoint/2019/9/main/command">
                <pc:docMk/>
                <pc:sldMk cId="2092108615" sldId="2147472412"/>
                <pc2:cmMk id="{2FB3CBFD-F281-4DFE-89AE-0288B87081C1}"/>
              </pc2:cmMkLst>
            </pc226:cmChg>
          </p:ext>
        </pc:extLst>
      </pc:sldChg>
      <pc:sldChg chg="modSp">
        <pc:chgData name="Brent McCann" userId="S::brent_cambercollective.com#ext#@taskforceforglobalhealth.onmicrosoft.com::cf1917cd-05f0-4298-9d02-0a9d590e5e8e" providerId="AD" clId="Web-{34723B90-FEB6-E67D-D425-E28526FA707B}" dt="2023-11-15T17:48:12.712" v="58" actId="20577"/>
        <pc:sldMkLst>
          <pc:docMk/>
          <pc:sldMk cId="2303303803" sldId="2147472426"/>
        </pc:sldMkLst>
        <pc:spChg chg="mod">
          <ac:chgData name="Brent McCann" userId="S::brent_cambercollective.com#ext#@taskforceforglobalhealth.onmicrosoft.com::cf1917cd-05f0-4298-9d02-0a9d590e5e8e" providerId="AD" clId="Web-{34723B90-FEB6-E67D-D425-E28526FA707B}" dt="2023-11-15T17:48:12.712" v="58" actId="20577"/>
          <ac:spMkLst>
            <pc:docMk/>
            <pc:sldMk cId="2303303803" sldId="2147472426"/>
            <ac:spMk id="107" creationId="{340A5FF2-DC25-CE4C-A4AE-216D488E5649}"/>
          </ac:spMkLst>
        </pc:spChg>
      </pc:sldChg>
      <pc:sldChg chg="modSp">
        <pc:chgData name="Brent McCann" userId="S::brent_cambercollective.com#ext#@taskforceforglobalhealth.onmicrosoft.com::cf1917cd-05f0-4298-9d02-0a9d590e5e8e" providerId="AD" clId="Web-{34723B90-FEB6-E67D-D425-E28526FA707B}" dt="2023-11-15T18:24:30.953" v="619" actId="1076"/>
        <pc:sldMkLst>
          <pc:docMk/>
          <pc:sldMk cId="3816892046" sldId="2147472440"/>
        </pc:sldMkLst>
        <pc:spChg chg="mod">
          <ac:chgData name="Brent McCann" userId="S::brent_cambercollective.com#ext#@taskforceforglobalhealth.onmicrosoft.com::cf1917cd-05f0-4298-9d02-0a9d590e5e8e" providerId="AD" clId="Web-{34723B90-FEB6-E67D-D425-E28526FA707B}" dt="2023-11-15T18:24:18.593" v="617" actId="14100"/>
          <ac:spMkLst>
            <pc:docMk/>
            <pc:sldMk cId="3816892046" sldId="2147472440"/>
            <ac:spMk id="2" creationId="{6D33AF00-D64E-94F4-3BA7-A5E0399500B2}"/>
          </ac:spMkLst>
        </pc:spChg>
        <pc:graphicFrameChg chg="mod">
          <ac:chgData name="Brent McCann" userId="S::brent_cambercollective.com#ext#@taskforceforglobalhealth.onmicrosoft.com::cf1917cd-05f0-4298-9d02-0a9d590e5e8e" providerId="AD" clId="Web-{34723B90-FEB6-E67D-D425-E28526FA707B}" dt="2023-11-15T18:23:24.841" v="611" actId="1076"/>
          <ac:graphicFrameMkLst>
            <pc:docMk/>
            <pc:sldMk cId="3816892046" sldId="2147472440"/>
            <ac:graphicFrameMk id="11" creationId="{46433C9C-0858-D89F-048C-C810D6EABE3F}"/>
          </ac:graphicFrameMkLst>
        </pc:graphicFrameChg>
        <pc:picChg chg="mod">
          <ac:chgData name="Brent McCann" userId="S::brent_cambercollective.com#ext#@taskforceforglobalhealth.onmicrosoft.com::cf1917cd-05f0-4298-9d02-0a9d590e5e8e" providerId="AD" clId="Web-{34723B90-FEB6-E67D-D425-E28526FA707B}" dt="2023-11-15T18:23:28.654" v="612" actId="1076"/>
          <ac:picMkLst>
            <pc:docMk/>
            <pc:sldMk cId="3816892046" sldId="2147472440"/>
            <ac:picMk id="15" creationId="{744E8B6B-9EE7-6BC8-604F-C17D36A2B1AE}"/>
          </ac:picMkLst>
        </pc:picChg>
        <pc:picChg chg="mod">
          <ac:chgData name="Brent McCann" userId="S::brent_cambercollective.com#ext#@taskforceforglobalhealth.onmicrosoft.com::cf1917cd-05f0-4298-9d02-0a9d590e5e8e" providerId="AD" clId="Web-{34723B90-FEB6-E67D-D425-E28526FA707B}" dt="2023-11-15T18:23:34.248" v="614" actId="1076"/>
          <ac:picMkLst>
            <pc:docMk/>
            <pc:sldMk cId="3816892046" sldId="2147472440"/>
            <ac:picMk id="18" creationId="{9D94F89D-EAAD-5195-DA6B-51A69BD33699}"/>
          </ac:picMkLst>
        </pc:picChg>
        <pc:picChg chg="mod">
          <ac:chgData name="Brent McCann" userId="S::brent_cambercollective.com#ext#@taskforceforglobalhealth.onmicrosoft.com::cf1917cd-05f0-4298-9d02-0a9d590e5e8e" providerId="AD" clId="Web-{34723B90-FEB6-E67D-D425-E28526FA707B}" dt="2023-11-15T18:24:30.953" v="619" actId="1076"/>
          <ac:picMkLst>
            <pc:docMk/>
            <pc:sldMk cId="3816892046" sldId="2147472440"/>
            <ac:picMk id="22" creationId="{0AA98D20-BBEE-8418-A7B3-504F0E0A6BBA}"/>
          </ac:picMkLst>
        </pc:picChg>
        <pc:picChg chg="mod">
          <ac:chgData name="Brent McCann" userId="S::brent_cambercollective.com#ext#@taskforceforglobalhealth.onmicrosoft.com::cf1917cd-05f0-4298-9d02-0a9d590e5e8e" providerId="AD" clId="Web-{34723B90-FEB6-E67D-D425-E28526FA707B}" dt="2023-11-15T18:23:36.560" v="615" actId="1076"/>
          <ac:picMkLst>
            <pc:docMk/>
            <pc:sldMk cId="3816892046" sldId="2147472440"/>
            <ac:picMk id="24" creationId="{EF013871-C630-B0F8-7915-B3262733935B}"/>
          </ac:picMkLst>
        </pc:picChg>
        <pc:picChg chg="mod">
          <ac:chgData name="Brent McCann" userId="S::brent_cambercollective.com#ext#@taskforceforglobalhealth.onmicrosoft.com::cf1917cd-05f0-4298-9d02-0a9d590e5e8e" providerId="AD" clId="Web-{34723B90-FEB6-E67D-D425-E28526FA707B}" dt="2023-11-15T18:23:31.420" v="613" actId="1076"/>
          <ac:picMkLst>
            <pc:docMk/>
            <pc:sldMk cId="3816892046" sldId="2147472440"/>
            <ac:picMk id="26" creationId="{3D66704C-E88F-1F0A-0CB1-6E2D5E7D330B}"/>
          </ac:picMkLst>
        </pc:picChg>
        <pc:cxnChg chg="mod">
          <ac:chgData name="Brent McCann" userId="S::brent_cambercollective.com#ext#@taskforceforglobalhealth.onmicrosoft.com::cf1917cd-05f0-4298-9d02-0a9d590e5e8e" providerId="AD" clId="Web-{34723B90-FEB6-E67D-D425-E28526FA707B}" dt="2023-11-15T18:24:24.609" v="618" actId="1076"/>
          <ac:cxnSpMkLst>
            <pc:docMk/>
            <pc:sldMk cId="3816892046" sldId="2147472440"/>
            <ac:cxnSpMk id="6" creationId="{CFF5207B-7E9C-DCDF-FEA9-F507E8A9F2EB}"/>
          </ac:cxnSpMkLst>
        </pc:cxnChg>
      </pc:sldChg>
    </pc:docChg>
  </pc:docChgLst>
  <pc:docChgLst>
    <pc:chgData name="Kristin Saarlas" userId="19407dd1-841e-4350-9f8b-d606608a6aef" providerId="ADAL" clId="{690ACB4F-4996-4A33-8A8E-53DB46AF33CC}"/>
    <pc:docChg chg="custSel modSld">
      <pc:chgData name="Kristin Saarlas" userId="19407dd1-841e-4350-9f8b-d606608a6aef" providerId="ADAL" clId="{690ACB4F-4996-4A33-8A8E-53DB46AF33CC}" dt="2023-11-03T18:25:17.120" v="362"/>
      <pc:docMkLst>
        <pc:docMk/>
      </pc:docMkLst>
      <pc:sldChg chg="addCm delCm modCm">
        <pc:chgData name="Kristin Saarlas" userId="19407dd1-841e-4350-9f8b-d606608a6aef" providerId="ADAL" clId="{690ACB4F-4996-4A33-8A8E-53DB46AF33CC}" dt="2023-11-03T18:12:28.488" v="340"/>
        <pc:sldMkLst>
          <pc:docMk/>
          <pc:sldMk cId="2840983005" sldId="2147472059"/>
        </pc:sldMkLst>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16:36:55.880" v="111"/>
              <pc2:cmMkLst xmlns:pc2="http://schemas.microsoft.com/office/powerpoint/2019/9/main/command">
                <pc:docMk/>
                <pc:sldMk cId="2840983005" sldId="2147472059"/>
                <pc2:cmMk id="{7FB0B429-68E6-42EB-9009-FD3E14D577A0}"/>
              </pc2:cmMkLst>
            </pc226:cmChg>
            <pc226:cmChg xmlns:pc226="http://schemas.microsoft.com/office/powerpoint/2022/06/main/command" chg="del">
              <pc226:chgData name="Kristin Saarlas" userId="19407dd1-841e-4350-9f8b-d606608a6aef" providerId="ADAL" clId="{690ACB4F-4996-4A33-8A8E-53DB46AF33CC}" dt="2023-11-03T18:12:28.488" v="340"/>
              <pc2:cmMkLst xmlns:pc2="http://schemas.microsoft.com/office/powerpoint/2019/9/main/command">
                <pc:docMk/>
                <pc:sldMk cId="2840983005" sldId="2147472059"/>
                <pc2:cmMk id="{BA1894A6-F932-4C5C-8C11-EBFB98A743F8}"/>
              </pc2:cmMkLst>
              <pc226:cmRplyChg chg="add">
                <pc226:chgData name="Kristin Saarlas" userId="19407dd1-841e-4350-9f8b-d606608a6aef" providerId="ADAL" clId="{690ACB4F-4996-4A33-8A8E-53DB46AF33CC}" dt="2023-11-02T00:53:26.736" v="0"/>
                <pc2:cmRplyMkLst xmlns:pc2="http://schemas.microsoft.com/office/powerpoint/2019/9/main/command">
                  <pc:docMk/>
                  <pc:sldMk cId="2840983005" sldId="2147472059"/>
                  <pc2:cmMk id="{BA1894A6-F932-4C5C-8C11-EBFB98A743F8}"/>
                  <pc2:cmRplyMk id="{223F933B-F253-45A1-B792-E1B0E0CB63F2}"/>
                </pc2:cmRplyMkLst>
              </pc226:cmRplyChg>
            </pc226:cmChg>
          </p:ext>
        </pc:extLst>
      </pc:sldChg>
      <pc:sldChg chg="addCm delCm">
        <pc:chgData name="Kristin Saarlas" userId="19407dd1-841e-4350-9f8b-d606608a6aef" providerId="ADAL" clId="{690ACB4F-4996-4A33-8A8E-53DB46AF33CC}" dt="2023-11-03T14:12:13.299" v="227"/>
        <pc:sldMkLst>
          <pc:docMk/>
          <pc:sldMk cId="2630222942" sldId="2147472110"/>
        </pc:sldMkLst>
        <pc:extLst>
          <p:ext xmlns:p="http://schemas.openxmlformats.org/presentationml/2006/main" uri="{D6D511B9-2390-475A-947B-AFAB55BFBCF1}">
            <pc226:cmChg xmlns:pc226="http://schemas.microsoft.com/office/powerpoint/2022/06/main/command" chg="add del">
              <pc226:chgData name="Kristin Saarlas" userId="19407dd1-841e-4350-9f8b-d606608a6aef" providerId="ADAL" clId="{690ACB4F-4996-4A33-8A8E-53DB46AF33CC}" dt="2023-11-03T14:12:13.299" v="227"/>
              <pc2:cmMkLst xmlns:pc2="http://schemas.microsoft.com/office/powerpoint/2019/9/main/command">
                <pc:docMk/>
                <pc:sldMk cId="2630222942" sldId="2147472110"/>
                <pc2:cmMk id="{FD7F621C-1DEE-4EFB-B364-48E605EEC6DD}"/>
              </pc2:cmMkLst>
            </pc226:cmChg>
          </p:ext>
        </pc:extLst>
      </pc:sldChg>
      <pc:sldChg chg="modCm">
        <pc:chgData name="Kristin Saarlas" userId="19407dd1-841e-4350-9f8b-d606608a6aef" providerId="ADAL" clId="{690ACB4F-4996-4A33-8A8E-53DB46AF33CC}" dt="2023-11-02T01:09:47.057" v="8"/>
        <pc:sldMkLst>
          <pc:docMk/>
          <pc:sldMk cId="2163613003" sldId="2147472263"/>
        </pc:sldMkLst>
        <pc:extLst>
          <p:ext xmlns:p="http://schemas.openxmlformats.org/presentationml/2006/main" uri="{D6D511B9-2390-475A-947B-AFAB55BFBCF1}">
            <pc226:cmChg xmlns:pc226="http://schemas.microsoft.com/office/powerpoint/2022/06/main/command" chg="">
              <pc226:chgData name="Kristin Saarlas" userId="19407dd1-841e-4350-9f8b-d606608a6aef" providerId="ADAL" clId="{690ACB4F-4996-4A33-8A8E-53DB46AF33CC}" dt="2023-11-02T01:09:47.057" v="8"/>
              <pc2:cmMkLst xmlns:pc2="http://schemas.microsoft.com/office/powerpoint/2019/9/main/command">
                <pc:docMk/>
                <pc:sldMk cId="2163613003" sldId="2147472263"/>
                <pc2:cmMk id="{883F405D-A1B3-416B-8F59-20DF555BF5BB}"/>
              </pc2:cmMkLst>
              <pc226:cmRplyChg chg="add">
                <pc226:chgData name="Kristin Saarlas" userId="19407dd1-841e-4350-9f8b-d606608a6aef" providerId="ADAL" clId="{690ACB4F-4996-4A33-8A8E-53DB46AF33CC}" dt="2023-11-02T01:09:47.057" v="8"/>
                <pc2:cmRplyMkLst xmlns:pc2="http://schemas.microsoft.com/office/powerpoint/2019/9/main/command">
                  <pc:docMk/>
                  <pc:sldMk cId="2163613003" sldId="2147472263"/>
                  <pc2:cmMk id="{883F405D-A1B3-416B-8F59-20DF555BF5BB}"/>
                  <pc2:cmRplyMk id="{5EC3A70B-394B-4D2A-BB6B-9B91D84D7104}"/>
                </pc2:cmRplyMkLst>
              </pc226:cmRplyChg>
            </pc226:cmChg>
            <pc226:cmChg xmlns:pc226="http://schemas.microsoft.com/office/powerpoint/2022/06/main/command" chg="">
              <pc226:chgData name="Kristin Saarlas" userId="19407dd1-841e-4350-9f8b-d606608a6aef" providerId="ADAL" clId="{690ACB4F-4996-4A33-8A8E-53DB46AF33CC}" dt="2023-11-02T01:08:59.486" v="7"/>
              <pc2:cmMkLst xmlns:pc2="http://schemas.microsoft.com/office/powerpoint/2019/9/main/command">
                <pc:docMk/>
                <pc:sldMk cId="2163613003" sldId="2147472263"/>
                <pc2:cmMk id="{20E1ECF8-A4EC-48EB-8E59-CE50B56A1BCF}"/>
              </pc2:cmMkLst>
              <pc226:cmRplyChg chg="add">
                <pc226:chgData name="Kristin Saarlas" userId="19407dd1-841e-4350-9f8b-d606608a6aef" providerId="ADAL" clId="{690ACB4F-4996-4A33-8A8E-53DB46AF33CC}" dt="2023-11-02T01:08:59.486" v="7"/>
                <pc2:cmRplyMkLst xmlns:pc2="http://schemas.microsoft.com/office/powerpoint/2019/9/main/command">
                  <pc:docMk/>
                  <pc:sldMk cId="2163613003" sldId="2147472263"/>
                  <pc2:cmMk id="{20E1ECF8-A4EC-48EB-8E59-CE50B56A1BCF}"/>
                  <pc2:cmRplyMk id="{CF3485FA-A9D3-44E7-807A-88D02EC4D038}"/>
                </pc2:cmRplyMkLst>
              </pc226:cmRplyChg>
            </pc226:cmChg>
          </p:ext>
        </pc:extLst>
      </pc:sldChg>
      <pc:sldChg chg="modSp mod addCm">
        <pc:chgData name="Kristin Saarlas" userId="19407dd1-841e-4350-9f8b-d606608a6aef" providerId="ADAL" clId="{690ACB4F-4996-4A33-8A8E-53DB46AF33CC}" dt="2023-11-02T19:07:52.306" v="225" actId="20577"/>
        <pc:sldMkLst>
          <pc:docMk/>
          <pc:sldMk cId="2317461029" sldId="2147472333"/>
        </pc:sldMkLst>
        <pc:spChg chg="mod">
          <ac:chgData name="Kristin Saarlas" userId="19407dd1-841e-4350-9f8b-d606608a6aef" providerId="ADAL" clId="{690ACB4F-4996-4A33-8A8E-53DB46AF33CC}" dt="2023-11-02T19:07:52.306" v="225" actId="20577"/>
          <ac:spMkLst>
            <pc:docMk/>
            <pc:sldMk cId="2317461029" sldId="2147472333"/>
            <ac:spMk id="7" creationId="{C8F12690-599C-B747-B5E4-8E6669043A99}"/>
          </ac:spMkLst>
        </pc:spChg>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01:19:25.105" v="15"/>
              <pc2:cmMkLst xmlns:pc2="http://schemas.microsoft.com/office/powerpoint/2019/9/main/command">
                <pc:docMk/>
                <pc:sldMk cId="2317461029" sldId="2147472333"/>
                <pc2:cmMk id="{1F0A7274-5CDD-45B4-9B57-8C55C85B5C2A}"/>
              </pc2:cmMkLst>
            </pc226:cmChg>
            <pc226:cmChg xmlns:pc226="http://schemas.microsoft.com/office/powerpoint/2022/06/main/command" chg="add">
              <pc226:chgData name="Kristin Saarlas" userId="19407dd1-841e-4350-9f8b-d606608a6aef" providerId="ADAL" clId="{690ACB4F-4996-4A33-8A8E-53DB46AF33CC}" dt="2023-11-02T19:07:10.520" v="197"/>
              <pc2:cmMkLst xmlns:pc2="http://schemas.microsoft.com/office/powerpoint/2019/9/main/command">
                <pc:docMk/>
                <pc:sldMk cId="2317461029" sldId="2147472333"/>
                <pc2:cmMk id="{04CD7F90-D642-4F46-A150-9E56D76A464B}"/>
              </pc2:cmMkLst>
            </pc226:cmChg>
          </p:ext>
        </pc:extLst>
      </pc:sldChg>
      <pc:sldChg chg="addCm modCm">
        <pc:chgData name="Kristin Saarlas" userId="19407dd1-841e-4350-9f8b-d606608a6aef" providerId="ADAL" clId="{690ACB4F-4996-4A33-8A8E-53DB46AF33CC}" dt="2023-11-02T16:48:06.133" v="168"/>
        <pc:sldMkLst>
          <pc:docMk/>
          <pc:sldMk cId="1697301130" sldId="2147472343"/>
        </pc:sldMkLst>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16:48:06.133" v="168"/>
              <pc2:cmMkLst xmlns:pc2="http://schemas.microsoft.com/office/powerpoint/2019/9/main/command">
                <pc:docMk/>
                <pc:sldMk cId="1697301130" sldId="2147472343"/>
                <pc2:cmMk id="{B9D32CA5-02B3-40D5-BF69-BD653CD9D0F7}"/>
              </pc2:cmMkLst>
              <pc226:cmRplyChg chg="add">
                <pc226:chgData name="Kristin Saarlas" userId="19407dd1-841e-4350-9f8b-d606608a6aef" providerId="ADAL" clId="{690ACB4F-4996-4A33-8A8E-53DB46AF33CC}" dt="2023-11-02T16:48:06.133" v="168"/>
                <pc2:cmRplyMkLst xmlns:pc2="http://schemas.microsoft.com/office/powerpoint/2019/9/main/command">
                  <pc:docMk/>
                  <pc:sldMk cId="1697301130" sldId="2147472343"/>
                  <pc2:cmMk id="{B9D32CA5-02B3-40D5-BF69-BD653CD9D0F7}"/>
                  <pc2:cmRplyMk id="{7EF02FC9-5C28-4A55-AAE2-EADEC731139D}"/>
                </pc2:cmRplyMkLst>
              </pc226:cmRplyChg>
            </pc226:cmChg>
          </p:ext>
        </pc:extLst>
      </pc:sldChg>
      <pc:sldChg chg="addCm delCm">
        <pc:chgData name="Kristin Saarlas" userId="19407dd1-841e-4350-9f8b-d606608a6aef" providerId="ADAL" clId="{690ACB4F-4996-4A33-8A8E-53DB46AF33CC}" dt="2023-11-03T18:24:51.907" v="360"/>
        <pc:sldMkLst>
          <pc:docMk/>
          <pc:sldMk cId="671592112" sldId="2147472357"/>
        </pc:sldMkLst>
        <pc:extLst>
          <p:ext xmlns:p="http://schemas.openxmlformats.org/presentationml/2006/main" uri="{D6D511B9-2390-475A-947B-AFAB55BFBCF1}">
            <pc226:cmChg xmlns:pc226="http://schemas.microsoft.com/office/powerpoint/2022/06/main/command" chg="add del">
              <pc226:chgData name="Kristin Saarlas" userId="19407dd1-841e-4350-9f8b-d606608a6aef" providerId="ADAL" clId="{690ACB4F-4996-4A33-8A8E-53DB46AF33CC}" dt="2023-11-03T18:24:51.907" v="360"/>
              <pc2:cmMkLst xmlns:pc2="http://schemas.microsoft.com/office/powerpoint/2019/9/main/command">
                <pc:docMk/>
                <pc:sldMk cId="671592112" sldId="2147472357"/>
                <pc2:cmMk id="{4A4302FB-2380-43D3-BDF4-828AAC5E10C6}"/>
              </pc2:cmMkLst>
            </pc226:cmChg>
          </p:ext>
        </pc:extLst>
      </pc:sldChg>
      <pc:sldChg chg="modSp mod addCm">
        <pc:chgData name="Kristin Saarlas" userId="19407dd1-841e-4350-9f8b-d606608a6aef" providerId="ADAL" clId="{690ACB4F-4996-4A33-8A8E-53DB46AF33CC}" dt="2023-11-03T14:34:02.612" v="339" actId="115"/>
        <pc:sldMkLst>
          <pc:docMk/>
          <pc:sldMk cId="1873885922" sldId="2147472373"/>
        </pc:sldMkLst>
        <pc:spChg chg="mod">
          <ac:chgData name="Kristin Saarlas" userId="19407dd1-841e-4350-9f8b-d606608a6aef" providerId="ADAL" clId="{690ACB4F-4996-4A33-8A8E-53DB46AF33CC}" dt="2023-11-03T14:34:02.612" v="339" actId="115"/>
          <ac:spMkLst>
            <pc:docMk/>
            <pc:sldMk cId="1873885922" sldId="2147472373"/>
            <ac:spMk id="7" creationId="{D2938023-1178-8D22-6381-82153421BB00}"/>
          </ac:spMkLst>
        </pc:spChg>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01:15:44.449" v="13"/>
              <pc2:cmMkLst xmlns:pc2="http://schemas.microsoft.com/office/powerpoint/2019/9/main/command">
                <pc:docMk/>
                <pc:sldMk cId="1873885922" sldId="2147472373"/>
                <pc2:cmMk id="{FD5FBF5A-4BB6-4104-92F0-0511BAB73858}"/>
              </pc2:cmMkLst>
            </pc226:cmChg>
          </p:ext>
        </pc:extLst>
      </pc:sldChg>
      <pc:sldChg chg="modSp mod addCm">
        <pc:chgData name="Kristin Saarlas" userId="19407dd1-841e-4350-9f8b-d606608a6aef" providerId="ADAL" clId="{690ACB4F-4996-4A33-8A8E-53DB46AF33CC}" dt="2023-11-03T14:16:05.931" v="263" actId="20577"/>
        <pc:sldMkLst>
          <pc:docMk/>
          <pc:sldMk cId="4011772958" sldId="2147472400"/>
        </pc:sldMkLst>
        <pc:spChg chg="mod">
          <ac:chgData name="Kristin Saarlas" userId="19407dd1-841e-4350-9f8b-d606608a6aef" providerId="ADAL" clId="{690ACB4F-4996-4A33-8A8E-53DB46AF33CC}" dt="2023-11-03T14:16:05.931" v="263" actId="20577"/>
          <ac:spMkLst>
            <pc:docMk/>
            <pc:sldMk cId="4011772958" sldId="2147472400"/>
            <ac:spMk id="4" creationId="{03AA009E-6C84-3D34-A449-0F0156163579}"/>
          </ac:spMkLst>
        </pc:spChg>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16:35:59.672" v="110"/>
              <pc2:cmMkLst xmlns:pc2="http://schemas.microsoft.com/office/powerpoint/2019/9/main/command">
                <pc:docMk/>
                <pc:sldMk cId="4011772958" sldId="2147472400"/>
                <pc2:cmMk id="{151A74E4-C122-4B4A-92A1-7FEC1947D7D1}"/>
              </pc2:cmMkLst>
            </pc226:cmChg>
          </p:ext>
        </pc:extLst>
      </pc:sldChg>
      <pc:sldChg chg="modSp mod addCm modCm">
        <pc:chgData name="Kristin Saarlas" userId="19407dd1-841e-4350-9f8b-d606608a6aef" providerId="ADAL" clId="{690ACB4F-4996-4A33-8A8E-53DB46AF33CC}" dt="2023-11-02T18:59:21.112" v="194"/>
        <pc:sldMkLst>
          <pc:docMk/>
          <pc:sldMk cId="3771417617" sldId="2147472401"/>
        </pc:sldMkLst>
        <pc:spChg chg="mod">
          <ac:chgData name="Kristin Saarlas" userId="19407dd1-841e-4350-9f8b-d606608a6aef" providerId="ADAL" clId="{690ACB4F-4996-4A33-8A8E-53DB46AF33CC}" dt="2023-11-02T16:42:57.009" v="167" actId="20577"/>
          <ac:spMkLst>
            <pc:docMk/>
            <pc:sldMk cId="3771417617" sldId="2147472401"/>
            <ac:spMk id="6" creationId="{88FAF0A2-99D8-C3DE-95B2-718C2B86FAA5}"/>
          </ac:spMkLst>
        </pc:spChg>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01:07:34.751" v="6"/>
              <pc2:cmMkLst xmlns:pc2="http://schemas.microsoft.com/office/powerpoint/2019/9/main/command">
                <pc:docMk/>
                <pc:sldMk cId="3771417617" sldId="2147472401"/>
                <pc2:cmMk id="{1FA4134B-3C27-4AAC-8522-ED6297FFE444}"/>
              </pc2:cmMkLst>
            </pc226:cmChg>
            <pc226:cmChg xmlns:pc226="http://schemas.microsoft.com/office/powerpoint/2022/06/main/command" chg="mod modRxn">
              <pc226:chgData name="Kristin Saarlas" userId="19407dd1-841e-4350-9f8b-d606608a6aef" providerId="ADAL" clId="{690ACB4F-4996-4A33-8A8E-53DB46AF33CC}" dt="2023-11-02T18:59:21.112" v="194"/>
              <pc2:cmMkLst xmlns:pc2="http://schemas.microsoft.com/office/powerpoint/2019/9/main/command">
                <pc:docMk/>
                <pc:sldMk cId="3771417617" sldId="2147472401"/>
                <pc2:cmMk id="{317C9BA9-89B0-40F1-9952-A66110F62080}"/>
              </pc2:cmMkLst>
            </pc226:cmChg>
          </p:ext>
        </pc:extLst>
      </pc:sldChg>
      <pc:sldChg chg="addCm modCm">
        <pc:chgData name="Kristin Saarlas" userId="19407dd1-841e-4350-9f8b-d606608a6aef" providerId="ADAL" clId="{690ACB4F-4996-4A33-8A8E-53DB46AF33CC}" dt="2023-11-03T14:29:43.719" v="337"/>
        <pc:sldMkLst>
          <pc:docMk/>
          <pc:sldMk cId="4202385790" sldId="2147472402"/>
        </pc:sldMkLst>
        <pc:extLst>
          <p:ext xmlns:p="http://schemas.openxmlformats.org/presentationml/2006/main" uri="{D6D511B9-2390-475A-947B-AFAB55BFBCF1}">
            <pc226:cmChg xmlns:pc226="http://schemas.microsoft.com/office/powerpoint/2022/06/main/command" chg="">
              <pc226:chgData name="Kristin Saarlas" userId="19407dd1-841e-4350-9f8b-d606608a6aef" providerId="ADAL" clId="{690ACB4F-4996-4A33-8A8E-53DB46AF33CC}" dt="2023-11-02T19:04:11.952" v="196"/>
              <pc2:cmMkLst xmlns:pc2="http://schemas.microsoft.com/office/powerpoint/2019/9/main/command">
                <pc:docMk/>
                <pc:sldMk cId="4202385790" sldId="2147472402"/>
                <pc2:cmMk id="{56833B61-2D68-4AB1-92DA-6FBB3721122E}"/>
              </pc2:cmMkLst>
              <pc226:cmRplyChg chg="add">
                <pc226:chgData name="Kristin Saarlas" userId="19407dd1-841e-4350-9f8b-d606608a6aef" providerId="ADAL" clId="{690ACB4F-4996-4A33-8A8E-53DB46AF33CC}" dt="2023-11-02T19:04:11.952" v="196"/>
                <pc2:cmRplyMkLst xmlns:pc2="http://schemas.microsoft.com/office/powerpoint/2019/9/main/command">
                  <pc:docMk/>
                  <pc:sldMk cId="4202385790" sldId="2147472402"/>
                  <pc2:cmMk id="{56833B61-2D68-4AB1-92DA-6FBB3721122E}"/>
                  <pc2:cmRplyMk id="{EABFC414-7AF7-4AC7-BE48-522594127D94}"/>
                </pc2:cmRplyMkLst>
              </pc226:cmRplyChg>
              <pc226:cmRplyChg chg="mod modRxn">
                <pc226:chgData name="Kristin Saarlas" userId="19407dd1-841e-4350-9f8b-d606608a6aef" providerId="ADAL" clId="{690ACB4F-4996-4A33-8A8E-53DB46AF33CC}" dt="2023-11-02T01:10:03.518" v="9"/>
                <pc2:cmRplyMkLst xmlns:pc2="http://schemas.microsoft.com/office/powerpoint/2019/9/main/command">
                  <pc:docMk/>
                  <pc:sldMk cId="4202385790" sldId="2147472402"/>
                  <pc2:cmMk id="{56833B61-2D68-4AB1-92DA-6FBB3721122E}"/>
                  <pc2:cmRplyMk id="{DBC9B9F4-A3F4-4E1F-A4A0-2172C341C243}"/>
                </pc2:cmRplyMkLst>
              </pc226:cmRplyChg>
            </pc226:cmChg>
            <pc226:cmChg xmlns:pc226="http://schemas.microsoft.com/office/powerpoint/2022/06/main/command" chg="add">
              <pc226:chgData name="Kristin Saarlas" userId="19407dd1-841e-4350-9f8b-d606608a6aef" providerId="ADAL" clId="{690ACB4F-4996-4A33-8A8E-53DB46AF33CC}" dt="2023-11-03T14:29:43.719" v="337"/>
              <pc2:cmMkLst xmlns:pc2="http://schemas.microsoft.com/office/powerpoint/2019/9/main/command">
                <pc:docMk/>
                <pc:sldMk cId="4202385790" sldId="2147472402"/>
                <pc2:cmMk id="{E6A287BB-474F-47F9-AD25-59E001C0958F}"/>
              </pc2:cmMkLst>
              <pc226:cmRplyChg chg="add">
                <pc226:chgData name="Kristin Saarlas" userId="19407dd1-841e-4350-9f8b-d606608a6aef" providerId="ADAL" clId="{690ACB4F-4996-4A33-8A8E-53DB46AF33CC}" dt="2023-11-03T14:29:43.719" v="337"/>
                <pc2:cmRplyMkLst xmlns:pc2="http://schemas.microsoft.com/office/powerpoint/2019/9/main/command">
                  <pc:docMk/>
                  <pc:sldMk cId="4202385790" sldId="2147472402"/>
                  <pc2:cmMk id="{E6A287BB-474F-47F9-AD25-59E001C0958F}"/>
                  <pc2:cmRplyMk id="{ABE6807D-1D83-445A-9446-F64290B6F20C}"/>
                </pc2:cmRplyMkLst>
              </pc226:cmRplyChg>
            </pc226:cmChg>
          </p:ext>
        </pc:extLst>
      </pc:sldChg>
      <pc:sldChg chg="addCm">
        <pc:chgData name="Kristin Saarlas" userId="19407dd1-841e-4350-9f8b-d606608a6aef" providerId="ADAL" clId="{690ACB4F-4996-4A33-8A8E-53DB46AF33CC}" dt="2023-11-02T01:14:51.277" v="12"/>
        <pc:sldMkLst>
          <pc:docMk/>
          <pc:sldMk cId="254904277" sldId="2147472403"/>
        </pc:sldMkLst>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01:14:51.277" v="12"/>
              <pc2:cmMkLst xmlns:pc2="http://schemas.microsoft.com/office/powerpoint/2019/9/main/command">
                <pc:docMk/>
                <pc:sldMk cId="254904277" sldId="2147472403"/>
                <pc2:cmMk id="{E8EAAE04-3757-4EAB-A3BA-3D15BB60C4C6}"/>
              </pc2:cmMkLst>
            </pc226:cmChg>
          </p:ext>
        </pc:extLst>
      </pc:sldChg>
      <pc:sldChg chg="modCm">
        <pc:chgData name="Kristin Saarlas" userId="19407dd1-841e-4350-9f8b-d606608a6aef" providerId="ADAL" clId="{690ACB4F-4996-4A33-8A8E-53DB46AF33CC}" dt="2023-11-02T01:00:18.184" v="2"/>
        <pc:sldMkLst>
          <pc:docMk/>
          <pc:sldMk cId="2687099085" sldId="2147472406"/>
        </pc:sldMkLst>
        <pc:extLst>
          <p:ext xmlns:p="http://schemas.openxmlformats.org/presentationml/2006/main" uri="{D6D511B9-2390-475A-947B-AFAB55BFBCF1}">
            <pc226:cmChg xmlns:pc226="http://schemas.microsoft.com/office/powerpoint/2022/06/main/command" chg="">
              <pc226:chgData name="Kristin Saarlas" userId="19407dd1-841e-4350-9f8b-d606608a6aef" providerId="ADAL" clId="{690ACB4F-4996-4A33-8A8E-53DB46AF33CC}" dt="2023-11-02T01:00:18.184" v="2"/>
              <pc2:cmMkLst xmlns:pc2="http://schemas.microsoft.com/office/powerpoint/2019/9/main/command">
                <pc:docMk/>
                <pc:sldMk cId="2687099085" sldId="2147472406"/>
                <pc2:cmMk id="{4B208BDE-80F4-4049-BCED-FD54FA995233}"/>
              </pc2:cmMkLst>
              <pc226:cmRplyChg chg="add">
                <pc226:chgData name="Kristin Saarlas" userId="19407dd1-841e-4350-9f8b-d606608a6aef" providerId="ADAL" clId="{690ACB4F-4996-4A33-8A8E-53DB46AF33CC}" dt="2023-11-02T01:00:18.184" v="2"/>
                <pc2:cmRplyMkLst xmlns:pc2="http://schemas.microsoft.com/office/powerpoint/2019/9/main/command">
                  <pc:docMk/>
                  <pc:sldMk cId="2687099085" sldId="2147472406"/>
                  <pc2:cmMk id="{4B208BDE-80F4-4049-BCED-FD54FA995233}"/>
                  <pc2:cmRplyMk id="{E943328E-6A69-4A62-9861-F68A39F51B5C}"/>
                </pc2:cmRplyMkLst>
              </pc226:cmRplyChg>
            </pc226:cmChg>
          </p:ext>
        </pc:extLst>
      </pc:sldChg>
      <pc:sldChg chg="modSp mod">
        <pc:chgData name="Kristin Saarlas" userId="19407dd1-841e-4350-9f8b-d606608a6aef" providerId="ADAL" clId="{690ACB4F-4996-4A33-8A8E-53DB46AF33CC}" dt="2023-11-03T14:17:50.804" v="277" actId="207"/>
        <pc:sldMkLst>
          <pc:docMk/>
          <pc:sldMk cId="1904051077" sldId="2147472408"/>
        </pc:sldMkLst>
        <pc:spChg chg="mod">
          <ac:chgData name="Kristin Saarlas" userId="19407dd1-841e-4350-9f8b-d606608a6aef" providerId="ADAL" clId="{690ACB4F-4996-4A33-8A8E-53DB46AF33CC}" dt="2023-11-03T14:17:50.804" v="277" actId="207"/>
          <ac:spMkLst>
            <pc:docMk/>
            <pc:sldMk cId="1904051077" sldId="2147472408"/>
            <ac:spMk id="4" creationId="{9671DFF2-FC3A-84BE-7F84-0C2798E85805}"/>
          </ac:spMkLst>
        </pc:spChg>
        <pc:spChg chg="mod">
          <ac:chgData name="Kristin Saarlas" userId="19407dd1-841e-4350-9f8b-d606608a6aef" providerId="ADAL" clId="{690ACB4F-4996-4A33-8A8E-53DB46AF33CC}" dt="2023-11-02T16:39:45.666" v="156" actId="20577"/>
          <ac:spMkLst>
            <pc:docMk/>
            <pc:sldMk cId="1904051077" sldId="2147472408"/>
            <ac:spMk id="14" creationId="{8B3517B1-2A54-DC60-475D-9D3BBAA675E6}"/>
          </ac:spMkLst>
        </pc:spChg>
      </pc:sldChg>
      <pc:sldChg chg="modCm">
        <pc:chgData name="Kristin Saarlas" userId="19407dd1-841e-4350-9f8b-d606608a6aef" providerId="ADAL" clId="{690ACB4F-4996-4A33-8A8E-53DB46AF33CC}" dt="2023-11-02T00:56:40.519" v="1"/>
        <pc:sldMkLst>
          <pc:docMk/>
          <pc:sldMk cId="1631448211" sldId="2147472409"/>
        </pc:sldMkLst>
        <pc:extLst>
          <p:ext xmlns:p="http://schemas.openxmlformats.org/presentationml/2006/main" uri="{D6D511B9-2390-475A-947B-AFAB55BFBCF1}">
            <pc226:cmChg xmlns:pc226="http://schemas.microsoft.com/office/powerpoint/2022/06/main/command" chg="">
              <pc226:chgData name="Kristin Saarlas" userId="19407dd1-841e-4350-9f8b-d606608a6aef" providerId="ADAL" clId="{690ACB4F-4996-4A33-8A8E-53DB46AF33CC}" dt="2023-11-02T00:56:40.519" v="1"/>
              <pc2:cmMkLst xmlns:pc2="http://schemas.microsoft.com/office/powerpoint/2019/9/main/command">
                <pc:docMk/>
                <pc:sldMk cId="1631448211" sldId="2147472409"/>
                <pc2:cmMk id="{2DB3A6E3-D071-48C7-A006-24CD72CDCA9F}"/>
              </pc2:cmMkLst>
              <pc226:cmRplyChg chg="add">
                <pc226:chgData name="Kristin Saarlas" userId="19407dd1-841e-4350-9f8b-d606608a6aef" providerId="ADAL" clId="{690ACB4F-4996-4A33-8A8E-53DB46AF33CC}" dt="2023-11-02T00:56:40.519" v="1"/>
                <pc2:cmRplyMkLst xmlns:pc2="http://schemas.microsoft.com/office/powerpoint/2019/9/main/command">
                  <pc:docMk/>
                  <pc:sldMk cId="1631448211" sldId="2147472409"/>
                  <pc2:cmMk id="{2DB3A6E3-D071-48C7-A006-24CD72CDCA9F}"/>
                  <pc2:cmRplyMk id="{C4A00338-2D23-4343-8B9D-9D991FCE2CF6}"/>
                </pc2:cmRplyMkLst>
              </pc226:cmRplyChg>
            </pc226:cmChg>
          </p:ext>
        </pc:extLst>
      </pc:sldChg>
      <pc:sldChg chg="delCm modCm">
        <pc:chgData name="Kristin Saarlas" userId="19407dd1-841e-4350-9f8b-d606608a6aef" providerId="ADAL" clId="{690ACB4F-4996-4A33-8A8E-53DB46AF33CC}" dt="2023-11-03T18:24:17.903" v="359"/>
        <pc:sldMkLst>
          <pc:docMk/>
          <pc:sldMk cId="2092108615" sldId="2147472412"/>
        </pc:sldMkLst>
        <pc:extLst>
          <p:ext xmlns:p="http://schemas.openxmlformats.org/presentationml/2006/main" uri="{D6D511B9-2390-475A-947B-AFAB55BFBCF1}">
            <pc226:cmChg xmlns:pc226="http://schemas.microsoft.com/office/powerpoint/2022/06/main/command" chg="del">
              <pc226:chgData name="Kristin Saarlas" userId="19407dd1-841e-4350-9f8b-d606608a6aef" providerId="ADAL" clId="{690ACB4F-4996-4A33-8A8E-53DB46AF33CC}" dt="2023-11-03T18:24:16.364" v="358"/>
              <pc2:cmMkLst xmlns:pc2="http://schemas.microsoft.com/office/powerpoint/2019/9/main/command">
                <pc:docMk/>
                <pc:sldMk cId="2092108615" sldId="2147472412"/>
                <pc2:cmMk id="{CE9DB032-ED08-4040-A65C-C0C8FC57C39E}"/>
              </pc2:cmMkLst>
            </pc226:cmChg>
            <pc226:cmChg xmlns:pc226="http://schemas.microsoft.com/office/powerpoint/2022/06/main/command" chg="del mod modRxn">
              <pc226:chgData name="Kristin Saarlas" userId="19407dd1-841e-4350-9f8b-d606608a6aef" providerId="ADAL" clId="{690ACB4F-4996-4A33-8A8E-53DB46AF33CC}" dt="2023-11-03T18:24:15.233" v="357"/>
              <pc2:cmMkLst xmlns:pc2="http://schemas.microsoft.com/office/powerpoint/2019/9/main/command">
                <pc:docMk/>
                <pc:sldMk cId="2092108615" sldId="2147472412"/>
                <pc2:cmMk id="{7401FB9F-139D-4428-A8E4-2297C59FC4B9}"/>
              </pc2:cmMkLst>
            </pc226:cmChg>
            <pc226:cmChg xmlns:pc226="http://schemas.microsoft.com/office/powerpoint/2022/06/main/command" chg="del">
              <pc226:chgData name="Kristin Saarlas" userId="19407dd1-841e-4350-9f8b-d606608a6aef" providerId="ADAL" clId="{690ACB4F-4996-4A33-8A8E-53DB46AF33CC}" dt="2023-11-03T18:24:17.903" v="359"/>
              <pc2:cmMkLst xmlns:pc2="http://schemas.microsoft.com/office/powerpoint/2019/9/main/command">
                <pc:docMk/>
                <pc:sldMk cId="2092108615" sldId="2147472412"/>
                <pc2:cmMk id="{B0F785FD-4277-4F34-9C9C-2C756AC1FB3E}"/>
              </pc2:cmMkLst>
            </pc226:cmChg>
          </p:ext>
        </pc:extLst>
      </pc:sldChg>
      <pc:sldChg chg="modSp mod addCm modCm">
        <pc:chgData name="Kristin Saarlas" userId="19407dd1-841e-4350-9f8b-d606608a6aef" providerId="ADAL" clId="{690ACB4F-4996-4A33-8A8E-53DB46AF33CC}" dt="2023-11-03T14:26:37.092" v="332"/>
        <pc:sldMkLst>
          <pc:docMk/>
          <pc:sldMk cId="1734010299" sldId="2147472414"/>
        </pc:sldMkLst>
        <pc:spChg chg="mod">
          <ac:chgData name="Kristin Saarlas" userId="19407dd1-841e-4350-9f8b-d606608a6aef" providerId="ADAL" clId="{690ACB4F-4996-4A33-8A8E-53DB46AF33CC}" dt="2023-11-03T14:21:47.906" v="331" actId="20577"/>
          <ac:spMkLst>
            <pc:docMk/>
            <pc:sldMk cId="1734010299" sldId="2147472414"/>
            <ac:spMk id="32" creationId="{853111BD-77F1-F763-79E1-BE9DBC32B773}"/>
          </ac:spMkLst>
        </pc:spChg>
        <pc:spChg chg="mod">
          <ac:chgData name="Kristin Saarlas" userId="19407dd1-841e-4350-9f8b-d606608a6aef" providerId="ADAL" clId="{690ACB4F-4996-4A33-8A8E-53DB46AF33CC}" dt="2023-11-02T18:56:34.658" v="193" actId="20577"/>
          <ac:spMkLst>
            <pc:docMk/>
            <pc:sldMk cId="1734010299" sldId="2147472414"/>
            <ac:spMk id="87" creationId="{CCA9695F-DF34-98F9-8C1D-F80399CFFE78}"/>
          </ac:spMkLst>
        </pc:spChg>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3T14:26:37.092" v="332"/>
              <pc2:cmMkLst xmlns:pc2="http://schemas.microsoft.com/office/powerpoint/2019/9/main/command">
                <pc:docMk/>
                <pc:sldMk cId="1734010299" sldId="2147472414"/>
                <pc2:cmMk id="{E79A911B-3576-410B-B2A9-DDEC152FC664}"/>
              </pc2:cmMkLst>
            </pc226:cmChg>
            <pc226:cmChg xmlns:pc226="http://schemas.microsoft.com/office/powerpoint/2022/06/main/command" chg="">
              <pc226:chgData name="Kristin Saarlas" userId="19407dd1-841e-4350-9f8b-d606608a6aef" providerId="ADAL" clId="{690ACB4F-4996-4A33-8A8E-53DB46AF33CC}" dt="2023-11-02T01:05:12.170" v="3"/>
              <pc2:cmMkLst xmlns:pc2="http://schemas.microsoft.com/office/powerpoint/2019/9/main/command">
                <pc:docMk/>
                <pc:sldMk cId="1734010299" sldId="2147472414"/>
                <pc2:cmMk id="{4952E3C1-D21D-4962-BEBB-E6FAA193EDCF}"/>
              </pc2:cmMkLst>
              <pc226:cmRplyChg chg="add">
                <pc226:chgData name="Kristin Saarlas" userId="19407dd1-841e-4350-9f8b-d606608a6aef" providerId="ADAL" clId="{690ACB4F-4996-4A33-8A8E-53DB46AF33CC}" dt="2023-11-02T01:05:12.170" v="3"/>
                <pc2:cmRplyMkLst xmlns:pc2="http://schemas.microsoft.com/office/powerpoint/2019/9/main/command">
                  <pc:docMk/>
                  <pc:sldMk cId="1734010299" sldId="2147472414"/>
                  <pc2:cmMk id="{4952E3C1-D21D-4962-BEBB-E6FAA193EDCF}"/>
                  <pc2:cmRplyMk id="{C0322293-2212-4948-BE15-BB78101A91CD}"/>
                </pc2:cmRplyMkLst>
              </pc226:cmRplyChg>
            </pc226:cmChg>
            <pc226:cmChg xmlns:pc226="http://schemas.microsoft.com/office/powerpoint/2022/06/main/command" chg="add">
              <pc226:chgData name="Kristin Saarlas" userId="19407dd1-841e-4350-9f8b-d606608a6aef" providerId="ADAL" clId="{690ACB4F-4996-4A33-8A8E-53DB46AF33CC}" dt="2023-11-02T01:06:29.382" v="5"/>
              <pc2:cmMkLst xmlns:pc2="http://schemas.microsoft.com/office/powerpoint/2019/9/main/command">
                <pc:docMk/>
                <pc:sldMk cId="1734010299" sldId="2147472414"/>
                <pc2:cmMk id="{8FBE45E6-7BFD-4B2B-82EF-84220454E68A}"/>
              </pc2:cmMkLst>
              <pc226:cmRplyChg chg="add">
                <pc226:chgData name="Kristin Saarlas" userId="19407dd1-841e-4350-9f8b-d606608a6aef" providerId="ADAL" clId="{690ACB4F-4996-4A33-8A8E-53DB46AF33CC}" dt="2023-11-02T01:06:29.382" v="5"/>
                <pc2:cmRplyMkLst xmlns:pc2="http://schemas.microsoft.com/office/powerpoint/2019/9/main/command">
                  <pc:docMk/>
                  <pc:sldMk cId="1734010299" sldId="2147472414"/>
                  <pc2:cmMk id="{8FBE45E6-7BFD-4B2B-82EF-84220454E68A}"/>
                  <pc2:cmRplyMk id="{2D2BBE43-78F8-44D9-B473-A24E6FEB7A09}"/>
                </pc2:cmRplyMkLst>
              </pc226:cmRplyChg>
            </pc226:cmChg>
          </p:ext>
        </pc:extLst>
      </pc:sldChg>
      <pc:sldChg chg="addCm">
        <pc:chgData name="Kristin Saarlas" userId="19407dd1-841e-4350-9f8b-d606608a6aef" providerId="ADAL" clId="{690ACB4F-4996-4A33-8A8E-53DB46AF33CC}" dt="2023-11-02T01:12:28.635" v="11"/>
        <pc:sldMkLst>
          <pc:docMk/>
          <pc:sldMk cId="3982589737" sldId="2147472417"/>
        </pc:sldMkLst>
        <pc:extLst>
          <p:ext xmlns:p="http://schemas.openxmlformats.org/presentationml/2006/main" uri="{D6D511B9-2390-475A-947B-AFAB55BFBCF1}">
            <pc226:cmChg xmlns:pc226="http://schemas.microsoft.com/office/powerpoint/2022/06/main/command" chg="add">
              <pc226:chgData name="Kristin Saarlas" userId="19407dd1-841e-4350-9f8b-d606608a6aef" providerId="ADAL" clId="{690ACB4F-4996-4A33-8A8E-53DB46AF33CC}" dt="2023-11-02T01:12:28.635" v="11"/>
              <pc2:cmMkLst xmlns:pc2="http://schemas.microsoft.com/office/powerpoint/2019/9/main/command">
                <pc:docMk/>
                <pc:sldMk cId="3982589737" sldId="2147472417"/>
                <pc2:cmMk id="{DA22BC21-9535-486A-8ACD-52D13A7AA89F}"/>
              </pc2:cmMkLst>
            </pc226:cmChg>
          </p:ext>
        </pc:extLst>
      </pc:sldChg>
      <pc:sldChg chg="modSp mod">
        <pc:chgData name="Kristin Saarlas" userId="19407dd1-841e-4350-9f8b-d606608a6aef" providerId="ADAL" clId="{690ACB4F-4996-4A33-8A8E-53DB46AF33CC}" dt="2023-11-03T18:13:44.815" v="342" actId="20577"/>
        <pc:sldMkLst>
          <pc:docMk/>
          <pc:sldMk cId="1827075937" sldId="2147472418"/>
        </pc:sldMkLst>
        <pc:spChg chg="mod">
          <ac:chgData name="Kristin Saarlas" userId="19407dd1-841e-4350-9f8b-d606608a6aef" providerId="ADAL" clId="{690ACB4F-4996-4A33-8A8E-53DB46AF33CC}" dt="2023-11-03T18:13:44.815" v="342" actId="20577"/>
          <ac:spMkLst>
            <pc:docMk/>
            <pc:sldMk cId="1827075937" sldId="2147472418"/>
            <ac:spMk id="22" creationId="{145FB4C8-E7A4-8BEE-32CA-7B23E72FE06E}"/>
          </ac:spMkLst>
        </pc:spChg>
      </pc:sldChg>
      <pc:sldChg chg="modSp mod">
        <pc:chgData name="Kristin Saarlas" userId="19407dd1-841e-4350-9f8b-d606608a6aef" providerId="ADAL" clId="{690ACB4F-4996-4A33-8A8E-53DB46AF33CC}" dt="2023-11-03T14:27:45.204" v="336" actId="20577"/>
        <pc:sldMkLst>
          <pc:docMk/>
          <pc:sldMk cId="4104889234" sldId="2147472419"/>
        </pc:sldMkLst>
        <pc:spChg chg="mod">
          <ac:chgData name="Kristin Saarlas" userId="19407dd1-841e-4350-9f8b-d606608a6aef" providerId="ADAL" clId="{690ACB4F-4996-4A33-8A8E-53DB46AF33CC}" dt="2023-11-03T14:27:45.204" v="336" actId="20577"/>
          <ac:spMkLst>
            <pc:docMk/>
            <pc:sldMk cId="4104889234" sldId="2147472419"/>
            <ac:spMk id="51" creationId="{B8351465-090C-7252-B93B-D352FB4D8D5C}"/>
          </ac:spMkLst>
        </pc:spChg>
      </pc:sldChg>
      <pc:sldChg chg="delCm">
        <pc:chgData name="Kristin Saarlas" userId="19407dd1-841e-4350-9f8b-d606608a6aef" providerId="ADAL" clId="{690ACB4F-4996-4A33-8A8E-53DB46AF33CC}" dt="2023-11-03T18:23:01.680" v="351"/>
        <pc:sldMkLst>
          <pc:docMk/>
          <pc:sldMk cId="2352417634" sldId="2147472421"/>
        </pc:sldMkLst>
        <pc:extLst>
          <p:ext xmlns:p="http://schemas.openxmlformats.org/presentationml/2006/main" uri="{D6D511B9-2390-475A-947B-AFAB55BFBCF1}">
            <pc226:cmChg xmlns:pc226="http://schemas.microsoft.com/office/powerpoint/2022/06/main/command" chg="del">
              <pc226:chgData name="Kristin Saarlas" userId="19407dd1-841e-4350-9f8b-d606608a6aef" providerId="ADAL" clId="{690ACB4F-4996-4A33-8A8E-53DB46AF33CC}" dt="2023-11-03T18:23:01.680" v="351"/>
              <pc2:cmMkLst xmlns:pc2="http://schemas.microsoft.com/office/powerpoint/2019/9/main/command">
                <pc:docMk/>
                <pc:sldMk cId="2352417634" sldId="2147472421"/>
                <pc2:cmMk id="{14EDDC9F-240D-452F-A759-573AEDC21734}"/>
              </pc2:cmMkLst>
            </pc226:cmChg>
          </p:ext>
        </pc:extLst>
      </pc:sldChg>
      <pc:sldChg chg="delCm modCm">
        <pc:chgData name="Kristin Saarlas" userId="19407dd1-841e-4350-9f8b-d606608a6aef" providerId="ADAL" clId="{690ACB4F-4996-4A33-8A8E-53DB46AF33CC}" dt="2023-11-03T18:24:01.632" v="356"/>
        <pc:sldMkLst>
          <pc:docMk/>
          <pc:sldMk cId="3283887388" sldId="2147472422"/>
        </pc:sldMkLst>
        <pc:extLst>
          <p:ext xmlns:p="http://schemas.openxmlformats.org/presentationml/2006/main" uri="{D6D511B9-2390-475A-947B-AFAB55BFBCF1}">
            <pc226:cmChg xmlns:pc226="http://schemas.microsoft.com/office/powerpoint/2022/06/main/command" chg="del mod">
              <pc226:chgData name="Kristin Saarlas" userId="19407dd1-841e-4350-9f8b-d606608a6aef" providerId="ADAL" clId="{690ACB4F-4996-4A33-8A8E-53DB46AF33CC}" dt="2023-11-03T18:23:54.482" v="354"/>
              <pc2:cmMkLst xmlns:pc2="http://schemas.microsoft.com/office/powerpoint/2019/9/main/command">
                <pc:docMk/>
                <pc:sldMk cId="3283887388" sldId="2147472422"/>
                <pc2:cmMk id="{56833B61-2D68-4AB1-92DA-6FBB3721122E}"/>
              </pc2:cmMkLst>
            </pc226:cmChg>
            <pc226:cmChg xmlns:pc226="http://schemas.microsoft.com/office/powerpoint/2022/06/main/command" chg="del mod">
              <pc226:chgData name="Kristin Saarlas" userId="19407dd1-841e-4350-9f8b-d606608a6aef" providerId="ADAL" clId="{690ACB4F-4996-4A33-8A8E-53DB46AF33CC}" dt="2023-11-03T18:24:01.632" v="356"/>
              <pc2:cmMkLst xmlns:pc2="http://schemas.microsoft.com/office/powerpoint/2019/9/main/command">
                <pc:docMk/>
                <pc:sldMk cId="3283887388" sldId="2147472422"/>
                <pc2:cmMk id="{E6A287BB-474F-47F9-AD25-59E001C0958F}"/>
              </pc2:cmMkLst>
              <pc226:cmRplyChg chg="mod modRxn">
                <pc226:chgData name="Kristin Saarlas" userId="19407dd1-841e-4350-9f8b-d606608a6aef" providerId="ADAL" clId="{690ACB4F-4996-4A33-8A8E-53DB46AF33CC}" dt="2023-11-03T18:23:27.342" v="352"/>
                <pc2:cmRplyMkLst xmlns:pc2="http://schemas.microsoft.com/office/powerpoint/2019/9/main/command">
                  <pc:docMk/>
                  <pc:sldMk cId="3283887388" sldId="2147472422"/>
                  <pc2:cmMk id="{E6A287BB-474F-47F9-AD25-59E001C0958F}"/>
                  <pc2:cmRplyMk id="{02902B0B-5E9B-4A7A-81AA-C7B05488E990}"/>
                </pc2:cmRplyMkLst>
              </pc226:cmRplyChg>
            </pc226:cmChg>
          </p:ext>
        </pc:extLst>
      </pc:sldChg>
      <pc:sldChg chg="delCm">
        <pc:chgData name="Kristin Saarlas" userId="19407dd1-841e-4350-9f8b-d606608a6aef" providerId="ADAL" clId="{690ACB4F-4996-4A33-8A8E-53DB46AF33CC}" dt="2023-11-03T18:22:49.157" v="350"/>
        <pc:sldMkLst>
          <pc:docMk/>
          <pc:sldMk cId="2230214041" sldId="2147472423"/>
        </pc:sldMkLst>
        <pc:extLst>
          <p:ext xmlns:p="http://schemas.openxmlformats.org/presentationml/2006/main" uri="{D6D511B9-2390-475A-947B-AFAB55BFBCF1}">
            <pc226:cmChg xmlns:pc226="http://schemas.microsoft.com/office/powerpoint/2022/06/main/command" chg="del">
              <pc226:chgData name="Kristin Saarlas" userId="19407dd1-841e-4350-9f8b-d606608a6aef" providerId="ADAL" clId="{690ACB4F-4996-4A33-8A8E-53DB46AF33CC}" dt="2023-11-03T18:22:47.969" v="349"/>
              <pc2:cmMkLst xmlns:pc2="http://schemas.microsoft.com/office/powerpoint/2019/9/main/command">
                <pc:docMk/>
                <pc:sldMk cId="2230214041" sldId="2147472423"/>
                <pc2:cmMk id="{1FA4134B-3C27-4AAC-8522-ED6297FFE444}"/>
              </pc2:cmMkLst>
            </pc226:cmChg>
            <pc226:cmChg xmlns:pc226="http://schemas.microsoft.com/office/powerpoint/2022/06/main/command" chg="del">
              <pc226:chgData name="Kristin Saarlas" userId="19407dd1-841e-4350-9f8b-d606608a6aef" providerId="ADAL" clId="{690ACB4F-4996-4A33-8A8E-53DB46AF33CC}" dt="2023-11-03T18:22:49.157" v="350"/>
              <pc2:cmMkLst xmlns:pc2="http://schemas.microsoft.com/office/powerpoint/2019/9/main/command">
                <pc:docMk/>
                <pc:sldMk cId="2230214041" sldId="2147472423"/>
                <pc2:cmMk id="{68D56E95-2653-4396-83EF-D290657108BA}"/>
              </pc2:cmMkLst>
            </pc226:cmChg>
            <pc226:cmChg xmlns:pc226="http://schemas.microsoft.com/office/powerpoint/2022/06/main/command" chg="del">
              <pc226:chgData name="Kristin Saarlas" userId="19407dd1-841e-4350-9f8b-d606608a6aef" providerId="ADAL" clId="{690ACB4F-4996-4A33-8A8E-53DB46AF33CC}" dt="2023-11-03T18:22:46.333" v="348"/>
              <pc2:cmMkLst xmlns:pc2="http://schemas.microsoft.com/office/powerpoint/2019/9/main/command">
                <pc:docMk/>
                <pc:sldMk cId="2230214041" sldId="2147472423"/>
                <pc2:cmMk id="{317C9BA9-89B0-40F1-9952-A66110F62080}"/>
              </pc2:cmMkLst>
            </pc226:cmChg>
          </p:ext>
        </pc:extLst>
      </pc:sldChg>
      <pc:sldChg chg="delCm">
        <pc:chgData name="Kristin Saarlas" userId="19407dd1-841e-4350-9f8b-d606608a6aef" providerId="ADAL" clId="{690ACB4F-4996-4A33-8A8E-53DB46AF33CC}" dt="2023-11-03T18:16:46.751" v="345"/>
        <pc:sldMkLst>
          <pc:docMk/>
          <pc:sldMk cId="906731404" sldId="2147472424"/>
        </pc:sldMkLst>
        <pc:extLst>
          <p:ext xmlns:p="http://schemas.openxmlformats.org/presentationml/2006/main" uri="{D6D511B9-2390-475A-947B-AFAB55BFBCF1}">
            <pc226:cmChg xmlns:pc226="http://schemas.microsoft.com/office/powerpoint/2022/06/main/command" chg="del">
              <pc226:chgData name="Kristin Saarlas" userId="19407dd1-841e-4350-9f8b-d606608a6aef" providerId="ADAL" clId="{690ACB4F-4996-4A33-8A8E-53DB46AF33CC}" dt="2023-11-03T18:16:46.751" v="345"/>
              <pc2:cmMkLst xmlns:pc2="http://schemas.microsoft.com/office/powerpoint/2019/9/main/command">
                <pc:docMk/>
                <pc:sldMk cId="906731404" sldId="2147472424"/>
                <pc2:cmMk id="{EF9B46D5-AF3E-479C-B81E-F0341DFD86B2}"/>
              </pc2:cmMkLst>
            </pc226:cmChg>
            <pc226:cmChg xmlns:pc226="http://schemas.microsoft.com/office/powerpoint/2022/06/main/command" chg="del">
              <pc226:chgData name="Kristin Saarlas" userId="19407dd1-841e-4350-9f8b-d606608a6aef" providerId="ADAL" clId="{690ACB4F-4996-4A33-8A8E-53DB46AF33CC}" dt="2023-11-03T18:16:44.288" v="344"/>
              <pc2:cmMkLst xmlns:pc2="http://schemas.microsoft.com/office/powerpoint/2019/9/main/command">
                <pc:docMk/>
                <pc:sldMk cId="906731404" sldId="2147472424"/>
                <pc2:cmMk id="{4B208BDE-80F4-4049-BCED-FD54FA995233}"/>
              </pc2:cmMkLst>
            </pc226:cmChg>
          </p:ext>
        </pc:extLst>
      </pc:sldChg>
      <pc:sldChg chg="delCm">
        <pc:chgData name="Kristin Saarlas" userId="19407dd1-841e-4350-9f8b-d606608a6aef" providerId="ADAL" clId="{690ACB4F-4996-4A33-8A8E-53DB46AF33CC}" dt="2023-11-03T18:25:17.120" v="362"/>
        <pc:sldMkLst>
          <pc:docMk/>
          <pc:sldMk cId="3704982695" sldId="2147472425"/>
        </pc:sldMkLst>
        <pc:extLst>
          <p:ext xmlns:p="http://schemas.openxmlformats.org/presentationml/2006/main" uri="{D6D511B9-2390-475A-947B-AFAB55BFBCF1}">
            <pc226:cmChg xmlns:pc226="http://schemas.microsoft.com/office/powerpoint/2022/06/main/command" chg="del">
              <pc226:chgData name="Kristin Saarlas" userId="19407dd1-841e-4350-9f8b-d606608a6aef" providerId="ADAL" clId="{690ACB4F-4996-4A33-8A8E-53DB46AF33CC}" dt="2023-11-03T18:25:17.120" v="362"/>
              <pc2:cmMkLst xmlns:pc2="http://schemas.microsoft.com/office/powerpoint/2019/9/main/command">
                <pc:docMk/>
                <pc:sldMk cId="3704982695" sldId="2147472425"/>
                <pc2:cmMk id="{1F0A7274-5CDD-45B4-9B57-8C55C85B5C2A}"/>
              </pc2:cmMkLst>
            </pc226:cmChg>
            <pc226:cmChg xmlns:pc226="http://schemas.microsoft.com/office/powerpoint/2022/06/main/command" chg="del">
              <pc226:chgData name="Kristin Saarlas" userId="19407dd1-841e-4350-9f8b-d606608a6aef" providerId="ADAL" clId="{690ACB4F-4996-4A33-8A8E-53DB46AF33CC}" dt="2023-11-03T18:25:09.137" v="361"/>
              <pc2:cmMkLst xmlns:pc2="http://schemas.microsoft.com/office/powerpoint/2019/9/main/command">
                <pc:docMk/>
                <pc:sldMk cId="3704982695" sldId="2147472425"/>
                <pc2:cmMk id="{04CD7F90-D642-4F46-A150-9E56D76A464B}"/>
              </pc2:cmMkLst>
            </pc226:cmChg>
          </p:ext>
        </pc:extLst>
      </pc:sldChg>
      <pc:sldChg chg="delCm modCm">
        <pc:chgData name="Kristin Saarlas" userId="19407dd1-841e-4350-9f8b-d606608a6aef" providerId="ADAL" clId="{690ACB4F-4996-4A33-8A8E-53DB46AF33CC}" dt="2023-11-03T18:22:29.540" v="347"/>
        <pc:sldMkLst>
          <pc:docMk/>
          <pc:sldMk cId="2303303803" sldId="2147472426"/>
        </pc:sldMkLst>
        <pc:extLst>
          <p:ext xmlns:p="http://schemas.openxmlformats.org/presentationml/2006/main" uri="{D6D511B9-2390-475A-947B-AFAB55BFBCF1}">
            <pc226:cmChg xmlns:pc226="http://schemas.microsoft.com/office/powerpoint/2022/06/main/command" chg="del mod">
              <pc226:chgData name="Kristin Saarlas" userId="19407dd1-841e-4350-9f8b-d606608a6aef" providerId="ADAL" clId="{690ACB4F-4996-4A33-8A8E-53DB46AF33CC}" dt="2023-11-03T18:22:29.540" v="347"/>
              <pc2:cmMkLst xmlns:pc2="http://schemas.microsoft.com/office/powerpoint/2019/9/main/command">
                <pc:docMk/>
                <pc:sldMk cId="2303303803" sldId="2147472426"/>
                <pc2:cmMk id="{6D13730B-5628-4145-B7D1-D2066576A812}"/>
              </pc2:cmMkLst>
              <pc226:cmRplyChg chg="add">
                <pc226:chgData name="Kristin Saarlas" userId="19407dd1-841e-4350-9f8b-d606608a6aef" providerId="ADAL" clId="{690ACB4F-4996-4A33-8A8E-53DB46AF33CC}" dt="2023-11-03T18:15:27.253" v="343"/>
                <pc2:cmRplyMkLst xmlns:pc2="http://schemas.microsoft.com/office/powerpoint/2019/9/main/command">
                  <pc:docMk/>
                  <pc:sldMk cId="2303303803" sldId="2147472426"/>
                  <pc2:cmMk id="{6D13730B-5628-4145-B7D1-D2066576A812}"/>
                  <pc2:cmRplyMk id="{38AEFAB5-1F57-47DD-9488-9DB8D26CFD9D}"/>
                </pc2:cmRplyMkLst>
              </pc226:cmRplyChg>
            </pc226:cmChg>
          </p:ext>
        </pc:extLst>
      </pc:sldChg>
    </pc:docChg>
  </pc:docChgLst>
  <pc:docChgLst>
    <pc:chgData name="Kristin Saarlas" userId="S::ksaarlas@taskforce.org::19407dd1-841e-4350-9f8b-d606608a6aef" providerId="AD" clId="Web-{1C2A11D2-519D-4808-86DA-C5E230866C16}"/>
    <pc:docChg chg="modSld">
      <pc:chgData name="Kristin Saarlas" userId="S::ksaarlas@taskforce.org::19407dd1-841e-4350-9f8b-d606608a6aef" providerId="AD" clId="Web-{1C2A11D2-519D-4808-86DA-C5E230866C16}" dt="2023-11-15T20:09:03.172" v="222"/>
      <pc:docMkLst>
        <pc:docMk/>
      </pc:docMkLst>
      <pc:sldChg chg="modCm">
        <pc:chgData name="Kristin Saarlas" userId="S::ksaarlas@taskforce.org::19407dd1-841e-4350-9f8b-d606608a6aef" providerId="AD" clId="Web-{1C2A11D2-519D-4808-86DA-C5E230866C16}" dt="2023-11-15T19:59:37.313" v="10"/>
        <pc:sldMkLst>
          <pc:docMk/>
          <pc:sldMk cId="254904277" sldId="2147472403"/>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1C2A11D2-519D-4808-86DA-C5E230866C16}" dt="2023-11-15T19:59:37.313" v="10"/>
              <pc2:cmMkLst xmlns:pc2="http://schemas.microsoft.com/office/powerpoint/2019/9/main/command">
                <pc:docMk/>
                <pc:sldMk cId="254904277" sldId="2147472403"/>
                <pc2:cmMk id="{CCBB505B-67B7-42C2-8DA0-AC3A2D4F9224}"/>
              </pc2:cmMkLst>
              <pc226:cmRplyChg chg="add">
                <pc226:chgData name="Kristin Saarlas" userId="S::ksaarlas@taskforce.org::19407dd1-841e-4350-9f8b-d606608a6aef" providerId="AD" clId="Web-{1C2A11D2-519D-4808-86DA-C5E230866C16}" dt="2023-11-15T19:59:33.751" v="9"/>
                <pc2:cmRplyMkLst xmlns:pc2="http://schemas.microsoft.com/office/powerpoint/2019/9/main/command">
                  <pc:docMk/>
                  <pc:sldMk cId="254904277" sldId="2147472403"/>
                  <pc2:cmMk id="{CCBB505B-67B7-42C2-8DA0-AC3A2D4F9224}"/>
                  <pc2:cmRplyMk id="{D874F4A3-FD0B-472E-8ACF-E6806E0B262C}"/>
                </pc2:cmRplyMkLst>
              </pc226:cmRplyChg>
            </pc226:cmChg>
          </p:ext>
        </pc:extLst>
      </pc:sldChg>
      <pc:sldChg chg="modCm">
        <pc:chgData name="Kristin Saarlas" userId="S::ksaarlas@taskforce.org::19407dd1-841e-4350-9f8b-d606608a6aef" providerId="AD" clId="Web-{1C2A11D2-519D-4808-86DA-C5E230866C16}" dt="2023-11-15T19:56:33.387" v="8"/>
        <pc:sldMkLst>
          <pc:docMk/>
          <pc:sldMk cId="3283887388" sldId="2147472422"/>
        </pc:sldMkLst>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1C2A11D2-519D-4808-86DA-C5E230866C16}" dt="2023-11-15T19:56:33.387" v="8"/>
              <pc2:cmMkLst xmlns:pc2="http://schemas.microsoft.com/office/powerpoint/2019/9/main/command">
                <pc:docMk/>
                <pc:sldMk cId="3283887388" sldId="2147472422"/>
                <pc2:cmMk id="{D6710D24-7BAC-4F13-B506-787D7C01EEF7}"/>
              </pc2:cmMkLst>
            </pc226:cmChg>
          </p:ext>
        </pc:extLst>
      </pc:sldChg>
      <pc:sldChg chg="modCm">
        <pc:chgData name="Kristin Saarlas" userId="S::ksaarlas@taskforce.org::19407dd1-841e-4350-9f8b-d606608a6aef" providerId="AD" clId="Web-{1C2A11D2-519D-4808-86DA-C5E230866C16}" dt="2023-11-15T19:52:58.147" v="1"/>
        <pc:sldMkLst>
          <pc:docMk/>
          <pc:sldMk cId="906731404" sldId="2147472424"/>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1C2A11D2-519D-4808-86DA-C5E230866C16}" dt="2023-11-15T19:52:23.739" v="0"/>
              <pc2:cmMkLst xmlns:pc2="http://schemas.microsoft.com/office/powerpoint/2019/9/main/command">
                <pc:docMk/>
                <pc:sldMk cId="906731404" sldId="2147472424"/>
                <pc2:cmMk id="{5B8C6463-8861-4832-A49E-9EC378700A60}"/>
              </pc2:cmMkLst>
              <pc226:cmRplyChg chg="add">
                <pc226:chgData name="Kristin Saarlas" userId="S::ksaarlas@taskforce.org::19407dd1-841e-4350-9f8b-d606608a6aef" providerId="AD" clId="Web-{1C2A11D2-519D-4808-86DA-C5E230866C16}" dt="2023-11-15T19:52:23.739" v="0"/>
                <pc2:cmRplyMkLst xmlns:pc2="http://schemas.microsoft.com/office/powerpoint/2019/9/main/command">
                  <pc:docMk/>
                  <pc:sldMk cId="906731404" sldId="2147472424"/>
                  <pc2:cmMk id="{5B8C6463-8861-4832-A49E-9EC378700A60}"/>
                  <pc2:cmRplyMk id="{80321BD2-7697-4C8A-A2BD-1744D3904B8B}"/>
                </pc2:cmRplyMkLst>
              </pc226:cmRplyChg>
            </pc226:cmChg>
            <pc226:cmChg xmlns:pc226="http://schemas.microsoft.com/office/powerpoint/2022/06/main/command" chg="">
              <pc226:chgData name="Kristin Saarlas" userId="S::ksaarlas@taskforce.org::19407dd1-841e-4350-9f8b-d606608a6aef" providerId="AD" clId="Web-{1C2A11D2-519D-4808-86DA-C5E230866C16}" dt="2023-11-15T19:52:58.147" v="1"/>
              <pc2:cmMkLst xmlns:pc2="http://schemas.microsoft.com/office/powerpoint/2019/9/main/command">
                <pc:docMk/>
                <pc:sldMk cId="906731404" sldId="2147472424"/>
                <pc2:cmMk id="{BB3C0570-4AC4-44D0-A09D-996AE6EA78DA}"/>
              </pc2:cmMkLst>
              <pc226:cmRplyChg chg="add">
                <pc226:chgData name="Kristin Saarlas" userId="S::ksaarlas@taskforce.org::19407dd1-841e-4350-9f8b-d606608a6aef" providerId="AD" clId="Web-{1C2A11D2-519D-4808-86DA-C5E230866C16}" dt="2023-11-15T19:52:58.147" v="1"/>
                <pc2:cmRplyMkLst xmlns:pc2="http://schemas.microsoft.com/office/powerpoint/2019/9/main/command">
                  <pc:docMk/>
                  <pc:sldMk cId="906731404" sldId="2147472424"/>
                  <pc2:cmMk id="{BB3C0570-4AC4-44D0-A09D-996AE6EA78DA}"/>
                  <pc2:cmRplyMk id="{1218D1F9-D322-4D38-A286-74050DBF4261}"/>
                </pc2:cmRplyMkLst>
              </pc226:cmRplyChg>
            </pc226:cmChg>
          </p:ext>
        </pc:extLst>
      </pc:sldChg>
      <pc:sldChg chg="modSp">
        <pc:chgData name="Kristin Saarlas" userId="S::ksaarlas@taskforce.org::19407dd1-841e-4350-9f8b-d606608a6aef" providerId="AD" clId="Web-{1C2A11D2-519D-4808-86DA-C5E230866C16}" dt="2023-11-15T19:55:14.822" v="7" actId="20577"/>
        <pc:sldMkLst>
          <pc:docMk/>
          <pc:sldMk cId="2303303803" sldId="2147472426"/>
        </pc:sldMkLst>
        <pc:spChg chg="mod">
          <ac:chgData name="Kristin Saarlas" userId="S::ksaarlas@taskforce.org::19407dd1-841e-4350-9f8b-d606608a6aef" providerId="AD" clId="Web-{1C2A11D2-519D-4808-86DA-C5E230866C16}" dt="2023-11-15T19:55:14.822" v="7" actId="20577"/>
          <ac:spMkLst>
            <pc:docMk/>
            <pc:sldMk cId="2303303803" sldId="2147472426"/>
            <ac:spMk id="22" creationId="{1E183E35-E8D9-3986-A871-848DF9B2DDE0}"/>
          </ac:spMkLst>
        </pc:spChg>
      </pc:sldChg>
      <pc:sldChg chg="modCm">
        <pc:chgData name="Kristin Saarlas" userId="S::ksaarlas@taskforce.org::19407dd1-841e-4350-9f8b-d606608a6aef" providerId="AD" clId="Web-{1C2A11D2-519D-4808-86DA-C5E230866C16}" dt="2023-11-15T20:09:03.172" v="222"/>
        <pc:sldMkLst>
          <pc:docMk/>
          <pc:sldMk cId="2803792540" sldId="2147472432"/>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1C2A11D2-519D-4808-86DA-C5E230866C16}" dt="2023-11-15T20:09:03.172" v="222"/>
              <pc2:cmMkLst xmlns:pc2="http://schemas.microsoft.com/office/powerpoint/2019/9/main/command">
                <pc:docMk/>
                <pc:sldMk cId="2803792540" sldId="2147472432"/>
                <pc2:cmMk id="{34CE51A8-036C-4002-BDAF-6CB97C6CF73E}"/>
              </pc2:cmMkLst>
              <pc226:cmRplyChg chg="add">
                <pc226:chgData name="Kristin Saarlas" userId="S::ksaarlas@taskforce.org::19407dd1-841e-4350-9f8b-d606608a6aef" providerId="AD" clId="Web-{1C2A11D2-519D-4808-86DA-C5E230866C16}" dt="2023-11-15T20:09:03.172" v="222"/>
                <pc2:cmRplyMkLst xmlns:pc2="http://schemas.microsoft.com/office/powerpoint/2019/9/main/command">
                  <pc:docMk/>
                  <pc:sldMk cId="2803792540" sldId="2147472432"/>
                  <pc2:cmMk id="{34CE51A8-036C-4002-BDAF-6CB97C6CF73E}"/>
                  <pc2:cmRplyMk id="{24FB4768-E709-45DB-A501-44D690E9C252}"/>
                </pc2:cmRplyMkLst>
              </pc226:cmRplyChg>
            </pc226:cmChg>
          </p:ext>
        </pc:extLst>
      </pc:sldChg>
      <pc:sldChg chg="modSp modCm">
        <pc:chgData name="Kristin Saarlas" userId="S::ksaarlas@taskforce.org::19407dd1-841e-4350-9f8b-d606608a6aef" providerId="AD" clId="Web-{1C2A11D2-519D-4808-86DA-C5E230866C16}" dt="2023-11-15T20:06:09.011" v="221"/>
        <pc:sldMkLst>
          <pc:docMk/>
          <pc:sldMk cId="2627012764" sldId="2147472439"/>
        </pc:sldMkLst>
        <pc:spChg chg="mod">
          <ac:chgData name="Kristin Saarlas" userId="S::ksaarlas@taskforce.org::19407dd1-841e-4350-9f8b-d606608a6aef" providerId="AD" clId="Web-{1C2A11D2-519D-4808-86DA-C5E230866C16}" dt="2023-11-15T20:05:23.994" v="218" actId="1076"/>
          <ac:spMkLst>
            <pc:docMk/>
            <pc:sldMk cId="2627012764" sldId="2147472439"/>
            <ac:spMk id="11" creationId="{4E75A1A7-11FB-0C43-9D16-415BB148171C}"/>
          </ac:spMkLst>
        </pc:spChg>
        <pc:extLst>
          <p:ext xmlns:p="http://schemas.openxmlformats.org/presentationml/2006/main" uri="{D6D511B9-2390-475A-947B-AFAB55BFBCF1}">
            <pc226:cmChg xmlns:pc226="http://schemas.microsoft.com/office/powerpoint/2022/06/main/command" chg="mod">
              <pc226:chgData name="Kristin Saarlas" userId="S::ksaarlas@taskforce.org::19407dd1-841e-4350-9f8b-d606608a6aef" providerId="AD" clId="Web-{1C2A11D2-519D-4808-86DA-C5E230866C16}" dt="2023-11-15T20:05:31.979" v="219"/>
              <pc2:cmMkLst xmlns:pc2="http://schemas.microsoft.com/office/powerpoint/2019/9/main/command">
                <pc:docMk/>
                <pc:sldMk cId="2627012764" sldId="2147472439"/>
                <pc2:cmMk id="{09B58D32-01F4-45C0-BEC9-1E62E03F34BD}"/>
              </pc2:cmMkLst>
            </pc226:cmChg>
            <pc226:cmChg xmlns:pc226="http://schemas.microsoft.com/office/powerpoint/2022/06/main/command" chg="mod">
              <pc226:chgData name="Kristin Saarlas" userId="S::ksaarlas@taskforce.org::19407dd1-841e-4350-9f8b-d606608a6aef" providerId="AD" clId="Web-{1C2A11D2-519D-4808-86DA-C5E230866C16}" dt="2023-11-15T20:06:09.011" v="221"/>
              <pc2:cmMkLst xmlns:pc2="http://schemas.microsoft.com/office/powerpoint/2019/9/main/command">
                <pc:docMk/>
                <pc:sldMk cId="2627012764" sldId="2147472439"/>
                <pc2:cmMk id="{5B35885E-672C-41BC-8795-FB2C81C63B89}"/>
              </pc2:cmMkLst>
              <pc226:cmRplyChg chg="add">
                <pc226:chgData name="Kristin Saarlas" userId="S::ksaarlas@taskforce.org::19407dd1-841e-4350-9f8b-d606608a6aef" providerId="AD" clId="Web-{1C2A11D2-519D-4808-86DA-C5E230866C16}" dt="2023-11-15T20:06:05.980" v="220"/>
                <pc2:cmRplyMkLst xmlns:pc2="http://schemas.microsoft.com/office/powerpoint/2019/9/main/command">
                  <pc:docMk/>
                  <pc:sldMk cId="2627012764" sldId="2147472439"/>
                  <pc2:cmMk id="{5B35885E-672C-41BC-8795-FB2C81C63B89}"/>
                  <pc2:cmRplyMk id="{3F35F7CD-2DF7-4717-9CAE-C5B0BB57C7B4}"/>
                </pc2:cmRplyMkLst>
              </pc226:cmRplyChg>
            </pc226:cmChg>
          </p:ext>
        </pc:extLst>
      </pc:sldChg>
    </pc:docChg>
  </pc:docChgLst>
  <pc:docChgLst>
    <pc:chgData name="Mathieu Boulestreau" userId="S::mathieu_cambercollective.com#ext#@taskforceforglobalhealth.onmicrosoft.com::ace94605-cbc9-482a-b783-d4028b3497fe" providerId="AD" clId="Web-{902DBA14-D684-46E6-B7B8-1AAB561B4BBD}"/>
    <pc:docChg chg="modSld">
      <pc:chgData name="Mathieu Boulestreau" userId="S::mathieu_cambercollective.com#ext#@taskforceforglobalhealth.onmicrosoft.com::ace94605-cbc9-482a-b783-d4028b3497fe" providerId="AD" clId="Web-{902DBA14-D684-46E6-B7B8-1AAB561B4BBD}" dt="2023-11-06T13:33:50.132" v="7"/>
      <pc:docMkLst>
        <pc:docMk/>
      </pc:docMkLst>
      <pc:sldChg chg="modSp">
        <pc:chgData name="Mathieu Boulestreau" userId="S::mathieu_cambercollective.com#ext#@taskforceforglobalhealth.onmicrosoft.com::ace94605-cbc9-482a-b783-d4028b3497fe" providerId="AD" clId="Web-{902DBA14-D684-46E6-B7B8-1AAB561B4BBD}" dt="2023-11-06T13:33:50.132" v="7"/>
        <pc:sldMkLst>
          <pc:docMk/>
          <pc:sldMk cId="2352417634" sldId="2147472421"/>
        </pc:sldMkLst>
        <pc:graphicFrameChg chg="mod modGraphic">
          <ac:chgData name="Mathieu Boulestreau" userId="S::mathieu_cambercollective.com#ext#@taskforceforglobalhealth.onmicrosoft.com::ace94605-cbc9-482a-b783-d4028b3497fe" providerId="AD" clId="Web-{902DBA14-D684-46E6-B7B8-1AAB561B4BBD}" dt="2023-11-06T13:33:44.022" v="2"/>
          <ac:graphicFrameMkLst>
            <pc:docMk/>
            <pc:sldMk cId="2352417634" sldId="2147472421"/>
            <ac:graphicFrameMk id="5" creationId="{C4EF5B3A-9E41-BD6B-2E54-02F700799BBC}"/>
          </ac:graphicFrameMkLst>
        </pc:graphicFrameChg>
        <pc:graphicFrameChg chg="mod modGraphic">
          <ac:chgData name="Mathieu Boulestreau" userId="S::mathieu_cambercollective.com#ext#@taskforceforglobalhealth.onmicrosoft.com::ace94605-cbc9-482a-b783-d4028b3497fe" providerId="AD" clId="Web-{902DBA14-D684-46E6-B7B8-1AAB561B4BBD}" dt="2023-11-06T13:33:50.132" v="7"/>
          <ac:graphicFrameMkLst>
            <pc:docMk/>
            <pc:sldMk cId="2352417634" sldId="2147472421"/>
            <ac:graphicFrameMk id="30" creationId="{BCECAF45-BB1F-FD85-3703-9E598CCF6468}"/>
          </ac:graphicFrameMkLst>
        </pc:graphicFrameChg>
      </pc:sldChg>
    </pc:docChg>
  </pc:docChgLst>
  <pc:docChgLst>
    <pc:chgData name="Brent McCann" userId="S::brent_cambercollective.com#ext#@taskforceforglobalhealth.onmicrosoft.com::cf1917cd-05f0-4298-9d02-0a9d590e5e8e" providerId="AD" clId="Web-{4C783E47-DDFB-DFDB-A637-2D8F654190FE}"/>
    <pc:docChg chg="modSld sldOrd">
      <pc:chgData name="Brent McCann" userId="S::brent_cambercollective.com#ext#@taskforceforglobalhealth.onmicrosoft.com::cf1917cd-05f0-4298-9d02-0a9d590e5e8e" providerId="AD" clId="Web-{4C783E47-DDFB-DFDB-A637-2D8F654190FE}" dt="2023-11-14T17:28:56.741" v="74"/>
      <pc:docMkLst>
        <pc:docMk/>
      </pc:docMkLst>
      <pc:sldChg chg="modCm">
        <pc:chgData name="Brent McCann" userId="S::brent_cambercollective.com#ext#@taskforceforglobalhealth.onmicrosoft.com::cf1917cd-05f0-4298-9d02-0a9d590e5e8e" providerId="AD" clId="Web-{4C783E47-DDFB-DFDB-A637-2D8F654190FE}" dt="2023-11-14T13:41:33.770" v="1"/>
        <pc:sldMkLst>
          <pc:docMk/>
          <pc:sldMk cId="2630222942" sldId="2147472110"/>
        </pc:sldMkLst>
        <pc:extLst>
          <p:ext xmlns:p="http://schemas.openxmlformats.org/presentationml/2006/main" uri="{D6D511B9-2390-475A-947B-AFAB55BFBCF1}">
            <pc226:cmChg xmlns:pc226="http://schemas.microsoft.com/office/powerpoint/2022/06/main/command" chg="">
              <pc226:chgData name="Brent McCann" userId="S::brent_cambercollective.com#ext#@taskforceforglobalhealth.onmicrosoft.com::cf1917cd-05f0-4298-9d02-0a9d590e5e8e" providerId="AD" clId="Web-{4C783E47-DDFB-DFDB-A637-2D8F654190FE}" dt="2023-11-14T13:41:33.770" v="1"/>
              <pc2:cmMkLst xmlns:pc2="http://schemas.microsoft.com/office/powerpoint/2019/9/main/command">
                <pc:docMk/>
                <pc:sldMk cId="2630222942" sldId="2147472110"/>
                <pc2:cmMk id="{9A5413DF-7FF3-4593-B404-16B63DDB80A1}"/>
              </pc2:cmMkLst>
              <pc226:cmRplyChg chg="add">
                <pc226:chgData name="Brent McCann" userId="S::brent_cambercollective.com#ext#@taskforceforglobalhealth.onmicrosoft.com::cf1917cd-05f0-4298-9d02-0a9d590e5e8e" providerId="AD" clId="Web-{4C783E47-DDFB-DFDB-A637-2D8F654190FE}" dt="2023-11-14T13:39:49.689" v="0"/>
                <pc2:cmRplyMkLst xmlns:pc2="http://schemas.microsoft.com/office/powerpoint/2019/9/main/command">
                  <pc:docMk/>
                  <pc:sldMk cId="2630222942" sldId="2147472110"/>
                  <pc2:cmMk id="{9A5413DF-7FF3-4593-B404-16B63DDB80A1}"/>
                  <pc2:cmRplyMk id="{E7C17E1C-5D36-45A6-8DC4-9E382164D59F}"/>
                </pc2:cmRplyMkLst>
              </pc226:cmRplyChg>
              <pc226:cmRplyChg chg="add">
                <pc226:chgData name="Brent McCann" userId="S::brent_cambercollective.com#ext#@taskforceforglobalhealth.onmicrosoft.com::cf1917cd-05f0-4298-9d02-0a9d590e5e8e" providerId="AD" clId="Web-{4C783E47-DDFB-DFDB-A637-2D8F654190FE}" dt="2023-11-14T13:41:33.770" v="1"/>
                <pc2:cmRplyMkLst xmlns:pc2="http://schemas.microsoft.com/office/powerpoint/2019/9/main/command">
                  <pc:docMk/>
                  <pc:sldMk cId="2630222942" sldId="2147472110"/>
                  <pc2:cmMk id="{9A5413DF-7FF3-4593-B404-16B63DDB80A1}"/>
                  <pc2:cmRplyMk id="{72A1671D-2138-4A80-8764-E63940291431}"/>
                </pc2:cmRplyMkLst>
              </pc226:cmRplyChg>
            </pc226:cmChg>
          </p:ext>
        </pc:extLst>
      </pc:sldChg>
      <pc:sldChg chg="modSp">
        <pc:chgData name="Brent McCann" userId="S::brent_cambercollective.com#ext#@taskforceforglobalhealth.onmicrosoft.com::cf1917cd-05f0-4298-9d02-0a9d590e5e8e" providerId="AD" clId="Web-{4C783E47-DDFB-DFDB-A637-2D8F654190FE}" dt="2023-11-14T14:04:38.711" v="50" actId="20577"/>
        <pc:sldMkLst>
          <pc:docMk/>
          <pc:sldMk cId="1789519072" sldId="2147472405"/>
        </pc:sldMkLst>
        <pc:spChg chg="mod">
          <ac:chgData name="Brent McCann" userId="S::brent_cambercollective.com#ext#@taskforceforglobalhealth.onmicrosoft.com::cf1917cd-05f0-4298-9d02-0a9d590e5e8e" providerId="AD" clId="Web-{4C783E47-DDFB-DFDB-A637-2D8F654190FE}" dt="2023-11-14T14:04:38.711" v="50" actId="20577"/>
          <ac:spMkLst>
            <pc:docMk/>
            <pc:sldMk cId="1789519072" sldId="2147472405"/>
            <ac:spMk id="5" creationId="{5FB0B997-3D99-954C-C2D8-D6EBF6E6BFBD}"/>
          </ac:spMkLst>
        </pc:spChg>
      </pc:sldChg>
      <pc:sldChg chg="ord addCm">
        <pc:chgData name="Brent McCann" userId="S::brent_cambercollective.com#ext#@taskforceforglobalhealth.onmicrosoft.com::cf1917cd-05f0-4298-9d02-0a9d590e5e8e" providerId="AD" clId="Web-{4C783E47-DDFB-DFDB-A637-2D8F654190FE}" dt="2023-11-14T13:50:39.799" v="4"/>
        <pc:sldMkLst>
          <pc:docMk/>
          <pc:sldMk cId="1904051077" sldId="2147472408"/>
        </pc:sldMkLst>
        <pc:extLst>
          <p:ext xmlns:p="http://schemas.openxmlformats.org/presentationml/2006/main" uri="{D6D511B9-2390-475A-947B-AFAB55BFBCF1}">
            <pc226:cmChg xmlns:pc226="http://schemas.microsoft.com/office/powerpoint/2022/06/main/command" chg="add">
              <pc226:chgData name="Brent McCann" userId="S::brent_cambercollective.com#ext#@taskforceforglobalhealth.onmicrosoft.com::cf1917cd-05f0-4298-9d02-0a9d590e5e8e" providerId="AD" clId="Web-{4C783E47-DDFB-DFDB-A637-2D8F654190FE}" dt="2023-11-14T13:50:39.799" v="4"/>
              <pc2:cmMkLst xmlns:pc2="http://schemas.microsoft.com/office/powerpoint/2019/9/main/command">
                <pc:docMk/>
                <pc:sldMk cId="1904051077" sldId="2147472408"/>
                <pc2:cmMk id="{07C5ABF9-5B2E-46ED-9E6F-EC808DDFEC15}"/>
              </pc2:cmMkLst>
            </pc226:cmChg>
          </p:ext>
        </pc:extLst>
      </pc:sldChg>
      <pc:sldChg chg="ord">
        <pc:chgData name="Brent McCann" userId="S::brent_cambercollective.com#ext#@taskforceforglobalhealth.onmicrosoft.com::cf1917cd-05f0-4298-9d02-0a9d590e5e8e" providerId="AD" clId="Web-{4C783E47-DDFB-DFDB-A637-2D8F654190FE}" dt="2023-11-14T13:47:53.920" v="3"/>
        <pc:sldMkLst>
          <pc:docMk/>
          <pc:sldMk cId="1631448211" sldId="2147472409"/>
        </pc:sldMkLst>
      </pc:sldChg>
      <pc:sldChg chg="modSp modCm">
        <pc:chgData name="Brent McCann" userId="S::brent_cambercollective.com#ext#@taskforceforglobalhealth.onmicrosoft.com::cf1917cd-05f0-4298-9d02-0a9d590e5e8e" providerId="AD" clId="Web-{4C783E47-DDFB-DFDB-A637-2D8F654190FE}" dt="2023-11-14T17:25:47.516" v="51"/>
        <pc:sldMkLst>
          <pc:docMk/>
          <pc:sldMk cId="2092108615" sldId="2147472412"/>
        </pc:sldMkLst>
        <pc:spChg chg="mod">
          <ac:chgData name="Brent McCann" userId="S::brent_cambercollective.com#ext#@taskforceforglobalhealth.onmicrosoft.com::cf1917cd-05f0-4298-9d02-0a9d590e5e8e" providerId="AD" clId="Web-{4C783E47-DDFB-DFDB-A637-2D8F654190FE}" dt="2023-11-14T14:01:27.753" v="43" actId="20577"/>
          <ac:spMkLst>
            <pc:docMk/>
            <pc:sldMk cId="2092108615" sldId="2147472412"/>
            <ac:spMk id="26" creationId="{9618963B-2CAA-E4C3-1DF5-6EF4D0DD6E14}"/>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4C783E47-DDFB-DFDB-A637-2D8F654190FE}" dt="2023-11-14T17:25:47.516" v="51"/>
              <pc2:cmMkLst xmlns:pc2="http://schemas.microsoft.com/office/powerpoint/2019/9/main/command">
                <pc:docMk/>
                <pc:sldMk cId="2092108615" sldId="2147472412"/>
                <pc2:cmMk id="{EBEBF670-E27F-4C92-AF06-C9A18B05B287}"/>
              </pc2:cmMkLst>
              <pc226:cmRplyChg chg="add mod">
                <pc226:chgData name="Brent McCann" userId="S::brent_cambercollective.com#ext#@taskforceforglobalhealth.onmicrosoft.com::cf1917cd-05f0-4298-9d02-0a9d590e5e8e" providerId="AD" clId="Web-{4C783E47-DDFB-DFDB-A637-2D8F654190FE}" dt="2023-11-14T17:25:47.516" v="51"/>
                <pc2:cmRplyMkLst xmlns:pc2="http://schemas.microsoft.com/office/powerpoint/2019/9/main/command">
                  <pc:docMk/>
                  <pc:sldMk cId="2092108615" sldId="2147472412"/>
                  <pc2:cmMk id="{EBEBF670-E27F-4C92-AF06-C9A18B05B287}"/>
                  <pc2:cmRplyMk id="{879B3072-593E-44DF-A1AD-CF32E0845296}"/>
                </pc2:cmRplyMkLst>
              </pc226:cmRplyChg>
            </pc226:cmChg>
          </p:ext>
        </pc:extLst>
      </pc:sldChg>
      <pc:sldChg chg="modSp modCm">
        <pc:chgData name="Brent McCann" userId="S::brent_cambercollective.com#ext#@taskforceforglobalhealth.onmicrosoft.com::cf1917cd-05f0-4298-9d02-0a9d590e5e8e" providerId="AD" clId="Web-{4C783E47-DDFB-DFDB-A637-2D8F654190FE}" dt="2023-11-14T13:53:11.365" v="37" actId="20577"/>
        <pc:sldMkLst>
          <pc:docMk/>
          <pc:sldMk cId="906731404" sldId="2147472424"/>
        </pc:sldMkLst>
        <pc:spChg chg="mod">
          <ac:chgData name="Brent McCann" userId="S::brent_cambercollective.com#ext#@taskforceforglobalhealth.onmicrosoft.com::cf1917cd-05f0-4298-9d02-0a9d590e5e8e" providerId="AD" clId="Web-{4C783E47-DDFB-DFDB-A637-2D8F654190FE}" dt="2023-11-14T13:53:11.365" v="37" actId="20577"/>
          <ac:spMkLst>
            <pc:docMk/>
            <pc:sldMk cId="906731404" sldId="2147472424"/>
            <ac:spMk id="5" creationId="{EF983029-F77C-0DEE-A923-533ADE4BD3C3}"/>
          </ac:spMkLst>
        </pc:spChg>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4C783E47-DDFB-DFDB-A637-2D8F654190FE}" dt="2023-11-14T13:53:11.365" v="37" actId="20577"/>
              <pc2:cmMkLst xmlns:pc2="http://schemas.microsoft.com/office/powerpoint/2019/9/main/command">
                <pc:docMk/>
                <pc:sldMk cId="906731404" sldId="2147472424"/>
                <pc2:cmMk id="{03BAEA2F-DC27-40BA-A032-742D3E51BC73}"/>
              </pc2:cmMkLst>
            </pc226:cmChg>
          </p:ext>
        </pc:extLst>
      </pc:sldChg>
      <pc:sldChg chg="modCm">
        <pc:chgData name="Brent McCann" userId="S::brent_cambercollective.com#ext#@taskforceforglobalhealth.onmicrosoft.com::cf1917cd-05f0-4298-9d02-0a9d590e5e8e" providerId="AD" clId="Web-{4C783E47-DDFB-DFDB-A637-2D8F654190FE}" dt="2023-11-14T13:54:46.946" v="38"/>
        <pc:sldMkLst>
          <pc:docMk/>
          <pc:sldMk cId="2303303803" sldId="2147472426"/>
        </pc:sldMkLst>
        <pc:extLst>
          <p:ext xmlns:p="http://schemas.openxmlformats.org/presentationml/2006/main" uri="{D6D511B9-2390-475A-947B-AFAB55BFBCF1}">
            <pc226:cmChg xmlns:pc226="http://schemas.microsoft.com/office/powerpoint/2022/06/main/command" chg="mod">
              <pc226:chgData name="Brent McCann" userId="S::brent_cambercollective.com#ext#@taskforceforglobalhealth.onmicrosoft.com::cf1917cd-05f0-4298-9d02-0a9d590e5e8e" providerId="AD" clId="Web-{4C783E47-DDFB-DFDB-A637-2D8F654190FE}" dt="2023-11-14T13:54:46.946" v="38"/>
              <pc2:cmMkLst xmlns:pc2="http://schemas.microsoft.com/office/powerpoint/2019/9/main/command">
                <pc:docMk/>
                <pc:sldMk cId="2303303803" sldId="2147472426"/>
                <pc2:cmMk id="{9831E04C-AE84-4499-B8A3-BECDADA29040}"/>
              </pc2:cmMkLst>
            </pc226:cmChg>
          </p:ext>
        </pc:extLst>
      </pc:sldChg>
      <pc:sldChg chg="addSp delSp modSp">
        <pc:chgData name="Brent McCann" userId="S::brent_cambercollective.com#ext#@taskforceforglobalhealth.onmicrosoft.com::cf1917cd-05f0-4298-9d02-0a9d590e5e8e" providerId="AD" clId="Web-{4C783E47-DDFB-DFDB-A637-2D8F654190FE}" dt="2023-11-14T17:28:56.741" v="74"/>
        <pc:sldMkLst>
          <pc:docMk/>
          <pc:sldMk cId="2791365787" sldId="2147472431"/>
        </pc:sldMkLst>
        <pc:spChg chg="add mod ord">
          <ac:chgData name="Brent McCann" userId="S::brent_cambercollective.com#ext#@taskforceforglobalhealth.onmicrosoft.com::cf1917cd-05f0-4298-9d02-0a9d590e5e8e" providerId="AD" clId="Web-{4C783E47-DDFB-DFDB-A637-2D8F654190FE}" dt="2023-11-14T17:27:24.300" v="63" actId="1076"/>
          <ac:spMkLst>
            <pc:docMk/>
            <pc:sldMk cId="2791365787" sldId="2147472431"/>
            <ac:spMk id="2" creationId="{6D33AF00-D64E-94F4-3BA7-A5E0399500B2}"/>
          </ac:spMkLst>
        </pc:spChg>
        <pc:spChg chg="add del mod">
          <ac:chgData name="Brent McCann" userId="S::brent_cambercollective.com#ext#@taskforceforglobalhealth.onmicrosoft.com::cf1917cd-05f0-4298-9d02-0a9d590e5e8e" providerId="AD" clId="Web-{4C783E47-DDFB-DFDB-A637-2D8F654190FE}" dt="2023-11-14T17:28:45.491" v="71"/>
          <ac:spMkLst>
            <pc:docMk/>
            <pc:sldMk cId="2791365787" sldId="2147472431"/>
            <ac:spMk id="3" creationId="{719F5AE3-4420-C7D4-75CF-6862B65829AC}"/>
          </ac:spMkLst>
        </pc:spChg>
        <pc:spChg chg="add del mod">
          <ac:chgData name="Brent McCann" userId="S::brent_cambercollective.com#ext#@taskforceforglobalhealth.onmicrosoft.com::cf1917cd-05f0-4298-9d02-0a9d590e5e8e" providerId="AD" clId="Web-{4C783E47-DDFB-DFDB-A637-2D8F654190FE}" dt="2023-11-14T17:28:56.741" v="74"/>
          <ac:spMkLst>
            <pc:docMk/>
            <pc:sldMk cId="2791365787" sldId="2147472431"/>
            <ac:spMk id="4" creationId="{B7001FC8-56F3-3E39-2FAE-817202C90D8C}"/>
          </ac:spMkLst>
        </pc:spChg>
        <pc:spChg chg="del">
          <ac:chgData name="Brent McCann" userId="S::brent_cambercollective.com#ext#@taskforceforglobalhealth.onmicrosoft.com::cf1917cd-05f0-4298-9d02-0a9d590e5e8e" providerId="AD" clId="Web-{4C783E47-DDFB-DFDB-A637-2D8F654190FE}" dt="2023-11-14T14:02:40.739" v="46"/>
          <ac:spMkLst>
            <pc:docMk/>
            <pc:sldMk cId="2791365787" sldId="2147472431"/>
            <ac:spMk id="5" creationId="{FF8906A3-9E15-1D6B-B501-19071B6E060E}"/>
          </ac:spMkLst>
        </pc:spChg>
        <pc:spChg chg="mod">
          <ac:chgData name="Brent McCann" userId="S::brent_cambercollective.com#ext#@taskforceforglobalhealth.onmicrosoft.com::cf1917cd-05f0-4298-9d02-0a9d590e5e8e" providerId="AD" clId="Web-{4C783E47-DDFB-DFDB-A637-2D8F654190FE}" dt="2023-11-14T17:27:54.505" v="67" actId="20577"/>
          <ac:spMkLst>
            <pc:docMk/>
            <pc:sldMk cId="2791365787" sldId="2147472431"/>
            <ac:spMk id="17" creationId="{C70835F6-8691-4AA8-B400-C185828C4F78}"/>
          </ac:spMkLst>
        </pc:spChg>
      </pc:sldChg>
    </pc:docChg>
  </pc:docChgLst>
  <pc:docChgLst>
    <pc:chgData name="Clara Gaïda" userId="S::clara_cambercollective.com#ext#@taskforceforglobalhealth.onmicrosoft.com::9d7f1210-5d63-4886-84cb-72ef4de2fef6" providerId="AD" clId="Web-{8EE37255-C31D-432C-9455-11C7B5BD073B}"/>
    <pc:docChg chg="modSld">
      <pc:chgData name="Clara Gaïda" userId="S::clara_cambercollective.com#ext#@taskforceforglobalhealth.onmicrosoft.com::9d7f1210-5d63-4886-84cb-72ef4de2fef6" providerId="AD" clId="Web-{8EE37255-C31D-432C-9455-11C7B5BD073B}" dt="2023-11-17T09:01:01.952" v="27"/>
      <pc:docMkLst>
        <pc:docMk/>
      </pc:docMkLst>
      <pc:sldChg chg="modSp">
        <pc:chgData name="Clara Gaïda" userId="S::clara_cambercollective.com#ext#@taskforceforglobalhealth.onmicrosoft.com::9d7f1210-5d63-4886-84cb-72ef4de2fef6" providerId="AD" clId="Web-{8EE37255-C31D-432C-9455-11C7B5BD073B}" dt="2023-11-17T08:43:57.255" v="7" actId="20577"/>
        <pc:sldMkLst>
          <pc:docMk/>
          <pc:sldMk cId="1789519072" sldId="2147472405"/>
        </pc:sldMkLst>
        <pc:spChg chg="mod">
          <ac:chgData name="Clara Gaïda" userId="S::clara_cambercollective.com#ext#@taskforceforglobalhealth.onmicrosoft.com::9d7f1210-5d63-4886-84cb-72ef4de2fef6" providerId="AD" clId="Web-{8EE37255-C31D-432C-9455-11C7B5BD073B}" dt="2023-11-17T08:43:57.255" v="7" actId="20577"/>
          <ac:spMkLst>
            <pc:docMk/>
            <pc:sldMk cId="1789519072" sldId="2147472405"/>
            <ac:spMk id="5" creationId="{5FB0B997-3D99-954C-C2D8-D6EBF6E6BFBD}"/>
          </ac:spMkLst>
        </pc:spChg>
      </pc:sldChg>
      <pc:sldChg chg="modSp">
        <pc:chgData name="Clara Gaïda" userId="S::clara_cambercollective.com#ext#@taskforceforglobalhealth.onmicrosoft.com::9d7f1210-5d63-4886-84cb-72ef4de2fef6" providerId="AD" clId="Web-{8EE37255-C31D-432C-9455-11C7B5BD073B}" dt="2023-11-17T09:01:01.952" v="27"/>
        <pc:sldMkLst>
          <pc:docMk/>
          <pc:sldMk cId="2803792540" sldId="2147472432"/>
        </pc:sldMkLst>
        <pc:graphicFrameChg chg="mod modGraphic">
          <ac:chgData name="Clara Gaïda" userId="S::clara_cambercollective.com#ext#@taskforceforglobalhealth.onmicrosoft.com::9d7f1210-5d63-4886-84cb-72ef4de2fef6" providerId="AD" clId="Web-{8EE37255-C31D-432C-9455-11C7B5BD073B}" dt="2023-11-17T09:01:01.952" v="27"/>
          <ac:graphicFrameMkLst>
            <pc:docMk/>
            <pc:sldMk cId="2803792540" sldId="2147472432"/>
            <ac:graphicFrameMk id="5" creationId="{939AC5A7-B1C2-D136-716F-367AD1F76191}"/>
          </ac:graphicFrameMkLst>
        </pc:graphicFrameChg>
      </pc:sldChg>
    </pc:docChg>
  </pc:docChgLst>
  <pc:docChgLst>
    <pc:chgData name="Allison Snyder" userId="S::asnyder@taskforce.org::f38518bd-c606-407d-8b23-e5f080895f20" providerId="AD" clId="Web-{58F05A1E-6630-4018-BDCD-F31CD760FF98}"/>
    <pc:docChg chg="modSld">
      <pc:chgData name="Allison Snyder" userId="S::asnyder@taskforce.org::f38518bd-c606-407d-8b23-e5f080895f20" providerId="AD" clId="Web-{58F05A1E-6630-4018-BDCD-F31CD760FF98}" dt="2023-11-03T14:23:08.559" v="172"/>
      <pc:docMkLst>
        <pc:docMk/>
      </pc:docMkLst>
      <pc:sldChg chg="addCm">
        <pc:chgData name="Allison Snyder" userId="S::asnyder@taskforce.org::f38518bd-c606-407d-8b23-e5f080895f20" providerId="AD" clId="Web-{58F05A1E-6630-4018-BDCD-F31CD760FF98}" dt="2023-11-03T14:23:08.559" v="172"/>
        <pc:sldMkLst>
          <pc:docMk/>
          <pc:sldMk cId="2840983005" sldId="2147472059"/>
        </pc:sldMkLst>
        <pc:extLst>
          <p:ext xmlns:p="http://schemas.openxmlformats.org/presentationml/2006/main" uri="{D6D511B9-2390-475A-947B-AFAB55BFBCF1}">
            <pc226:cmChg xmlns:pc226="http://schemas.microsoft.com/office/powerpoint/2022/06/main/command" chg="add">
              <pc226:chgData name="Allison Snyder" userId="S::asnyder@taskforce.org::f38518bd-c606-407d-8b23-e5f080895f20" providerId="AD" clId="Web-{58F05A1E-6630-4018-BDCD-F31CD760FF98}" dt="2023-11-03T14:23:08.559" v="172"/>
              <pc2:cmMkLst xmlns:pc2="http://schemas.microsoft.com/office/powerpoint/2019/9/main/command">
                <pc:docMk/>
                <pc:sldMk cId="2840983005" sldId="2147472059"/>
                <pc2:cmMk id="{5EA81A04-49B3-4027-9C0F-D3C2EC7AFFA4}"/>
              </pc2:cmMkLst>
            </pc226:cmChg>
          </p:ext>
        </pc:extLst>
      </pc:sldChg>
      <pc:sldChg chg="addSp modSp addCm delCm modCm">
        <pc:chgData name="Allison Snyder" userId="S::asnyder@taskforce.org::f38518bd-c606-407d-8b23-e5f080895f20" providerId="AD" clId="Web-{58F05A1E-6630-4018-BDCD-F31CD760FF98}" dt="2023-11-03T14:19:08.285" v="163"/>
        <pc:sldMkLst>
          <pc:docMk/>
          <pc:sldMk cId="2630222942" sldId="2147472110"/>
        </pc:sldMkLst>
        <pc:spChg chg="add mod">
          <ac:chgData name="Allison Snyder" userId="S::asnyder@taskforce.org::f38518bd-c606-407d-8b23-e5f080895f20" providerId="AD" clId="Web-{58F05A1E-6630-4018-BDCD-F31CD760FF98}" dt="2023-11-03T14:18:19.283" v="162" actId="1076"/>
          <ac:spMkLst>
            <pc:docMk/>
            <pc:sldMk cId="2630222942" sldId="2147472110"/>
            <ac:spMk id="2" creationId="{EF70F925-ADCF-26FF-428B-963571500AC2}"/>
          </ac:spMkLst>
        </pc:spChg>
        <pc:extLst>
          <p:ext xmlns:p="http://schemas.openxmlformats.org/presentationml/2006/main" uri="{D6D511B9-2390-475A-947B-AFAB55BFBCF1}">
            <pc226:cmChg xmlns:pc226="http://schemas.microsoft.com/office/powerpoint/2022/06/main/command" chg="add">
              <pc226:chgData name="Allison Snyder" userId="S::asnyder@taskforce.org::f38518bd-c606-407d-8b23-e5f080895f20" providerId="AD" clId="Web-{58F05A1E-6630-4018-BDCD-F31CD760FF98}" dt="2023-11-03T14:19:08.285" v="163"/>
              <pc2:cmMkLst xmlns:pc2="http://schemas.microsoft.com/office/powerpoint/2019/9/main/command">
                <pc:docMk/>
                <pc:sldMk cId="2630222942" sldId="2147472110"/>
                <pc2:cmMk id="{F6F48646-B686-4E15-8A90-4FC820E05EB3}"/>
              </pc2:cmMkLst>
            </pc226:cmChg>
            <pc226:cmChg xmlns:pc226="http://schemas.microsoft.com/office/powerpoint/2022/06/main/command" chg="add del mod">
              <pc226:chgData name="Allison Snyder" userId="S::asnyder@taskforce.org::f38518bd-c606-407d-8b23-e5f080895f20" providerId="AD" clId="Web-{58F05A1E-6630-4018-BDCD-F31CD760FF98}" dt="2023-11-03T14:17:47.328" v="159"/>
              <pc2:cmMkLst xmlns:pc2="http://schemas.microsoft.com/office/powerpoint/2019/9/main/command">
                <pc:docMk/>
                <pc:sldMk cId="2630222942" sldId="2147472110"/>
                <pc2:cmMk id="{F5B5E483-6350-404D-8445-BA1596843921}"/>
              </pc2:cmMkLst>
              <pc226:cmRplyChg chg="add">
                <pc226:chgData name="Allison Snyder" userId="S::asnyder@taskforce.org::f38518bd-c606-407d-8b23-e5f080895f20" providerId="AD" clId="Web-{58F05A1E-6630-4018-BDCD-F31CD760FF98}" dt="2023-11-03T14:13:48.632" v="1"/>
                <pc2:cmRplyMkLst xmlns:pc2="http://schemas.microsoft.com/office/powerpoint/2019/9/main/command">
                  <pc:docMk/>
                  <pc:sldMk cId="2630222942" sldId="2147472110"/>
                  <pc2:cmMk id="{F5B5E483-6350-404D-8445-BA1596843921}"/>
                  <pc2:cmRplyMk id="{29FAA116-FCB7-4833-9984-419E701709D7}"/>
                </pc2:cmRplyMkLst>
              </pc226:cmRplyChg>
            </pc226:cmChg>
          </p:ext>
        </pc:extLst>
      </pc:sldChg>
      <pc:sldChg chg="modSp">
        <pc:chgData name="Allison Snyder" userId="S::asnyder@taskforce.org::f38518bd-c606-407d-8b23-e5f080895f20" providerId="AD" clId="Web-{58F05A1E-6630-4018-BDCD-F31CD760FF98}" dt="2023-11-03T14:21:39.290" v="169" actId="20577"/>
        <pc:sldMkLst>
          <pc:docMk/>
          <pc:sldMk cId="4011772958" sldId="2147472400"/>
        </pc:sldMkLst>
        <pc:spChg chg="mod">
          <ac:chgData name="Allison Snyder" userId="S::asnyder@taskforce.org::f38518bd-c606-407d-8b23-e5f080895f20" providerId="AD" clId="Web-{58F05A1E-6630-4018-BDCD-F31CD760FF98}" dt="2023-11-03T14:21:39.290" v="169" actId="20577"/>
          <ac:spMkLst>
            <pc:docMk/>
            <pc:sldMk cId="4011772958" sldId="2147472400"/>
            <ac:spMk id="4" creationId="{03AA009E-6C84-3D34-A449-0F0156163579}"/>
          </ac:spMkLst>
        </pc:spChg>
        <pc:spChg chg="mod">
          <ac:chgData name="Allison Snyder" userId="S::asnyder@taskforce.org::f38518bd-c606-407d-8b23-e5f080895f20" providerId="AD" clId="Web-{58F05A1E-6630-4018-BDCD-F31CD760FF98}" dt="2023-11-03T14:20:34.741" v="164" actId="14100"/>
          <ac:spMkLst>
            <pc:docMk/>
            <pc:sldMk cId="4011772958" sldId="2147472400"/>
            <ac:spMk id="13" creationId="{23FC0F85-9FEB-0E55-F0E0-B8FA99773993}"/>
          </ac:spMkLst>
        </pc:spChg>
        <pc:spChg chg="mod">
          <ac:chgData name="Allison Snyder" userId="S::asnyder@taskforce.org::f38518bd-c606-407d-8b23-e5f080895f20" providerId="AD" clId="Web-{58F05A1E-6630-4018-BDCD-F31CD760FF98}" dt="2023-11-03T14:20:40.866" v="165" actId="14100"/>
          <ac:spMkLst>
            <pc:docMk/>
            <pc:sldMk cId="4011772958" sldId="2147472400"/>
            <ac:spMk id="24" creationId="{42B689E6-3229-24DD-23F6-368D49D62707}"/>
          </ac:spMkLst>
        </pc:spChg>
      </pc:sldChg>
      <pc:sldChg chg="modSp">
        <pc:chgData name="Allison Snyder" userId="S::asnyder@taskforce.org::f38518bd-c606-407d-8b23-e5f080895f20" providerId="AD" clId="Web-{58F05A1E-6630-4018-BDCD-F31CD760FF98}" dt="2023-11-03T14:22:31.152" v="171"/>
        <pc:sldMkLst>
          <pc:docMk/>
          <pc:sldMk cId="1904051077" sldId="2147472408"/>
        </pc:sldMkLst>
        <pc:spChg chg="mod">
          <ac:chgData name="Allison Snyder" userId="S::asnyder@taskforce.org::f38518bd-c606-407d-8b23-e5f080895f20" providerId="AD" clId="Web-{58F05A1E-6630-4018-BDCD-F31CD760FF98}" dt="2023-11-03T14:22:31.152" v="171"/>
          <ac:spMkLst>
            <pc:docMk/>
            <pc:sldMk cId="1904051077" sldId="2147472408"/>
            <ac:spMk id="2" creationId="{33528D7F-A943-DF6A-E2D1-02AD7D4CF885}"/>
          </ac:spMkLst>
        </pc:spChg>
      </pc:sldChg>
    </pc:docChg>
  </pc:docChgLst>
  <pc:docChgLst>
    <pc:chgData name="Brent McCann" userId="2cf45200-cac5-47e9-9155-84d8a5fea1f3" providerId="ADAL" clId="{FE60030E-00C0-4E9F-B128-C95A6817F48C}"/>
    <pc:docChg chg="undo redo custSel addSld delSld modSld sldOrd modMainMaster">
      <pc:chgData name="Brent McCann" userId="2cf45200-cac5-47e9-9155-84d8a5fea1f3" providerId="ADAL" clId="{FE60030E-00C0-4E9F-B128-C95A6817F48C}" dt="2023-11-03T18:26:42.332" v="4870" actId="404"/>
      <pc:docMkLst>
        <pc:docMk/>
      </pc:docMkLst>
      <pc:sldChg chg="delSp mod delCm modCm">
        <pc:chgData name="Brent McCann" userId="2cf45200-cac5-47e9-9155-84d8a5fea1f3" providerId="ADAL" clId="{FE60030E-00C0-4E9F-B128-C95A6817F48C}" dt="2023-11-03T17:55:45.091" v="4867"/>
        <pc:sldMkLst>
          <pc:docMk/>
          <pc:sldMk cId="2840983005" sldId="2147472059"/>
        </pc:sldMkLst>
        <pc:spChg chg="del">
          <ac:chgData name="Brent McCann" userId="2cf45200-cac5-47e9-9155-84d8a5fea1f3" providerId="ADAL" clId="{FE60030E-00C0-4E9F-B128-C95A6817F48C}" dt="2023-11-03T11:11:22.599" v="2761" actId="478"/>
          <ac:spMkLst>
            <pc:docMk/>
            <pc:sldMk cId="2840983005" sldId="2147472059"/>
            <ac:spMk id="8" creationId="{C4D792F6-10F9-F6B8-562F-E48EE2573861}"/>
          </ac:spMkLst>
        </pc:spChg>
        <pc:extLst>
          <p:ext xmlns:p="http://schemas.openxmlformats.org/presentationml/2006/main" uri="{D6D511B9-2390-475A-947B-AFAB55BFBCF1}">
            <pc226:cmChg xmlns:pc226="http://schemas.microsoft.com/office/powerpoint/2022/06/main/command" chg="del">
              <pc226:chgData name="Brent McCann" userId="2cf45200-cac5-47e9-9155-84d8a5fea1f3" providerId="ADAL" clId="{FE60030E-00C0-4E9F-B128-C95A6817F48C}" dt="2023-11-03T17:55:40.684" v="4866"/>
              <pc2:cmMkLst xmlns:pc2="http://schemas.microsoft.com/office/powerpoint/2019/9/main/command">
                <pc:docMk/>
                <pc:sldMk cId="2840983005" sldId="2147472059"/>
                <pc2:cmMk id="{5EA81A04-49B3-4027-9C0F-D3C2EC7AFFA4}"/>
              </pc2:cmMkLst>
            </pc226:cmChg>
            <pc226:cmChg xmlns:pc226="http://schemas.microsoft.com/office/powerpoint/2022/06/main/command" chg="del mod modRxn">
              <pc226:chgData name="Brent McCann" userId="2cf45200-cac5-47e9-9155-84d8a5fea1f3" providerId="ADAL" clId="{FE60030E-00C0-4E9F-B128-C95A6817F48C}" dt="2023-11-03T17:55:45.091" v="4867"/>
              <pc2:cmMkLst xmlns:pc2="http://schemas.microsoft.com/office/powerpoint/2019/9/main/command">
                <pc:docMk/>
                <pc:sldMk cId="2840983005" sldId="2147472059"/>
                <pc2:cmMk id="{7FB0B429-68E6-42EB-9009-FD3E14D577A0}"/>
              </pc2:cmMkLst>
            </pc226:cmChg>
          </p:ext>
        </pc:extLst>
      </pc:sldChg>
      <pc:sldChg chg="modSp mod delCm modCm">
        <pc:chgData name="Brent McCann" userId="2cf45200-cac5-47e9-9155-84d8a5fea1f3" providerId="ADAL" clId="{FE60030E-00C0-4E9F-B128-C95A6817F48C}" dt="2023-11-03T17:55:57.710" v="4868"/>
        <pc:sldMkLst>
          <pc:docMk/>
          <pc:sldMk cId="2630222942" sldId="2147472110"/>
        </pc:sldMkLst>
        <pc:spChg chg="mod">
          <ac:chgData name="Brent McCann" userId="2cf45200-cac5-47e9-9155-84d8a5fea1f3" providerId="ADAL" clId="{FE60030E-00C0-4E9F-B128-C95A6817F48C}" dt="2023-11-03T16:59:13.297" v="3865" actId="20577"/>
          <ac:spMkLst>
            <pc:docMk/>
            <pc:sldMk cId="2630222942" sldId="2147472110"/>
            <ac:spMk id="2" creationId="{EF70F925-ADCF-26FF-428B-963571500AC2}"/>
          </ac:spMkLst>
        </pc:spChg>
        <pc:spChg chg="mod">
          <ac:chgData name="Brent McCann" userId="2cf45200-cac5-47e9-9155-84d8a5fea1f3" providerId="ADAL" clId="{FE60030E-00C0-4E9F-B128-C95A6817F48C}" dt="2023-11-03T11:09:14.410" v="2732" actId="20577"/>
          <ac:spMkLst>
            <pc:docMk/>
            <pc:sldMk cId="2630222942" sldId="2147472110"/>
            <ac:spMk id="9" creationId="{8B64B743-AA7A-4316-9184-277532656833}"/>
          </ac:spMkLst>
        </pc:spChg>
        <pc:extLst>
          <p:ext xmlns:p="http://schemas.openxmlformats.org/presentationml/2006/main" uri="{D6D511B9-2390-475A-947B-AFAB55BFBCF1}">
            <pc226:cmChg xmlns:pc226="http://schemas.microsoft.com/office/powerpoint/2022/06/main/command" chg="del mod">
              <pc226:chgData name="Brent McCann" userId="2cf45200-cac5-47e9-9155-84d8a5fea1f3" providerId="ADAL" clId="{FE60030E-00C0-4E9F-B128-C95A6817F48C}" dt="2023-11-03T17:55:57.710" v="4868"/>
              <pc2:cmMkLst xmlns:pc2="http://schemas.microsoft.com/office/powerpoint/2019/9/main/command">
                <pc:docMk/>
                <pc:sldMk cId="2630222942" sldId="2147472110"/>
                <pc2:cmMk id="{F6F48646-B686-4E15-8A90-4FC820E05EB3}"/>
              </pc2:cmMkLst>
            </pc226:cmChg>
          </p:ext>
        </pc:extLst>
      </pc:sldChg>
      <pc:sldChg chg="modSp del mod modCm">
        <pc:chgData name="Brent McCann" userId="2cf45200-cac5-47e9-9155-84d8a5fea1f3" providerId="ADAL" clId="{FE60030E-00C0-4E9F-B128-C95A6817F48C}" dt="2023-11-03T15:56:04.383" v="2982" actId="47"/>
        <pc:sldMkLst>
          <pc:docMk/>
          <pc:sldMk cId="2317461029" sldId="2147472333"/>
        </pc:sldMkLst>
        <pc:spChg chg="mod">
          <ac:chgData name="Brent McCann" userId="2cf45200-cac5-47e9-9155-84d8a5fea1f3" providerId="ADAL" clId="{FE60030E-00C0-4E9F-B128-C95A6817F48C}" dt="2023-11-02T21:34:42.553" v="580" actId="1076"/>
          <ac:spMkLst>
            <pc:docMk/>
            <pc:sldMk cId="2317461029" sldId="2147472333"/>
            <ac:spMk id="4" creationId="{26A4F5EB-4D16-6C89-DE30-6BD1D2E9E821}"/>
          </ac:spMkLst>
        </pc:spChg>
        <pc:spChg chg="mod">
          <ac:chgData name="Brent McCann" userId="2cf45200-cac5-47e9-9155-84d8a5fea1f3" providerId="ADAL" clId="{FE60030E-00C0-4E9F-B128-C95A6817F48C}" dt="2023-11-02T21:34:45.795" v="581" actId="1076"/>
          <ac:spMkLst>
            <pc:docMk/>
            <pc:sldMk cId="2317461029" sldId="2147472333"/>
            <ac:spMk id="5" creationId="{9D752446-A431-769F-4B37-723A0879D618}"/>
          </ac:spMkLst>
        </pc:spChg>
        <pc:spChg chg="mod">
          <ac:chgData name="Brent McCann" userId="2cf45200-cac5-47e9-9155-84d8a5fea1f3" providerId="ADAL" clId="{FE60030E-00C0-4E9F-B128-C95A6817F48C}" dt="2023-11-02T21:34:55.174" v="583" actId="1076"/>
          <ac:spMkLst>
            <pc:docMk/>
            <pc:sldMk cId="2317461029" sldId="2147472333"/>
            <ac:spMk id="8" creationId="{7E6650A5-3E50-D143-035A-FF3F9C5B2310}"/>
          </ac:spMkLst>
        </pc:spChg>
        <pc:spChg chg="mod">
          <ac:chgData name="Brent McCann" userId="2cf45200-cac5-47e9-9155-84d8a5fea1f3" providerId="ADAL" clId="{FE60030E-00C0-4E9F-B128-C95A6817F48C}" dt="2023-11-02T17:25:51.954" v="387" actId="20577"/>
          <ac:spMkLst>
            <pc:docMk/>
            <pc:sldMk cId="2317461029" sldId="2147472333"/>
            <ac:spMk id="11" creationId="{9A9E0EB4-02D6-82AD-8DEA-176A12A3BA53}"/>
          </ac:spMkLst>
        </pc:spChg>
        <pc:spChg chg="mod">
          <ac:chgData name="Brent McCann" userId="2cf45200-cac5-47e9-9155-84d8a5fea1f3" providerId="ADAL" clId="{FE60030E-00C0-4E9F-B128-C95A6817F48C}" dt="2023-11-02T17:25:54.401" v="388" actId="20577"/>
          <ac:spMkLst>
            <pc:docMk/>
            <pc:sldMk cId="2317461029" sldId="2147472333"/>
            <ac:spMk id="12" creationId="{21A646F1-70A3-694A-8D55-98C99CC918FF}"/>
          </ac:spMkLst>
        </pc:spChg>
        <pc:spChg chg="mod">
          <ac:chgData name="Brent McCann" userId="2cf45200-cac5-47e9-9155-84d8a5fea1f3" providerId="ADAL" clId="{FE60030E-00C0-4E9F-B128-C95A6817F48C}" dt="2023-11-02T17:25:56.349" v="389" actId="20577"/>
          <ac:spMkLst>
            <pc:docMk/>
            <pc:sldMk cId="2317461029" sldId="2147472333"/>
            <ac:spMk id="13" creationId="{E2E586C1-401E-6F0F-F966-2F261836E019}"/>
          </ac:spMkLst>
        </pc:spChg>
        <pc:spChg chg="mod">
          <ac:chgData name="Brent McCann" userId="2cf45200-cac5-47e9-9155-84d8a5fea1f3" providerId="ADAL" clId="{FE60030E-00C0-4E9F-B128-C95A6817F48C}" dt="2023-11-02T17:25:58.497" v="390" actId="20577"/>
          <ac:spMkLst>
            <pc:docMk/>
            <pc:sldMk cId="2317461029" sldId="2147472333"/>
            <ac:spMk id="14" creationId="{717AF5B3-ECA8-7344-C476-8FC422FD8242}"/>
          </ac:spMkLst>
        </pc:spChg>
        <pc:graphicFrameChg chg="mod modGraphic">
          <ac:chgData name="Brent McCann" userId="2cf45200-cac5-47e9-9155-84d8a5fea1f3" providerId="ADAL" clId="{FE60030E-00C0-4E9F-B128-C95A6817F48C}" dt="2023-11-02T21:33:48.710" v="576"/>
          <ac:graphicFrameMkLst>
            <pc:docMk/>
            <pc:sldMk cId="2317461029" sldId="2147472333"/>
            <ac:graphicFrameMk id="2" creationId="{5D3A3F02-F062-4BD2-6E48-5705B4F802B7}"/>
          </ac:graphicFrameMkLst>
        </pc:graphicFrameChg>
        <pc:graphicFrameChg chg="mod modGraphic">
          <ac:chgData name="Brent McCann" userId="2cf45200-cac5-47e9-9155-84d8a5fea1f3" providerId="ADAL" clId="{FE60030E-00C0-4E9F-B128-C95A6817F48C}" dt="2023-11-02T21:34:35.983" v="579"/>
          <ac:graphicFrameMkLst>
            <pc:docMk/>
            <pc:sldMk cId="2317461029" sldId="2147472333"/>
            <ac:graphicFrameMk id="6" creationId="{D52A8EFC-2042-0005-142A-105357A884A4}"/>
          </ac:graphicFrameMkLst>
        </pc:graphicFrameChg>
        <pc:graphicFrameChg chg="modGraphic">
          <ac:chgData name="Brent McCann" userId="2cf45200-cac5-47e9-9155-84d8a5fea1f3" providerId="ADAL" clId="{FE60030E-00C0-4E9F-B128-C95A6817F48C}" dt="2023-11-02T21:33:41.274" v="573" actId="20577"/>
          <ac:graphicFrameMkLst>
            <pc:docMk/>
            <pc:sldMk cId="2317461029" sldId="2147472333"/>
            <ac:graphicFrameMk id="9" creationId="{FCAA2733-654D-7E87-A201-AA107414628A}"/>
          </ac:graphicFrameMkLst>
        </pc:graphicFrameChg>
        <pc:graphicFrameChg chg="modGraphic">
          <ac:chgData name="Brent McCann" userId="2cf45200-cac5-47e9-9155-84d8a5fea1f3" providerId="ADAL" clId="{FE60030E-00C0-4E9F-B128-C95A6817F48C}" dt="2023-11-02T21:36:15.904" v="593" actId="20577"/>
          <ac:graphicFrameMkLst>
            <pc:docMk/>
            <pc:sldMk cId="2317461029" sldId="2147472333"/>
            <ac:graphicFrameMk id="10" creationId="{E03A51DE-D07A-CC2C-9209-DEE0800B7430}"/>
          </ac:graphicFrameMkLst>
        </pc:graphicFrameChg>
        <pc:extLst>
          <p:ext xmlns:p="http://schemas.openxmlformats.org/presentationml/2006/main" uri="{D6D511B9-2390-475A-947B-AFAB55BFBCF1}">
            <pc226:cmChg xmlns:pc226="http://schemas.microsoft.com/office/powerpoint/2022/06/main/command" chg="mod modRxn">
              <pc226:chgData name="Brent McCann" userId="2cf45200-cac5-47e9-9155-84d8a5fea1f3" providerId="ADAL" clId="{FE60030E-00C0-4E9F-B128-C95A6817F48C}" dt="2023-11-02T21:35:01.750" v="589"/>
              <pc2:cmMkLst xmlns:pc2="http://schemas.microsoft.com/office/powerpoint/2019/9/main/command">
                <pc:docMk/>
                <pc:sldMk cId="2317461029" sldId="2147472333"/>
                <pc2:cmMk id="{04CD7F90-D642-4F46-A150-9E56D76A464B}"/>
              </pc2:cmMkLst>
            </pc226:cmChg>
          </p:ext>
        </pc:extLst>
      </pc:sldChg>
      <pc:sldChg chg="addSp delSp modSp del mod modCm">
        <pc:chgData name="Brent McCann" userId="2cf45200-cac5-47e9-9155-84d8a5fea1f3" providerId="ADAL" clId="{FE60030E-00C0-4E9F-B128-C95A6817F48C}" dt="2023-11-02T17:25:37.023" v="385" actId="47"/>
        <pc:sldMkLst>
          <pc:docMk/>
          <pc:sldMk cId="1697301130" sldId="2147472343"/>
        </pc:sldMkLst>
        <pc:spChg chg="add mod">
          <ac:chgData name="Brent McCann" userId="2cf45200-cac5-47e9-9155-84d8a5fea1f3" providerId="ADAL" clId="{FE60030E-00C0-4E9F-B128-C95A6817F48C}" dt="2023-11-02T17:25:35.111" v="383" actId="478"/>
          <ac:spMkLst>
            <pc:docMk/>
            <pc:sldMk cId="1697301130" sldId="2147472343"/>
            <ac:spMk id="5" creationId="{29F908AA-D9A7-3BC3-9B52-96A18B3A8CFD}"/>
          </ac:spMkLst>
        </pc:spChg>
        <pc:spChg chg="del">
          <ac:chgData name="Brent McCann" userId="2cf45200-cac5-47e9-9155-84d8a5fea1f3" providerId="ADAL" clId="{FE60030E-00C0-4E9F-B128-C95A6817F48C}" dt="2023-11-02T17:25:35.111" v="383" actId="478"/>
          <ac:spMkLst>
            <pc:docMk/>
            <pc:sldMk cId="1697301130" sldId="2147472343"/>
            <ac:spMk id="10" creationId="{56E5F4E1-ABC2-33AD-1A4B-4EABC4A6E33B}"/>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FE60030E-00C0-4E9F-B128-C95A6817F48C}" dt="2023-11-02T17:25:35.122" v="384" actId="2056"/>
              <pc2:cmMkLst xmlns:pc2="http://schemas.microsoft.com/office/powerpoint/2019/9/main/command">
                <pc:docMk/>
                <pc:sldMk cId="1697301130" sldId="2147472343"/>
                <pc2:cmMk id="{B9D32CA5-02B3-40D5-BF69-BD653CD9D0F7}"/>
              </pc2:cmMkLst>
            </pc226:cmChg>
          </p:ext>
        </pc:extLst>
      </pc:sldChg>
      <pc:sldChg chg="delSp modSp mod">
        <pc:chgData name="Brent McCann" userId="2cf45200-cac5-47e9-9155-84d8a5fea1f3" providerId="ADAL" clId="{FE60030E-00C0-4E9F-B128-C95A6817F48C}" dt="2023-11-03T17:36:38.282" v="4828" actId="20577"/>
        <pc:sldMkLst>
          <pc:docMk/>
          <pc:sldMk cId="671592112" sldId="2147472357"/>
        </pc:sldMkLst>
        <pc:spChg chg="del">
          <ac:chgData name="Brent McCann" userId="2cf45200-cac5-47e9-9155-84d8a5fea1f3" providerId="ADAL" clId="{FE60030E-00C0-4E9F-B128-C95A6817F48C}" dt="2023-11-03T11:11:10.275" v="2759" actId="478"/>
          <ac:spMkLst>
            <pc:docMk/>
            <pc:sldMk cId="671592112" sldId="2147472357"/>
            <ac:spMk id="3" creationId="{BBEA0912-9272-4B04-E84F-493DD86E0F1A}"/>
          </ac:spMkLst>
        </pc:spChg>
        <pc:spChg chg="mod">
          <ac:chgData name="Brent McCann" userId="2cf45200-cac5-47e9-9155-84d8a5fea1f3" providerId="ADAL" clId="{FE60030E-00C0-4E9F-B128-C95A6817F48C}" dt="2023-11-03T17:31:04.169" v="4797" actId="20577"/>
          <ac:spMkLst>
            <pc:docMk/>
            <pc:sldMk cId="671592112" sldId="2147472357"/>
            <ac:spMk id="10" creationId="{56E5F4E1-ABC2-33AD-1A4B-4EABC4A6E33B}"/>
          </ac:spMkLst>
        </pc:spChg>
        <pc:spChg chg="mod">
          <ac:chgData name="Brent McCann" userId="2cf45200-cac5-47e9-9155-84d8a5fea1f3" providerId="ADAL" clId="{FE60030E-00C0-4E9F-B128-C95A6817F48C}" dt="2023-11-03T17:36:38.282" v="4828" actId="20577"/>
          <ac:spMkLst>
            <pc:docMk/>
            <pc:sldMk cId="671592112" sldId="2147472357"/>
            <ac:spMk id="28" creationId="{34F0FE93-A4AC-CC1B-A7E6-3CA555D88072}"/>
          </ac:spMkLst>
        </pc:spChg>
        <pc:spChg chg="mod">
          <ac:chgData name="Brent McCann" userId="2cf45200-cac5-47e9-9155-84d8a5fea1f3" providerId="ADAL" clId="{FE60030E-00C0-4E9F-B128-C95A6817F48C}" dt="2023-11-03T17:35:48.650" v="4808" actId="20577"/>
          <ac:spMkLst>
            <pc:docMk/>
            <pc:sldMk cId="671592112" sldId="2147472357"/>
            <ac:spMk id="29" creationId="{AA86CA12-4EDF-4393-D6F0-3D5ADF04C7A8}"/>
          </ac:spMkLst>
        </pc:spChg>
      </pc:sldChg>
      <pc:sldChg chg="delSp modSp mod">
        <pc:chgData name="Brent McCann" userId="2cf45200-cac5-47e9-9155-84d8a5fea1f3" providerId="ADAL" clId="{FE60030E-00C0-4E9F-B128-C95A6817F48C}" dt="2023-11-03T17:31:37.349" v="4799" actId="1076"/>
        <pc:sldMkLst>
          <pc:docMk/>
          <pc:sldMk cId="1873885922" sldId="2147472373"/>
        </pc:sldMkLst>
        <pc:spChg chg="del">
          <ac:chgData name="Brent McCann" userId="2cf45200-cac5-47e9-9155-84d8a5fea1f3" providerId="ADAL" clId="{FE60030E-00C0-4E9F-B128-C95A6817F48C}" dt="2023-11-03T11:11:02.624" v="2756" actId="478"/>
          <ac:spMkLst>
            <pc:docMk/>
            <pc:sldMk cId="1873885922" sldId="2147472373"/>
            <ac:spMk id="5" creationId="{23F50D33-336F-F6E3-5DF2-31A2BE909455}"/>
          </ac:spMkLst>
        </pc:spChg>
        <pc:spChg chg="mod">
          <ac:chgData name="Brent McCann" userId="2cf45200-cac5-47e9-9155-84d8a5fea1f3" providerId="ADAL" clId="{FE60030E-00C0-4E9F-B128-C95A6817F48C}" dt="2023-11-03T17:29:20.308" v="4698" actId="20577"/>
          <ac:spMkLst>
            <pc:docMk/>
            <pc:sldMk cId="1873885922" sldId="2147472373"/>
            <ac:spMk id="10" creationId="{56E5F4E1-ABC2-33AD-1A4B-4EABC4A6E33B}"/>
          </ac:spMkLst>
        </pc:spChg>
        <pc:spChg chg="mod">
          <ac:chgData name="Brent McCann" userId="2cf45200-cac5-47e9-9155-84d8a5fea1f3" providerId="ADAL" clId="{FE60030E-00C0-4E9F-B128-C95A6817F48C}" dt="2023-11-03T17:31:34.311" v="4798" actId="1076"/>
          <ac:spMkLst>
            <pc:docMk/>
            <pc:sldMk cId="1873885922" sldId="2147472373"/>
            <ac:spMk id="11" creationId="{DC7CBCEB-D139-FD30-AD36-29AC8770BA7D}"/>
          </ac:spMkLst>
        </pc:spChg>
        <pc:spChg chg="mod">
          <ac:chgData name="Brent McCann" userId="2cf45200-cac5-47e9-9155-84d8a5fea1f3" providerId="ADAL" clId="{FE60030E-00C0-4E9F-B128-C95A6817F48C}" dt="2023-11-03T17:31:37.349" v="4799" actId="1076"/>
          <ac:spMkLst>
            <pc:docMk/>
            <pc:sldMk cId="1873885922" sldId="2147472373"/>
            <ac:spMk id="16" creationId="{C7808688-B8FF-4845-01F6-39AA53A2D488}"/>
          </ac:spMkLst>
        </pc:spChg>
      </pc:sldChg>
      <pc:sldChg chg="delSp modSp mod">
        <pc:chgData name="Brent McCann" userId="2cf45200-cac5-47e9-9155-84d8a5fea1f3" providerId="ADAL" clId="{FE60030E-00C0-4E9F-B128-C95A6817F48C}" dt="2023-11-03T17:29:24.502" v="4699" actId="20577"/>
        <pc:sldMkLst>
          <pc:docMk/>
          <pc:sldMk cId="1723311461" sldId="2147472374"/>
        </pc:sldMkLst>
        <pc:spChg chg="del">
          <ac:chgData name="Brent McCann" userId="2cf45200-cac5-47e9-9155-84d8a5fea1f3" providerId="ADAL" clId="{FE60030E-00C0-4E9F-B128-C95A6817F48C}" dt="2023-11-03T11:11:05.120" v="2757" actId="478"/>
          <ac:spMkLst>
            <pc:docMk/>
            <pc:sldMk cId="1723311461" sldId="2147472374"/>
            <ac:spMk id="2" creationId="{3A06FC10-7866-4445-A9ED-08CA3723B09A}"/>
          </ac:spMkLst>
        </pc:spChg>
        <pc:spChg chg="mod">
          <ac:chgData name="Brent McCann" userId="2cf45200-cac5-47e9-9155-84d8a5fea1f3" providerId="ADAL" clId="{FE60030E-00C0-4E9F-B128-C95A6817F48C}" dt="2023-11-03T17:29:24.502" v="4699" actId="20577"/>
          <ac:spMkLst>
            <pc:docMk/>
            <pc:sldMk cId="1723311461" sldId="2147472374"/>
            <ac:spMk id="10" creationId="{56E5F4E1-ABC2-33AD-1A4B-4EABC4A6E33B}"/>
          </ac:spMkLst>
        </pc:spChg>
      </pc:sldChg>
      <pc:sldChg chg="addSp delSp modSp mod">
        <pc:chgData name="Brent McCann" userId="2cf45200-cac5-47e9-9155-84d8a5fea1f3" providerId="ADAL" clId="{FE60030E-00C0-4E9F-B128-C95A6817F48C}" dt="2023-11-03T17:31:50.854" v="4800" actId="1076"/>
        <pc:sldMkLst>
          <pc:docMk/>
          <pc:sldMk cId="1915527993" sldId="2147472376"/>
        </pc:sldMkLst>
        <pc:spChg chg="add mod">
          <ac:chgData name="Brent McCann" userId="2cf45200-cac5-47e9-9155-84d8a5fea1f3" providerId="ADAL" clId="{FE60030E-00C0-4E9F-B128-C95A6817F48C}" dt="2023-11-03T17:30:54.524" v="4784" actId="207"/>
          <ac:spMkLst>
            <pc:docMk/>
            <pc:sldMk cId="1915527993" sldId="2147472376"/>
            <ac:spMk id="2" creationId="{9480C390-3D4C-56FA-250C-B56DE705B448}"/>
          </ac:spMkLst>
        </pc:spChg>
        <pc:spChg chg="del">
          <ac:chgData name="Brent McCann" userId="2cf45200-cac5-47e9-9155-84d8a5fea1f3" providerId="ADAL" clId="{FE60030E-00C0-4E9F-B128-C95A6817F48C}" dt="2023-11-03T11:11:07.533" v="2758" actId="478"/>
          <ac:spMkLst>
            <pc:docMk/>
            <pc:sldMk cId="1915527993" sldId="2147472376"/>
            <ac:spMk id="2" creationId="{D5A8D8D8-1830-37F4-73FD-BC17B430B5A6}"/>
          </ac:spMkLst>
        </pc:spChg>
        <pc:spChg chg="mod">
          <ac:chgData name="Brent McCann" userId="2cf45200-cac5-47e9-9155-84d8a5fea1f3" providerId="ADAL" clId="{FE60030E-00C0-4E9F-B128-C95A6817F48C}" dt="2023-11-03T17:31:50.854" v="4800" actId="1076"/>
          <ac:spMkLst>
            <pc:docMk/>
            <pc:sldMk cId="1915527993" sldId="2147472376"/>
            <ac:spMk id="6" creationId="{AA9CE44F-85C6-A572-118F-00F43162639F}"/>
          </ac:spMkLst>
        </pc:spChg>
        <pc:spChg chg="mod">
          <ac:chgData name="Brent McCann" userId="2cf45200-cac5-47e9-9155-84d8a5fea1f3" providerId="ADAL" clId="{FE60030E-00C0-4E9F-B128-C95A6817F48C}" dt="2023-11-03T17:29:36.956" v="4702" actId="57"/>
          <ac:spMkLst>
            <pc:docMk/>
            <pc:sldMk cId="1915527993" sldId="2147472376"/>
            <ac:spMk id="10" creationId="{56E5F4E1-ABC2-33AD-1A4B-4EABC4A6E33B}"/>
          </ac:spMkLst>
        </pc:spChg>
      </pc:sldChg>
      <pc:sldChg chg="modSp del mod ord modShow">
        <pc:chgData name="Brent McCann" userId="2cf45200-cac5-47e9-9155-84d8a5fea1f3" providerId="ADAL" clId="{FE60030E-00C0-4E9F-B128-C95A6817F48C}" dt="2023-11-03T17:55:24.037" v="4865" actId="47"/>
        <pc:sldMkLst>
          <pc:docMk/>
          <pc:sldMk cId="4011772958" sldId="2147472400"/>
        </pc:sldMkLst>
        <pc:spChg chg="mod">
          <ac:chgData name="Brent McCann" userId="2cf45200-cac5-47e9-9155-84d8a5fea1f3" providerId="ADAL" clId="{FE60030E-00C0-4E9F-B128-C95A6817F48C}" dt="2023-11-02T21:49:30.872" v="704" actId="20577"/>
          <ac:spMkLst>
            <pc:docMk/>
            <pc:sldMk cId="4011772958" sldId="2147472400"/>
            <ac:spMk id="2" creationId="{FD82B04B-2AE3-98C9-D878-9FDDA9D43079}"/>
          </ac:spMkLst>
        </pc:spChg>
        <pc:spChg chg="mod">
          <ac:chgData name="Brent McCann" userId="2cf45200-cac5-47e9-9155-84d8a5fea1f3" providerId="ADAL" clId="{FE60030E-00C0-4E9F-B128-C95A6817F48C}" dt="2023-11-02T21:43:17.704" v="618" actId="20577"/>
          <ac:spMkLst>
            <pc:docMk/>
            <pc:sldMk cId="4011772958" sldId="2147472400"/>
            <ac:spMk id="3" creationId="{1C045F65-7F2B-C8D8-F463-6CFB47AACA10}"/>
          </ac:spMkLst>
        </pc:spChg>
        <pc:spChg chg="mod">
          <ac:chgData name="Brent McCann" userId="2cf45200-cac5-47e9-9155-84d8a5fea1f3" providerId="ADAL" clId="{FE60030E-00C0-4E9F-B128-C95A6817F48C}" dt="2023-11-03T10:44:48.775" v="2091" actId="20577"/>
          <ac:spMkLst>
            <pc:docMk/>
            <pc:sldMk cId="4011772958" sldId="2147472400"/>
            <ac:spMk id="4" creationId="{03AA009E-6C84-3D34-A449-0F0156163579}"/>
          </ac:spMkLst>
        </pc:spChg>
        <pc:spChg chg="mod">
          <ac:chgData name="Brent McCann" userId="2cf45200-cac5-47e9-9155-84d8a5fea1f3" providerId="ADAL" clId="{FE60030E-00C0-4E9F-B128-C95A6817F48C}" dt="2023-11-02T21:43:11.091" v="614" actId="14100"/>
          <ac:spMkLst>
            <pc:docMk/>
            <pc:sldMk cId="4011772958" sldId="2147472400"/>
            <ac:spMk id="13" creationId="{23FC0F85-9FEB-0E55-F0E0-B8FA99773993}"/>
          </ac:spMkLst>
        </pc:spChg>
        <pc:picChg chg="mod">
          <ac:chgData name="Brent McCann" userId="2cf45200-cac5-47e9-9155-84d8a5fea1f3" providerId="ADAL" clId="{FE60030E-00C0-4E9F-B128-C95A6817F48C}" dt="2023-11-02T21:48:39.071" v="695" actId="1076"/>
          <ac:picMkLst>
            <pc:docMk/>
            <pc:sldMk cId="4011772958" sldId="2147472400"/>
            <ac:picMk id="5" creationId="{35886914-D1B2-687F-7816-B64B3F51C571}"/>
          </ac:picMkLst>
        </pc:picChg>
        <pc:picChg chg="mod">
          <ac:chgData name="Brent McCann" userId="2cf45200-cac5-47e9-9155-84d8a5fea1f3" providerId="ADAL" clId="{FE60030E-00C0-4E9F-B128-C95A6817F48C}" dt="2023-11-02T17:30:14.812" v="464" actId="1076"/>
          <ac:picMkLst>
            <pc:docMk/>
            <pc:sldMk cId="4011772958" sldId="2147472400"/>
            <ac:picMk id="1026" creationId="{43B802D2-070E-805F-13D7-A556EF022D33}"/>
          </ac:picMkLst>
        </pc:picChg>
      </pc:sldChg>
      <pc:sldChg chg="delSp modSp del mod modCm">
        <pc:chgData name="Brent McCann" userId="2cf45200-cac5-47e9-9155-84d8a5fea1f3" providerId="ADAL" clId="{FE60030E-00C0-4E9F-B128-C95A6817F48C}" dt="2023-11-03T15:53:42.899" v="2976" actId="47"/>
        <pc:sldMkLst>
          <pc:docMk/>
          <pc:sldMk cId="3771417617" sldId="2147472401"/>
        </pc:sldMkLst>
        <pc:spChg chg="del mod">
          <ac:chgData name="Brent McCann" userId="2cf45200-cac5-47e9-9155-84d8a5fea1f3" providerId="ADAL" clId="{FE60030E-00C0-4E9F-B128-C95A6817F48C}" dt="2023-11-03T11:10:48.404" v="2753" actId="478"/>
          <ac:spMkLst>
            <pc:docMk/>
            <pc:sldMk cId="3771417617" sldId="2147472401"/>
            <ac:spMk id="2" creationId="{BB8592D6-2227-EDF9-D5AD-8DE54AA5F53C}"/>
          </ac:spMkLst>
        </pc:spChg>
        <pc:spChg chg="mod">
          <ac:chgData name="Brent McCann" userId="2cf45200-cac5-47e9-9155-84d8a5fea1f3" providerId="ADAL" clId="{FE60030E-00C0-4E9F-B128-C95A6817F48C}" dt="2023-11-02T22:01:29.741" v="820" actId="20577"/>
          <ac:spMkLst>
            <pc:docMk/>
            <pc:sldMk cId="3771417617" sldId="2147472401"/>
            <ac:spMk id="6" creationId="{88FAF0A2-99D8-C3DE-95B2-718C2B86FAA5}"/>
          </ac:spMkLst>
        </pc:spChg>
        <pc:spChg chg="mod">
          <ac:chgData name="Brent McCann" userId="2cf45200-cac5-47e9-9155-84d8a5fea1f3" providerId="ADAL" clId="{FE60030E-00C0-4E9F-B128-C95A6817F48C}" dt="2023-11-02T22:01:52.531" v="821" actId="1076"/>
          <ac:spMkLst>
            <pc:docMk/>
            <pc:sldMk cId="3771417617" sldId="2147472401"/>
            <ac:spMk id="13" creationId="{0D32700C-31A3-D25B-6F75-47EC369AB613}"/>
          </ac:spMkLst>
        </pc:spChg>
        <pc:graphicFrameChg chg="mod">
          <ac:chgData name="Brent McCann" userId="2cf45200-cac5-47e9-9155-84d8a5fea1f3" providerId="ADAL" clId="{FE60030E-00C0-4E9F-B128-C95A6817F48C}" dt="2023-11-02T22:02:15.350" v="834" actId="20577"/>
          <ac:graphicFrameMkLst>
            <pc:docMk/>
            <pc:sldMk cId="3771417617" sldId="2147472401"/>
            <ac:graphicFrameMk id="19" creationId="{2112FE16-CBF1-2E8D-6039-985C6E71C0DB}"/>
          </ac:graphicFrameMkLst>
        </pc:graphicFrameChg>
        <pc:extLst>
          <p:ext xmlns:p="http://schemas.openxmlformats.org/presentationml/2006/main" uri="{D6D511B9-2390-475A-947B-AFAB55BFBCF1}">
            <pc226:cmChg xmlns:pc226="http://schemas.microsoft.com/office/powerpoint/2022/06/main/command" chg="mod modRxn">
              <pc226:chgData name="Brent McCann" userId="2cf45200-cac5-47e9-9155-84d8a5fea1f3" providerId="ADAL" clId="{FE60030E-00C0-4E9F-B128-C95A6817F48C}" dt="2023-11-02T21:38:42.337" v="607"/>
              <pc2:cmMkLst xmlns:pc2="http://schemas.microsoft.com/office/powerpoint/2019/9/main/command">
                <pc:docMk/>
                <pc:sldMk cId="3771417617" sldId="2147472401"/>
                <pc2:cmMk id="{317C9BA9-89B0-40F1-9952-A66110F62080}"/>
              </pc2:cmMkLst>
            </pc226:cmChg>
          </p:ext>
        </pc:extLst>
      </pc:sldChg>
      <pc:sldChg chg="modSp del mod ord modShow modCm">
        <pc:chgData name="Brent McCann" userId="2cf45200-cac5-47e9-9155-84d8a5fea1f3" providerId="ADAL" clId="{FE60030E-00C0-4E9F-B128-C95A6817F48C}" dt="2023-11-03T17:55:21.011" v="4864" actId="47"/>
        <pc:sldMkLst>
          <pc:docMk/>
          <pc:sldMk cId="4202385790" sldId="2147472402"/>
        </pc:sldMkLst>
        <pc:spChg chg="mod">
          <ac:chgData name="Brent McCann" userId="2cf45200-cac5-47e9-9155-84d8a5fea1f3" providerId="ADAL" clId="{FE60030E-00C0-4E9F-B128-C95A6817F48C}" dt="2023-11-03T11:03:54.220" v="2561" actId="20577"/>
          <ac:spMkLst>
            <pc:docMk/>
            <pc:sldMk cId="4202385790" sldId="2147472402"/>
            <ac:spMk id="6" creationId="{648706DD-CFEE-5446-AD7B-2B6683B28938}"/>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FE60030E-00C0-4E9F-B128-C95A6817F48C}" dt="2023-11-03T15:56:43.354" v="2983"/>
              <pc2:cmMkLst xmlns:pc2="http://schemas.microsoft.com/office/powerpoint/2019/9/main/command">
                <pc:docMk/>
                <pc:sldMk cId="4202385790" sldId="2147472402"/>
                <pc2:cmMk id="{E6A287BB-474F-47F9-AD25-59E001C0958F}"/>
              </pc2:cmMkLst>
            </pc226:cmChg>
          </p:ext>
        </pc:extLst>
      </pc:sldChg>
      <pc:sldChg chg="del">
        <pc:chgData name="Brent McCann" userId="2cf45200-cac5-47e9-9155-84d8a5fea1f3" providerId="ADAL" clId="{FE60030E-00C0-4E9F-B128-C95A6817F48C}" dt="2023-11-02T17:25:39.341" v="386" actId="47"/>
        <pc:sldMkLst>
          <pc:docMk/>
          <pc:sldMk cId="254904277" sldId="2147472403"/>
        </pc:sldMkLst>
      </pc:sldChg>
      <pc:sldChg chg="delSp modSp del mod modCm">
        <pc:chgData name="Brent McCann" userId="2cf45200-cac5-47e9-9155-84d8a5fea1f3" providerId="ADAL" clId="{FE60030E-00C0-4E9F-B128-C95A6817F48C}" dt="2023-11-03T15:53:59.098" v="2978" actId="47"/>
        <pc:sldMkLst>
          <pc:docMk/>
          <pc:sldMk cId="2687099085" sldId="2147472406"/>
        </pc:sldMkLst>
        <pc:spChg chg="mod">
          <ac:chgData name="Brent McCann" userId="2cf45200-cac5-47e9-9155-84d8a5fea1f3" providerId="ADAL" clId="{FE60030E-00C0-4E9F-B128-C95A6817F48C}" dt="2023-11-02T22:00:57.253" v="819" actId="1076"/>
          <ac:spMkLst>
            <pc:docMk/>
            <pc:sldMk cId="2687099085" sldId="2147472406"/>
            <ac:spMk id="5" creationId="{EF983029-F77C-0DEE-A923-533ADE4BD3C3}"/>
          </ac:spMkLst>
        </pc:spChg>
        <pc:spChg chg="del">
          <ac:chgData name="Brent McCann" userId="2cf45200-cac5-47e9-9155-84d8a5fea1f3" providerId="ADAL" clId="{FE60030E-00C0-4E9F-B128-C95A6817F48C}" dt="2023-11-03T11:10:40.091" v="2752" actId="478"/>
          <ac:spMkLst>
            <pc:docMk/>
            <pc:sldMk cId="2687099085" sldId="2147472406"/>
            <ac:spMk id="7" creationId="{35C9C748-A4D2-24DA-C29D-1AFAE1B4ADFA}"/>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FE60030E-00C0-4E9F-B128-C95A6817F48C}" dt="2023-11-02T21:45:37.266" v="639"/>
              <pc2:cmMkLst xmlns:pc2="http://schemas.microsoft.com/office/powerpoint/2019/9/main/command">
                <pc:docMk/>
                <pc:sldMk cId="2687099085" sldId="2147472406"/>
                <pc2:cmMk id="{EF9B46D5-AF3E-479C-B81E-F0341DFD86B2}"/>
              </pc2:cmMkLst>
            </pc226:cmChg>
            <pc226:cmChg xmlns:pc226="http://schemas.microsoft.com/office/powerpoint/2022/06/main/command" chg="mod">
              <pc226:chgData name="Brent McCann" userId="2cf45200-cac5-47e9-9155-84d8a5fea1f3" providerId="ADAL" clId="{FE60030E-00C0-4E9F-B128-C95A6817F48C}" dt="2023-11-02T21:45:40.295" v="640"/>
              <pc2:cmMkLst xmlns:pc2="http://schemas.microsoft.com/office/powerpoint/2019/9/main/command">
                <pc:docMk/>
                <pc:sldMk cId="2687099085" sldId="2147472406"/>
                <pc2:cmMk id="{4B208BDE-80F4-4049-BCED-FD54FA995233}"/>
              </pc2:cmMkLst>
            </pc226:cmChg>
          </p:ext>
        </pc:extLst>
      </pc:sldChg>
      <pc:sldChg chg="addSp delSp modSp mod">
        <pc:chgData name="Brent McCann" userId="2cf45200-cac5-47e9-9155-84d8a5fea1f3" providerId="ADAL" clId="{FE60030E-00C0-4E9F-B128-C95A6817F48C}" dt="2023-11-03T17:14:27.045" v="4645" actId="14100"/>
        <pc:sldMkLst>
          <pc:docMk/>
          <pc:sldMk cId="1904051077" sldId="2147472408"/>
        </pc:sldMkLst>
        <pc:spChg chg="mod">
          <ac:chgData name="Brent McCann" userId="2cf45200-cac5-47e9-9155-84d8a5fea1f3" providerId="ADAL" clId="{FE60030E-00C0-4E9F-B128-C95A6817F48C}" dt="2023-11-03T17:10:28.086" v="4428" actId="20577"/>
          <ac:spMkLst>
            <pc:docMk/>
            <pc:sldMk cId="1904051077" sldId="2147472408"/>
            <ac:spMk id="2" creationId="{33528D7F-A943-DF6A-E2D1-02AD7D4CF885}"/>
          </ac:spMkLst>
        </pc:spChg>
        <pc:spChg chg="add del mod">
          <ac:chgData name="Brent McCann" userId="2cf45200-cac5-47e9-9155-84d8a5fea1f3" providerId="ADAL" clId="{FE60030E-00C0-4E9F-B128-C95A6817F48C}" dt="2023-11-02T21:55:14.358" v="749" actId="478"/>
          <ac:spMkLst>
            <pc:docMk/>
            <pc:sldMk cId="1904051077" sldId="2147472408"/>
            <ac:spMk id="3" creationId="{FBB46AEE-39B2-A207-62BD-38CB9842474E}"/>
          </ac:spMkLst>
        </pc:spChg>
        <pc:spChg chg="mod">
          <ac:chgData name="Brent McCann" userId="2cf45200-cac5-47e9-9155-84d8a5fea1f3" providerId="ADAL" clId="{FE60030E-00C0-4E9F-B128-C95A6817F48C}" dt="2023-11-03T17:10:50.681" v="4432" actId="14100"/>
          <ac:spMkLst>
            <pc:docMk/>
            <pc:sldMk cId="1904051077" sldId="2147472408"/>
            <ac:spMk id="4" creationId="{9671DFF2-FC3A-84BE-7F84-0C2798E85805}"/>
          </ac:spMkLst>
        </pc:spChg>
        <pc:spChg chg="add del mod">
          <ac:chgData name="Brent McCann" userId="2cf45200-cac5-47e9-9155-84d8a5fea1f3" providerId="ADAL" clId="{FE60030E-00C0-4E9F-B128-C95A6817F48C}" dt="2023-11-02T17:20:59.638" v="323" actId="478"/>
          <ac:spMkLst>
            <pc:docMk/>
            <pc:sldMk cId="1904051077" sldId="2147472408"/>
            <ac:spMk id="6" creationId="{B77B001E-2B25-DE75-726B-6ABB454AB77E}"/>
          </ac:spMkLst>
        </pc:spChg>
        <pc:spChg chg="mod">
          <ac:chgData name="Brent McCann" userId="2cf45200-cac5-47e9-9155-84d8a5fea1f3" providerId="ADAL" clId="{FE60030E-00C0-4E9F-B128-C95A6817F48C}" dt="2023-11-03T17:11:22.537" v="4439" actId="20577"/>
          <ac:spMkLst>
            <pc:docMk/>
            <pc:sldMk cId="1904051077" sldId="2147472408"/>
            <ac:spMk id="21" creationId="{E63A9DC5-535B-A449-5553-1FD696FA8817}"/>
          </ac:spMkLst>
        </pc:spChg>
        <pc:spChg chg="mod">
          <ac:chgData name="Brent McCann" userId="2cf45200-cac5-47e9-9155-84d8a5fea1f3" providerId="ADAL" clId="{FE60030E-00C0-4E9F-B128-C95A6817F48C}" dt="2023-11-02T17:13:52.971" v="138" actId="1076"/>
          <ac:spMkLst>
            <pc:docMk/>
            <pc:sldMk cId="1904051077" sldId="2147472408"/>
            <ac:spMk id="58" creationId="{96F6965E-56EF-65D1-CDDE-65823A21D139}"/>
          </ac:spMkLst>
        </pc:spChg>
        <pc:spChg chg="mod">
          <ac:chgData name="Brent McCann" userId="2cf45200-cac5-47e9-9155-84d8a5fea1f3" providerId="ADAL" clId="{FE60030E-00C0-4E9F-B128-C95A6817F48C}" dt="2023-11-02T17:13:52.971" v="138" actId="1076"/>
          <ac:spMkLst>
            <pc:docMk/>
            <pc:sldMk cId="1904051077" sldId="2147472408"/>
            <ac:spMk id="59" creationId="{26EC1A98-FC20-DFAF-B146-CFF2E025CE3B}"/>
          </ac:spMkLst>
        </pc:spChg>
        <pc:spChg chg="mod">
          <ac:chgData name="Brent McCann" userId="2cf45200-cac5-47e9-9155-84d8a5fea1f3" providerId="ADAL" clId="{FE60030E-00C0-4E9F-B128-C95A6817F48C}" dt="2023-11-03T17:11:07.961" v="4433" actId="552"/>
          <ac:spMkLst>
            <pc:docMk/>
            <pc:sldMk cId="1904051077" sldId="2147472408"/>
            <ac:spMk id="60" creationId="{E1560FA4-8C36-A900-2277-8B4CDCF14754}"/>
          </ac:spMkLst>
        </pc:spChg>
        <pc:spChg chg="mod">
          <ac:chgData name="Brent McCann" userId="2cf45200-cac5-47e9-9155-84d8a5fea1f3" providerId="ADAL" clId="{FE60030E-00C0-4E9F-B128-C95A6817F48C}" dt="2023-11-03T10:45:52.978" v="2103" actId="1076"/>
          <ac:spMkLst>
            <pc:docMk/>
            <pc:sldMk cId="1904051077" sldId="2147472408"/>
            <ac:spMk id="62" creationId="{FECD69B2-7FB8-055D-E969-1753F9EDEF54}"/>
          </ac:spMkLst>
        </pc:spChg>
        <pc:spChg chg="mod">
          <ac:chgData name="Brent McCann" userId="2cf45200-cac5-47e9-9155-84d8a5fea1f3" providerId="ADAL" clId="{FE60030E-00C0-4E9F-B128-C95A6817F48C}" dt="2023-11-03T10:45:52.978" v="2103" actId="1076"/>
          <ac:spMkLst>
            <pc:docMk/>
            <pc:sldMk cId="1904051077" sldId="2147472408"/>
            <ac:spMk id="63" creationId="{B92A1262-B1CD-A5B0-0253-C4D56DB53FC6}"/>
          </ac:spMkLst>
        </pc:spChg>
        <pc:spChg chg="mod">
          <ac:chgData name="Brent McCann" userId="2cf45200-cac5-47e9-9155-84d8a5fea1f3" providerId="ADAL" clId="{FE60030E-00C0-4E9F-B128-C95A6817F48C}" dt="2023-11-03T17:11:07.961" v="4433" actId="552"/>
          <ac:spMkLst>
            <pc:docMk/>
            <pc:sldMk cId="1904051077" sldId="2147472408"/>
            <ac:spMk id="69" creationId="{1DC08081-70A8-6178-E940-72DFA7187BD8}"/>
          </ac:spMkLst>
        </pc:spChg>
        <pc:spChg chg="mod">
          <ac:chgData name="Brent McCann" userId="2cf45200-cac5-47e9-9155-84d8a5fea1f3" providerId="ADAL" clId="{FE60030E-00C0-4E9F-B128-C95A6817F48C}" dt="2023-11-03T17:11:07.961" v="4433" actId="552"/>
          <ac:spMkLst>
            <pc:docMk/>
            <pc:sldMk cId="1904051077" sldId="2147472408"/>
            <ac:spMk id="70" creationId="{46F20B64-97EC-E821-1CF7-2106B1629C11}"/>
          </ac:spMkLst>
        </pc:spChg>
        <pc:spChg chg="mod">
          <ac:chgData name="Brent McCann" userId="2cf45200-cac5-47e9-9155-84d8a5fea1f3" providerId="ADAL" clId="{FE60030E-00C0-4E9F-B128-C95A6817F48C}" dt="2023-11-03T17:11:07.961" v="4433" actId="552"/>
          <ac:spMkLst>
            <pc:docMk/>
            <pc:sldMk cId="1904051077" sldId="2147472408"/>
            <ac:spMk id="71" creationId="{1AD512E2-346E-ABD9-D639-BAE89B8368F0}"/>
          </ac:spMkLst>
        </pc:spChg>
        <pc:spChg chg="mod">
          <ac:chgData name="Brent McCann" userId="2cf45200-cac5-47e9-9155-84d8a5fea1f3" providerId="ADAL" clId="{FE60030E-00C0-4E9F-B128-C95A6817F48C}" dt="2023-11-03T17:11:07.961" v="4433" actId="552"/>
          <ac:spMkLst>
            <pc:docMk/>
            <pc:sldMk cId="1904051077" sldId="2147472408"/>
            <ac:spMk id="72" creationId="{58E2DF7F-C09A-57BA-08E4-0A2F381BFDC8}"/>
          </ac:spMkLst>
        </pc:spChg>
        <pc:spChg chg="mod">
          <ac:chgData name="Brent McCann" userId="2cf45200-cac5-47e9-9155-84d8a5fea1f3" providerId="ADAL" clId="{FE60030E-00C0-4E9F-B128-C95A6817F48C}" dt="2023-11-03T17:14:27.045" v="4645" actId="14100"/>
          <ac:spMkLst>
            <pc:docMk/>
            <pc:sldMk cId="1904051077" sldId="2147472408"/>
            <ac:spMk id="73" creationId="{F8D6BA49-5A6D-B0BE-3E68-D6DE255BA65A}"/>
          </ac:spMkLst>
        </pc:spChg>
        <pc:spChg chg="mod">
          <ac:chgData name="Brent McCann" userId="2cf45200-cac5-47e9-9155-84d8a5fea1f3" providerId="ADAL" clId="{FE60030E-00C0-4E9F-B128-C95A6817F48C}" dt="2023-11-03T10:47:20.639" v="2144" actId="1076"/>
          <ac:spMkLst>
            <pc:docMk/>
            <pc:sldMk cId="1904051077" sldId="2147472408"/>
            <ac:spMk id="81" creationId="{16B72888-75F2-3F2F-C672-12287F1AFD99}"/>
          </ac:spMkLst>
        </pc:spChg>
        <pc:spChg chg="mod">
          <ac:chgData name="Brent McCann" userId="2cf45200-cac5-47e9-9155-84d8a5fea1f3" providerId="ADAL" clId="{FE60030E-00C0-4E9F-B128-C95A6817F48C}" dt="2023-11-03T10:46:55.555" v="2135" actId="1076"/>
          <ac:spMkLst>
            <pc:docMk/>
            <pc:sldMk cId="1904051077" sldId="2147472408"/>
            <ac:spMk id="83" creationId="{AC706BA6-CD8C-A287-D638-59C82AB79CB7}"/>
          </ac:spMkLst>
        </pc:spChg>
        <pc:spChg chg="mod">
          <ac:chgData name="Brent McCann" userId="2cf45200-cac5-47e9-9155-84d8a5fea1f3" providerId="ADAL" clId="{FE60030E-00C0-4E9F-B128-C95A6817F48C}" dt="2023-11-03T10:47:03.621" v="2138" actId="1076"/>
          <ac:spMkLst>
            <pc:docMk/>
            <pc:sldMk cId="1904051077" sldId="2147472408"/>
            <ac:spMk id="85" creationId="{DE558605-B41C-7EA3-6988-7A2E0332B247}"/>
          </ac:spMkLst>
        </pc:spChg>
        <pc:spChg chg="mod">
          <ac:chgData name="Brent McCann" userId="2cf45200-cac5-47e9-9155-84d8a5fea1f3" providerId="ADAL" clId="{FE60030E-00C0-4E9F-B128-C95A6817F48C}" dt="2023-11-03T10:46:49.538" v="2132" actId="1076"/>
          <ac:spMkLst>
            <pc:docMk/>
            <pc:sldMk cId="1904051077" sldId="2147472408"/>
            <ac:spMk id="87" creationId="{C899F86B-0CAB-FF48-6140-9164B5DB5F1D}"/>
          </ac:spMkLst>
        </pc:spChg>
        <pc:spChg chg="mod">
          <ac:chgData name="Brent McCann" userId="2cf45200-cac5-47e9-9155-84d8a5fea1f3" providerId="ADAL" clId="{FE60030E-00C0-4E9F-B128-C95A6817F48C}" dt="2023-11-03T10:47:07.132" v="2139" actId="1076"/>
          <ac:spMkLst>
            <pc:docMk/>
            <pc:sldMk cId="1904051077" sldId="2147472408"/>
            <ac:spMk id="89" creationId="{4FD67913-628C-B0EF-1196-29A758F035E7}"/>
          </ac:spMkLst>
        </pc:spChg>
        <pc:spChg chg="mod">
          <ac:chgData name="Brent McCann" userId="2cf45200-cac5-47e9-9155-84d8a5fea1f3" providerId="ADAL" clId="{FE60030E-00C0-4E9F-B128-C95A6817F48C}" dt="2023-11-03T10:47:23.405" v="2145" actId="1076"/>
          <ac:spMkLst>
            <pc:docMk/>
            <pc:sldMk cId="1904051077" sldId="2147472408"/>
            <ac:spMk id="91" creationId="{52C95F2F-1DE6-3723-1CEC-F29570147E26}"/>
          </ac:spMkLst>
        </pc:spChg>
        <pc:spChg chg="mod">
          <ac:chgData name="Brent McCann" userId="2cf45200-cac5-47e9-9155-84d8a5fea1f3" providerId="ADAL" clId="{FE60030E-00C0-4E9F-B128-C95A6817F48C}" dt="2023-11-03T10:47:23.405" v="2145" actId="1076"/>
          <ac:spMkLst>
            <pc:docMk/>
            <pc:sldMk cId="1904051077" sldId="2147472408"/>
            <ac:spMk id="92" creationId="{89FAF525-7DB5-15F3-64D8-6FEB0016E1A8}"/>
          </ac:spMkLst>
        </pc:spChg>
        <pc:spChg chg="mod">
          <ac:chgData name="Brent McCann" userId="2cf45200-cac5-47e9-9155-84d8a5fea1f3" providerId="ADAL" clId="{FE60030E-00C0-4E9F-B128-C95A6817F48C}" dt="2023-11-03T10:47:23.405" v="2145" actId="1076"/>
          <ac:spMkLst>
            <pc:docMk/>
            <pc:sldMk cId="1904051077" sldId="2147472408"/>
            <ac:spMk id="93" creationId="{012EB151-CE3E-2A14-2972-C70C4934FDA5}"/>
          </ac:spMkLst>
        </pc:spChg>
        <pc:spChg chg="mod">
          <ac:chgData name="Brent McCann" userId="2cf45200-cac5-47e9-9155-84d8a5fea1f3" providerId="ADAL" clId="{FE60030E-00C0-4E9F-B128-C95A6817F48C}" dt="2023-11-03T10:47:23.405" v="2145" actId="1076"/>
          <ac:spMkLst>
            <pc:docMk/>
            <pc:sldMk cId="1904051077" sldId="2147472408"/>
            <ac:spMk id="94" creationId="{04051C13-5555-79EF-4669-B8820CFF3452}"/>
          </ac:spMkLst>
        </pc:spChg>
        <pc:spChg chg="mod">
          <ac:chgData name="Brent McCann" userId="2cf45200-cac5-47e9-9155-84d8a5fea1f3" providerId="ADAL" clId="{FE60030E-00C0-4E9F-B128-C95A6817F48C}" dt="2023-11-03T10:47:23.405" v="2145" actId="1076"/>
          <ac:spMkLst>
            <pc:docMk/>
            <pc:sldMk cId="1904051077" sldId="2147472408"/>
            <ac:spMk id="95" creationId="{0C761CB6-9377-7CB0-46A9-FA3D3601378B}"/>
          </ac:spMkLst>
        </pc:spChg>
        <pc:spChg chg="mod">
          <ac:chgData name="Brent McCann" userId="2cf45200-cac5-47e9-9155-84d8a5fea1f3" providerId="ADAL" clId="{FE60030E-00C0-4E9F-B128-C95A6817F48C}" dt="2023-11-03T10:47:23.405" v="2145" actId="1076"/>
          <ac:spMkLst>
            <pc:docMk/>
            <pc:sldMk cId="1904051077" sldId="2147472408"/>
            <ac:spMk id="96" creationId="{DAE27C57-55E5-EEE5-1D8A-D36D0E0D6FC2}"/>
          </ac:spMkLst>
        </pc:spChg>
        <pc:spChg chg="mod">
          <ac:chgData name="Brent McCann" userId="2cf45200-cac5-47e9-9155-84d8a5fea1f3" providerId="ADAL" clId="{FE60030E-00C0-4E9F-B128-C95A6817F48C}" dt="2023-11-03T10:47:23.405" v="2145" actId="1076"/>
          <ac:spMkLst>
            <pc:docMk/>
            <pc:sldMk cId="1904051077" sldId="2147472408"/>
            <ac:spMk id="97" creationId="{9A4C4D2E-D129-E034-99C9-B2B99FC4B7F9}"/>
          </ac:spMkLst>
        </pc:spChg>
        <pc:spChg chg="mod">
          <ac:chgData name="Brent McCann" userId="2cf45200-cac5-47e9-9155-84d8a5fea1f3" providerId="ADAL" clId="{FE60030E-00C0-4E9F-B128-C95A6817F48C}" dt="2023-11-03T10:47:23.405" v="2145" actId="1076"/>
          <ac:spMkLst>
            <pc:docMk/>
            <pc:sldMk cId="1904051077" sldId="2147472408"/>
            <ac:spMk id="98" creationId="{FF7CC825-5E5B-38CC-BBDE-0BE35885DB9B}"/>
          </ac:spMkLst>
        </pc:spChg>
        <pc:spChg chg="mod">
          <ac:chgData name="Brent McCann" userId="2cf45200-cac5-47e9-9155-84d8a5fea1f3" providerId="ADAL" clId="{FE60030E-00C0-4E9F-B128-C95A6817F48C}" dt="2023-11-03T10:47:23.405" v="2145" actId="1076"/>
          <ac:spMkLst>
            <pc:docMk/>
            <pc:sldMk cId="1904051077" sldId="2147472408"/>
            <ac:spMk id="99" creationId="{A6487D10-CB1C-AF05-80E8-655CCD241257}"/>
          </ac:spMkLst>
        </pc:spChg>
        <pc:spChg chg="mod">
          <ac:chgData name="Brent McCann" userId="2cf45200-cac5-47e9-9155-84d8a5fea1f3" providerId="ADAL" clId="{FE60030E-00C0-4E9F-B128-C95A6817F48C}" dt="2023-11-03T10:47:23.405" v="2145" actId="1076"/>
          <ac:spMkLst>
            <pc:docMk/>
            <pc:sldMk cId="1904051077" sldId="2147472408"/>
            <ac:spMk id="100" creationId="{B8141337-8CC6-8AB4-B9D3-EC35E7C57328}"/>
          </ac:spMkLst>
        </pc:spChg>
        <pc:grpChg chg="mod">
          <ac:chgData name="Brent McCann" userId="2cf45200-cac5-47e9-9155-84d8a5fea1f3" providerId="ADAL" clId="{FE60030E-00C0-4E9F-B128-C95A6817F48C}" dt="2023-11-02T17:13:52.971" v="138" actId="1076"/>
          <ac:grpSpMkLst>
            <pc:docMk/>
            <pc:sldMk cId="1904051077" sldId="2147472408"/>
            <ac:grpSpMk id="55" creationId="{4844644D-1A3A-F03D-CCCF-94F6E44A8F40}"/>
          </ac:grpSpMkLst>
        </pc:grpChg>
        <pc:grpChg chg="mod">
          <ac:chgData name="Brent McCann" userId="2cf45200-cac5-47e9-9155-84d8a5fea1f3" providerId="ADAL" clId="{FE60030E-00C0-4E9F-B128-C95A6817F48C}" dt="2023-11-02T17:13:52.971" v="138" actId="1076"/>
          <ac:grpSpMkLst>
            <pc:docMk/>
            <pc:sldMk cId="1904051077" sldId="2147472408"/>
            <ac:grpSpMk id="57" creationId="{11AE1934-F445-C61C-E8CC-6548C7726D3A}"/>
          </ac:grpSpMkLst>
        </pc:grpChg>
        <pc:grpChg chg="mod">
          <ac:chgData name="Brent McCann" userId="2cf45200-cac5-47e9-9155-84d8a5fea1f3" providerId="ADAL" clId="{FE60030E-00C0-4E9F-B128-C95A6817F48C}" dt="2023-11-03T10:47:23.405" v="2145" actId="1076"/>
          <ac:grpSpMkLst>
            <pc:docMk/>
            <pc:sldMk cId="1904051077" sldId="2147472408"/>
            <ac:grpSpMk id="90" creationId="{FA645C04-3484-8EFD-8619-B5067F4D40B4}"/>
          </ac:grpSpMkLst>
        </pc:grpChg>
        <pc:graphicFrameChg chg="add mod">
          <ac:chgData name="Brent McCann" userId="2cf45200-cac5-47e9-9155-84d8a5fea1f3" providerId="ADAL" clId="{FE60030E-00C0-4E9F-B128-C95A6817F48C}" dt="2023-11-02T17:12:48.776" v="97" actId="571"/>
          <ac:graphicFrameMkLst>
            <pc:docMk/>
            <pc:sldMk cId="1904051077" sldId="2147472408"/>
            <ac:graphicFrameMk id="5" creationId="{D0C60774-7295-7820-C555-9B51AE021DB6}"/>
          </ac:graphicFrameMkLst>
        </pc:graphicFrameChg>
        <pc:graphicFrameChg chg="del mod modGraphic">
          <ac:chgData name="Brent McCann" userId="2cf45200-cac5-47e9-9155-84d8a5fea1f3" providerId="ADAL" clId="{FE60030E-00C0-4E9F-B128-C95A6817F48C}" dt="2023-11-02T17:20:59.638" v="323" actId="478"/>
          <ac:graphicFrameMkLst>
            <pc:docMk/>
            <pc:sldMk cId="1904051077" sldId="2147472408"/>
            <ac:graphicFrameMk id="10" creationId="{8B3DABF3-9A13-76D6-DB9E-AC0B21BF3FBA}"/>
          </ac:graphicFrameMkLst>
        </pc:graphicFrameChg>
        <pc:picChg chg="add mod ord">
          <ac:chgData name="Brent McCann" userId="2cf45200-cac5-47e9-9155-84d8a5fea1f3" providerId="ADAL" clId="{FE60030E-00C0-4E9F-B128-C95A6817F48C}" dt="2023-11-02T22:00:42.923" v="818" actId="1076"/>
          <ac:picMkLst>
            <pc:docMk/>
            <pc:sldMk cId="1904051077" sldId="2147472408"/>
            <ac:picMk id="8" creationId="{BCC09025-D180-F816-38F5-23DFC794E281}"/>
          </ac:picMkLst>
        </pc:picChg>
        <pc:picChg chg="mod">
          <ac:chgData name="Brent McCann" userId="2cf45200-cac5-47e9-9155-84d8a5fea1f3" providerId="ADAL" clId="{FE60030E-00C0-4E9F-B128-C95A6817F48C}" dt="2023-11-03T10:45:52.978" v="2103" actId="1076"/>
          <ac:picMkLst>
            <pc:docMk/>
            <pc:sldMk cId="1904051077" sldId="2147472408"/>
            <ac:picMk id="61" creationId="{A819731D-FDB8-93CE-454E-46E4EF17FB63}"/>
          </ac:picMkLst>
        </pc:picChg>
        <pc:picChg chg="mod">
          <ac:chgData name="Brent McCann" userId="2cf45200-cac5-47e9-9155-84d8a5fea1f3" providerId="ADAL" clId="{FE60030E-00C0-4E9F-B128-C95A6817F48C}" dt="2023-11-03T10:45:52.978" v="2103" actId="1076"/>
          <ac:picMkLst>
            <pc:docMk/>
            <pc:sldMk cId="1904051077" sldId="2147472408"/>
            <ac:picMk id="65" creationId="{C7D9F2C3-D90B-63BB-713E-0D7BCA7B2CC5}"/>
          </ac:picMkLst>
        </pc:picChg>
        <pc:picChg chg="mod">
          <ac:chgData name="Brent McCann" userId="2cf45200-cac5-47e9-9155-84d8a5fea1f3" providerId="ADAL" clId="{FE60030E-00C0-4E9F-B128-C95A6817F48C}" dt="2023-11-03T10:45:52.978" v="2103" actId="1076"/>
          <ac:picMkLst>
            <pc:docMk/>
            <pc:sldMk cId="1904051077" sldId="2147472408"/>
            <ac:picMk id="67" creationId="{2545C47C-3FE4-7C11-7632-285C349B6A4C}"/>
          </ac:picMkLst>
        </pc:picChg>
        <pc:picChg chg="mod">
          <ac:chgData name="Brent McCann" userId="2cf45200-cac5-47e9-9155-84d8a5fea1f3" providerId="ADAL" clId="{FE60030E-00C0-4E9F-B128-C95A6817F48C}" dt="2023-11-03T17:11:07.961" v="4433" actId="552"/>
          <ac:picMkLst>
            <pc:docMk/>
            <pc:sldMk cId="1904051077" sldId="2147472408"/>
            <ac:picMk id="76" creationId="{AFB63FDD-8412-4E67-F248-7FB0214BDFD6}"/>
          </ac:picMkLst>
        </pc:picChg>
        <pc:picChg chg="mod">
          <ac:chgData name="Brent McCann" userId="2cf45200-cac5-47e9-9155-84d8a5fea1f3" providerId="ADAL" clId="{FE60030E-00C0-4E9F-B128-C95A6817F48C}" dt="2023-11-03T17:11:07.961" v="4433" actId="552"/>
          <ac:picMkLst>
            <pc:docMk/>
            <pc:sldMk cId="1904051077" sldId="2147472408"/>
            <ac:picMk id="77" creationId="{87B378BC-8168-B4F8-9B24-6DB720B08243}"/>
          </ac:picMkLst>
        </pc:picChg>
        <pc:picChg chg="mod">
          <ac:chgData name="Brent McCann" userId="2cf45200-cac5-47e9-9155-84d8a5fea1f3" providerId="ADAL" clId="{FE60030E-00C0-4E9F-B128-C95A6817F48C}" dt="2023-11-03T17:11:07.961" v="4433" actId="552"/>
          <ac:picMkLst>
            <pc:docMk/>
            <pc:sldMk cId="1904051077" sldId="2147472408"/>
            <ac:picMk id="78" creationId="{19759D2F-289D-ED2E-9BAA-212B3ED4E2FF}"/>
          </ac:picMkLst>
        </pc:picChg>
        <pc:picChg chg="mod">
          <ac:chgData name="Brent McCann" userId="2cf45200-cac5-47e9-9155-84d8a5fea1f3" providerId="ADAL" clId="{FE60030E-00C0-4E9F-B128-C95A6817F48C}" dt="2023-11-03T17:11:07.961" v="4433" actId="552"/>
          <ac:picMkLst>
            <pc:docMk/>
            <pc:sldMk cId="1904051077" sldId="2147472408"/>
            <ac:picMk id="79" creationId="{B36D3D7D-E766-9D13-A0B0-BB3EC2A2E888}"/>
          </ac:picMkLst>
        </pc:picChg>
        <pc:picChg chg="mod">
          <ac:chgData name="Brent McCann" userId="2cf45200-cac5-47e9-9155-84d8a5fea1f3" providerId="ADAL" clId="{FE60030E-00C0-4E9F-B128-C95A6817F48C}" dt="2023-11-03T10:47:13.704" v="2141" actId="1076"/>
          <ac:picMkLst>
            <pc:docMk/>
            <pc:sldMk cId="1904051077" sldId="2147472408"/>
            <ac:picMk id="102" creationId="{BCE9ADC0-4BA9-0720-0239-4DAEE43A77C2}"/>
          </ac:picMkLst>
        </pc:picChg>
        <pc:picChg chg="mod">
          <ac:chgData name="Brent McCann" userId="2cf45200-cac5-47e9-9155-84d8a5fea1f3" providerId="ADAL" clId="{FE60030E-00C0-4E9F-B128-C95A6817F48C}" dt="2023-11-03T10:47:11.804" v="2140" actId="1076"/>
          <ac:picMkLst>
            <pc:docMk/>
            <pc:sldMk cId="1904051077" sldId="2147472408"/>
            <ac:picMk id="106" creationId="{76AADCF0-57D1-AD2C-CB4D-D696161BBE23}"/>
          </ac:picMkLst>
        </pc:picChg>
        <pc:picChg chg="mod">
          <ac:chgData name="Brent McCann" userId="2cf45200-cac5-47e9-9155-84d8a5fea1f3" providerId="ADAL" clId="{FE60030E-00C0-4E9F-B128-C95A6817F48C}" dt="2023-11-03T10:47:17.730" v="2143" actId="1076"/>
          <ac:picMkLst>
            <pc:docMk/>
            <pc:sldMk cId="1904051077" sldId="2147472408"/>
            <ac:picMk id="108" creationId="{724864C4-CBAF-96E2-4BAC-C1E1F127409D}"/>
          </ac:picMkLst>
        </pc:picChg>
        <pc:picChg chg="mod">
          <ac:chgData name="Brent McCann" userId="2cf45200-cac5-47e9-9155-84d8a5fea1f3" providerId="ADAL" clId="{FE60030E-00C0-4E9F-B128-C95A6817F48C}" dt="2023-11-03T10:47:15.990" v="2142" actId="1076"/>
          <ac:picMkLst>
            <pc:docMk/>
            <pc:sldMk cId="1904051077" sldId="2147472408"/>
            <ac:picMk id="110" creationId="{32993563-1E96-4D30-FA23-2D1181DF1C54}"/>
          </ac:picMkLst>
        </pc:picChg>
        <pc:cxnChg chg="mod">
          <ac:chgData name="Brent McCann" userId="2cf45200-cac5-47e9-9155-84d8a5fea1f3" providerId="ADAL" clId="{FE60030E-00C0-4E9F-B128-C95A6817F48C}" dt="2023-11-02T17:13:52.971" v="138" actId="1076"/>
          <ac:cxnSpMkLst>
            <pc:docMk/>
            <pc:sldMk cId="1904051077" sldId="2147472408"/>
            <ac:cxnSpMk id="56" creationId="{0FB34621-1208-1676-4AA4-D42E40E63A57}"/>
          </ac:cxnSpMkLst>
        </pc:cxnChg>
      </pc:sldChg>
      <pc:sldChg chg="modSp mod ord">
        <pc:chgData name="Brent McCann" userId="2cf45200-cac5-47e9-9155-84d8a5fea1f3" providerId="ADAL" clId="{FE60030E-00C0-4E9F-B128-C95A6817F48C}" dt="2023-11-03T17:19:29.346" v="4668" actId="255"/>
        <pc:sldMkLst>
          <pc:docMk/>
          <pc:sldMk cId="1631448211" sldId="2147472409"/>
        </pc:sldMkLst>
        <pc:spChg chg="mod">
          <ac:chgData name="Brent McCann" userId="2cf45200-cac5-47e9-9155-84d8a5fea1f3" providerId="ADAL" clId="{FE60030E-00C0-4E9F-B128-C95A6817F48C}" dt="2023-11-03T17:19:29.346" v="4668" actId="255"/>
          <ac:spMkLst>
            <pc:docMk/>
            <pc:sldMk cId="1631448211" sldId="2147472409"/>
            <ac:spMk id="3" creationId="{1C045F65-7F2B-C8D8-F463-6CFB47AACA10}"/>
          </ac:spMkLst>
        </pc:spChg>
        <pc:spChg chg="mod">
          <ac:chgData name="Brent McCann" userId="2cf45200-cac5-47e9-9155-84d8a5fea1f3" providerId="ADAL" clId="{FE60030E-00C0-4E9F-B128-C95A6817F48C}" dt="2023-11-03T17:03:44.879" v="3884" actId="20577"/>
          <ac:spMkLst>
            <pc:docMk/>
            <pc:sldMk cId="1631448211" sldId="2147472409"/>
            <ac:spMk id="16" creationId="{8FF4511D-0DA9-438C-E50A-8EE964CE0848}"/>
          </ac:spMkLst>
        </pc:spChg>
        <pc:spChg chg="mod">
          <ac:chgData name="Brent McCann" userId="2cf45200-cac5-47e9-9155-84d8a5fea1f3" providerId="ADAL" clId="{FE60030E-00C0-4E9F-B128-C95A6817F48C}" dt="2023-11-02T17:19:52.232" v="322" actId="207"/>
          <ac:spMkLst>
            <pc:docMk/>
            <pc:sldMk cId="1631448211" sldId="2147472409"/>
            <ac:spMk id="21" creationId="{3335235C-EEFA-21EA-BDC6-856688823185}"/>
          </ac:spMkLst>
        </pc:spChg>
      </pc:sldChg>
      <pc:sldChg chg="delSp modSp mod modCm">
        <pc:chgData name="Brent McCann" userId="2cf45200-cac5-47e9-9155-84d8a5fea1f3" providerId="ADAL" clId="{FE60030E-00C0-4E9F-B128-C95A6817F48C}" dt="2023-11-03T17:20:33.082" v="4677" actId="207"/>
        <pc:sldMkLst>
          <pc:docMk/>
          <pc:sldMk cId="2092108615" sldId="2147472412"/>
        </pc:sldMkLst>
        <pc:spChg chg="del">
          <ac:chgData name="Brent McCann" userId="2cf45200-cac5-47e9-9155-84d8a5fea1f3" providerId="ADAL" clId="{FE60030E-00C0-4E9F-B128-C95A6817F48C}" dt="2023-11-03T11:10:56.142" v="2755" actId="478"/>
          <ac:spMkLst>
            <pc:docMk/>
            <pc:sldMk cId="2092108615" sldId="2147472412"/>
            <ac:spMk id="2" creationId="{1BC0925C-4AF3-7057-9830-2316AC22417E}"/>
          </ac:spMkLst>
        </pc:spChg>
        <pc:spChg chg="mod">
          <ac:chgData name="Brent McCann" userId="2cf45200-cac5-47e9-9155-84d8a5fea1f3" providerId="ADAL" clId="{FE60030E-00C0-4E9F-B128-C95A6817F48C}" dt="2023-11-03T17:20:33.082" v="4677" actId="207"/>
          <ac:spMkLst>
            <pc:docMk/>
            <pc:sldMk cId="2092108615" sldId="2147472412"/>
            <ac:spMk id="10" creationId="{56E5F4E1-ABC2-33AD-1A4B-4EABC4A6E33B}"/>
          </ac:spMkLst>
        </pc:sp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FE60030E-00C0-4E9F-B128-C95A6817F48C}" dt="2023-11-03T17:20:27.188" v="4676" actId="20577"/>
              <pc2:cmMkLst xmlns:pc2="http://schemas.microsoft.com/office/powerpoint/2019/9/main/command">
                <pc:docMk/>
                <pc:sldMk cId="2092108615" sldId="2147472412"/>
                <pc2:cmMk id="{7401FB9F-139D-4428-A8E4-2297C59FC4B9}"/>
              </pc2:cmMkLst>
            </pc226:cmChg>
          </p:ext>
        </pc:extLst>
      </pc:sldChg>
      <pc:sldChg chg="addSp delSp modSp del mod ord modShow delCm modCm">
        <pc:chgData name="Brent McCann" userId="2cf45200-cac5-47e9-9155-84d8a5fea1f3" providerId="ADAL" clId="{FE60030E-00C0-4E9F-B128-C95A6817F48C}" dt="2023-11-03T17:55:19.265" v="4863" actId="47"/>
        <pc:sldMkLst>
          <pc:docMk/>
          <pc:sldMk cId="1734010299" sldId="2147472414"/>
        </pc:sldMkLst>
        <pc:spChg chg="del">
          <ac:chgData name="Brent McCann" userId="2cf45200-cac5-47e9-9155-84d8a5fea1f3" providerId="ADAL" clId="{FE60030E-00C0-4E9F-B128-C95A6817F48C}" dt="2023-11-02T22:43:25.954" v="1889" actId="478"/>
          <ac:spMkLst>
            <pc:docMk/>
            <pc:sldMk cId="1734010299" sldId="2147472414"/>
            <ac:spMk id="2" creationId="{35E68E64-D487-D0D0-02F2-3AED97B1CF72}"/>
          </ac:spMkLst>
        </pc:spChg>
        <pc:spChg chg="add mod">
          <ac:chgData name="Brent McCann" userId="2cf45200-cac5-47e9-9155-84d8a5fea1f3" providerId="ADAL" clId="{FE60030E-00C0-4E9F-B128-C95A6817F48C}" dt="2023-11-03T16:04:53.970" v="3001" actId="207"/>
          <ac:spMkLst>
            <pc:docMk/>
            <pc:sldMk cId="1734010299" sldId="2147472414"/>
            <ac:spMk id="3" creationId="{F8AC0405-0B01-E220-FAD4-2C90BCB255B2}"/>
          </ac:spMkLst>
        </pc:spChg>
        <pc:spChg chg="add mod">
          <ac:chgData name="Brent McCann" userId="2cf45200-cac5-47e9-9155-84d8a5fea1f3" providerId="ADAL" clId="{FE60030E-00C0-4E9F-B128-C95A6817F48C}" dt="2023-11-03T10:54:05.254" v="2282" actId="14100"/>
          <ac:spMkLst>
            <pc:docMk/>
            <pc:sldMk cId="1734010299" sldId="2147472414"/>
            <ac:spMk id="4" creationId="{251185BA-E60D-FB0F-0069-B666888AD795}"/>
          </ac:spMkLst>
        </pc:spChg>
        <pc:spChg chg="add del mod">
          <ac:chgData name="Brent McCann" userId="2cf45200-cac5-47e9-9155-84d8a5fea1f3" providerId="ADAL" clId="{FE60030E-00C0-4E9F-B128-C95A6817F48C}" dt="2023-11-03T10:50:48.070" v="2192" actId="478"/>
          <ac:spMkLst>
            <pc:docMk/>
            <pc:sldMk cId="1734010299" sldId="2147472414"/>
            <ac:spMk id="5" creationId="{E4EA7B5B-0FC9-1690-26F9-B8FCE7B2FD5A}"/>
          </ac:spMkLst>
        </pc:spChg>
        <pc:spChg chg="add del mod">
          <ac:chgData name="Brent McCann" userId="2cf45200-cac5-47e9-9155-84d8a5fea1f3" providerId="ADAL" clId="{FE60030E-00C0-4E9F-B128-C95A6817F48C}" dt="2023-11-03T10:55:06.819" v="2331" actId="478"/>
          <ac:spMkLst>
            <pc:docMk/>
            <pc:sldMk cId="1734010299" sldId="2147472414"/>
            <ac:spMk id="6" creationId="{8EC4DEF1-9C97-F257-3743-E50C46669580}"/>
          </ac:spMkLst>
        </pc:spChg>
        <pc:spChg chg="add del mod">
          <ac:chgData name="Brent McCann" userId="2cf45200-cac5-47e9-9155-84d8a5fea1f3" providerId="ADAL" clId="{FE60030E-00C0-4E9F-B128-C95A6817F48C}" dt="2023-11-03T10:55:34.427" v="2351" actId="478"/>
          <ac:spMkLst>
            <pc:docMk/>
            <pc:sldMk cId="1734010299" sldId="2147472414"/>
            <ac:spMk id="7" creationId="{A46DB574-5158-966B-C247-F525BA180BFF}"/>
          </ac:spMkLst>
        </pc:spChg>
        <pc:spChg chg="add mod">
          <ac:chgData name="Brent McCann" userId="2cf45200-cac5-47e9-9155-84d8a5fea1f3" providerId="ADAL" clId="{FE60030E-00C0-4E9F-B128-C95A6817F48C}" dt="2023-11-03T11:00:33.032" v="2471" actId="554"/>
          <ac:spMkLst>
            <pc:docMk/>
            <pc:sldMk cId="1734010299" sldId="2147472414"/>
            <ac:spMk id="8" creationId="{EED6DD3D-23F9-6418-B8E5-522F207C2766}"/>
          </ac:spMkLst>
        </pc:spChg>
        <pc:spChg chg="add mod">
          <ac:chgData name="Brent McCann" userId="2cf45200-cac5-47e9-9155-84d8a5fea1f3" providerId="ADAL" clId="{FE60030E-00C0-4E9F-B128-C95A6817F48C}" dt="2023-11-03T11:00:42.221" v="2473" actId="554"/>
          <ac:spMkLst>
            <pc:docMk/>
            <pc:sldMk cId="1734010299" sldId="2147472414"/>
            <ac:spMk id="9" creationId="{32FE1A33-0C43-EF42-8775-4316023EDDE6}"/>
          </ac:spMkLst>
        </pc:spChg>
        <pc:spChg chg="add mod">
          <ac:chgData name="Brent McCann" userId="2cf45200-cac5-47e9-9155-84d8a5fea1f3" providerId="ADAL" clId="{FE60030E-00C0-4E9F-B128-C95A6817F48C}" dt="2023-11-03T11:00:50.625" v="2475" actId="554"/>
          <ac:spMkLst>
            <pc:docMk/>
            <pc:sldMk cId="1734010299" sldId="2147472414"/>
            <ac:spMk id="10" creationId="{90BDDE69-9ABD-FB45-D788-2B6668002D00}"/>
          </ac:spMkLst>
        </pc:spChg>
        <pc:spChg chg="add mod">
          <ac:chgData name="Brent McCann" userId="2cf45200-cac5-47e9-9155-84d8a5fea1f3" providerId="ADAL" clId="{FE60030E-00C0-4E9F-B128-C95A6817F48C}" dt="2023-11-03T11:00:33.032" v="2471" actId="554"/>
          <ac:spMkLst>
            <pc:docMk/>
            <pc:sldMk cId="1734010299" sldId="2147472414"/>
            <ac:spMk id="11" creationId="{63F656CF-9FEA-AFD1-3C9D-A40167F6D8D1}"/>
          </ac:spMkLst>
        </pc:spChg>
        <pc:spChg chg="add mod">
          <ac:chgData name="Brent McCann" userId="2cf45200-cac5-47e9-9155-84d8a5fea1f3" providerId="ADAL" clId="{FE60030E-00C0-4E9F-B128-C95A6817F48C}" dt="2023-11-03T11:00:42.221" v="2473" actId="554"/>
          <ac:spMkLst>
            <pc:docMk/>
            <pc:sldMk cId="1734010299" sldId="2147472414"/>
            <ac:spMk id="12" creationId="{8B93DFE3-21EF-5327-350B-6D243FC0FB7E}"/>
          </ac:spMkLst>
        </pc:spChg>
        <pc:spChg chg="add mod">
          <ac:chgData name="Brent McCann" userId="2cf45200-cac5-47e9-9155-84d8a5fea1f3" providerId="ADAL" clId="{FE60030E-00C0-4E9F-B128-C95A6817F48C}" dt="2023-11-03T11:00:50.625" v="2475" actId="554"/>
          <ac:spMkLst>
            <pc:docMk/>
            <pc:sldMk cId="1734010299" sldId="2147472414"/>
            <ac:spMk id="13" creationId="{4FEC3F8D-0CC4-CF97-4127-1A21BDC2DEDC}"/>
          </ac:spMkLst>
        </pc:spChg>
        <pc:spChg chg="add mod">
          <ac:chgData name="Brent McCann" userId="2cf45200-cac5-47e9-9155-84d8a5fea1f3" providerId="ADAL" clId="{FE60030E-00C0-4E9F-B128-C95A6817F48C}" dt="2023-11-03T11:01:00.816" v="2493" actId="1036"/>
          <ac:spMkLst>
            <pc:docMk/>
            <pc:sldMk cId="1734010299" sldId="2147472414"/>
            <ac:spMk id="14" creationId="{24CD4AB4-3AEF-2372-2E0F-19357747ADAA}"/>
          </ac:spMkLst>
        </pc:spChg>
        <pc:spChg chg="add mod">
          <ac:chgData name="Brent McCann" userId="2cf45200-cac5-47e9-9155-84d8a5fea1f3" providerId="ADAL" clId="{FE60030E-00C0-4E9F-B128-C95A6817F48C}" dt="2023-11-03T11:08:02.321" v="2692" actId="1076"/>
          <ac:spMkLst>
            <pc:docMk/>
            <pc:sldMk cId="1734010299" sldId="2147472414"/>
            <ac:spMk id="15" creationId="{AC26C3AB-CE97-FF9C-C3E2-243D029C73E1}"/>
          </ac:spMkLst>
        </pc:spChg>
        <pc:spChg chg="mod topLvl">
          <ac:chgData name="Brent McCann" userId="2cf45200-cac5-47e9-9155-84d8a5fea1f3" providerId="ADAL" clId="{FE60030E-00C0-4E9F-B128-C95A6817F48C}" dt="2023-11-03T11:00:54.962" v="2481" actId="1035"/>
          <ac:spMkLst>
            <pc:docMk/>
            <pc:sldMk cId="1734010299" sldId="2147472414"/>
            <ac:spMk id="17" creationId="{04376AFE-FA09-15F7-0F1F-0C444CED7314}"/>
          </ac:spMkLst>
        </pc:spChg>
        <pc:spChg chg="add del mod topLvl">
          <ac:chgData name="Brent McCann" userId="2cf45200-cac5-47e9-9155-84d8a5fea1f3" providerId="ADAL" clId="{FE60030E-00C0-4E9F-B128-C95A6817F48C}" dt="2023-11-02T22:39:52.787" v="1793" actId="478"/>
          <ac:spMkLst>
            <pc:docMk/>
            <pc:sldMk cId="1734010299" sldId="2147472414"/>
            <ac:spMk id="18" creationId="{5B65892E-8F5A-BE45-A961-3B00A5FE2DF4}"/>
          </ac:spMkLst>
        </pc:spChg>
        <pc:spChg chg="mod ord">
          <ac:chgData name="Brent McCann" userId="2cf45200-cac5-47e9-9155-84d8a5fea1f3" providerId="ADAL" clId="{FE60030E-00C0-4E9F-B128-C95A6817F48C}" dt="2023-11-03T11:00:36.860" v="2472" actId="554"/>
          <ac:spMkLst>
            <pc:docMk/>
            <pc:sldMk cId="1734010299" sldId="2147472414"/>
            <ac:spMk id="21" creationId="{06809394-88CA-3ED6-A03E-47BB09D50822}"/>
          </ac:spMkLst>
        </pc:spChg>
        <pc:spChg chg="mod">
          <ac:chgData name="Brent McCann" userId="2cf45200-cac5-47e9-9155-84d8a5fea1f3" providerId="ADAL" clId="{FE60030E-00C0-4E9F-B128-C95A6817F48C}" dt="2023-11-03T11:00:46.388" v="2474" actId="554"/>
          <ac:spMkLst>
            <pc:docMk/>
            <pc:sldMk cId="1734010299" sldId="2147472414"/>
            <ac:spMk id="32" creationId="{853111BD-77F1-F763-79E1-BE9DBC32B773}"/>
          </ac:spMkLst>
        </pc:spChg>
        <pc:spChg chg="mod">
          <ac:chgData name="Brent McCann" userId="2cf45200-cac5-47e9-9155-84d8a5fea1f3" providerId="ADAL" clId="{FE60030E-00C0-4E9F-B128-C95A6817F48C}" dt="2023-11-03T11:00:46.388" v="2474" actId="554"/>
          <ac:spMkLst>
            <pc:docMk/>
            <pc:sldMk cId="1734010299" sldId="2147472414"/>
            <ac:spMk id="46" creationId="{CC7D6853-E56A-9F8C-C482-0202E9075BA9}"/>
          </ac:spMkLst>
        </pc:spChg>
        <pc:spChg chg="mod">
          <ac:chgData name="Brent McCann" userId="2cf45200-cac5-47e9-9155-84d8a5fea1f3" providerId="ADAL" clId="{FE60030E-00C0-4E9F-B128-C95A6817F48C}" dt="2023-11-03T11:00:36.860" v="2472" actId="554"/>
          <ac:spMkLst>
            <pc:docMk/>
            <pc:sldMk cId="1734010299" sldId="2147472414"/>
            <ac:spMk id="56" creationId="{832FAC65-9053-07EB-F6B3-A62BB28F6A97}"/>
          </ac:spMkLst>
        </pc:spChg>
        <pc:spChg chg="mod">
          <ac:chgData name="Brent McCann" userId="2cf45200-cac5-47e9-9155-84d8a5fea1f3" providerId="ADAL" clId="{FE60030E-00C0-4E9F-B128-C95A6817F48C}" dt="2023-11-03T11:00:26.229" v="2470" actId="554"/>
          <ac:spMkLst>
            <pc:docMk/>
            <pc:sldMk cId="1734010299" sldId="2147472414"/>
            <ac:spMk id="61" creationId="{F90A6EDB-620B-7EBA-1F07-58DA39166B7A}"/>
          </ac:spMkLst>
        </pc:spChg>
        <pc:spChg chg="mod">
          <ac:chgData name="Brent McCann" userId="2cf45200-cac5-47e9-9155-84d8a5fea1f3" providerId="ADAL" clId="{FE60030E-00C0-4E9F-B128-C95A6817F48C}" dt="2023-11-03T16:12:57.287" v="3063" actId="20577"/>
          <ac:spMkLst>
            <pc:docMk/>
            <pc:sldMk cId="1734010299" sldId="2147472414"/>
            <ac:spMk id="68" creationId="{1E886247-EF0B-A374-792C-A7CA99F2F1D4}"/>
          </ac:spMkLst>
        </pc:spChg>
        <pc:spChg chg="mod">
          <ac:chgData name="Brent McCann" userId="2cf45200-cac5-47e9-9155-84d8a5fea1f3" providerId="ADAL" clId="{FE60030E-00C0-4E9F-B128-C95A6817F48C}" dt="2023-11-02T22:09:18.748" v="846" actId="20577"/>
          <ac:spMkLst>
            <pc:docMk/>
            <pc:sldMk cId="1734010299" sldId="2147472414"/>
            <ac:spMk id="87" creationId="{CCA9695F-DF34-98F9-8C1D-F80399CFFE78}"/>
          </ac:spMkLst>
        </pc:spChg>
        <pc:spChg chg="mod">
          <ac:chgData name="Brent McCann" userId="2cf45200-cac5-47e9-9155-84d8a5fea1f3" providerId="ADAL" clId="{FE60030E-00C0-4E9F-B128-C95A6817F48C}" dt="2023-11-02T22:42:50.965" v="1888" actId="20577"/>
          <ac:spMkLst>
            <pc:docMk/>
            <pc:sldMk cId="1734010299" sldId="2147472414"/>
            <ac:spMk id="107" creationId="{340A5FF2-DC25-CE4C-A4AE-216D488E5649}"/>
          </ac:spMkLst>
        </pc:spChg>
        <pc:spChg chg="add del mod">
          <ac:chgData name="Brent McCann" userId="2cf45200-cac5-47e9-9155-84d8a5fea1f3" providerId="ADAL" clId="{FE60030E-00C0-4E9F-B128-C95A6817F48C}" dt="2023-11-02T22:39:52.787" v="1793" actId="478"/>
          <ac:spMkLst>
            <pc:docMk/>
            <pc:sldMk cId="1734010299" sldId="2147472414"/>
            <ac:spMk id="122" creationId="{11C29223-5A37-24FA-0C12-639245BDC79C}"/>
          </ac:spMkLst>
        </pc:spChg>
        <pc:spChg chg="add del mod">
          <ac:chgData name="Brent McCann" userId="2cf45200-cac5-47e9-9155-84d8a5fea1f3" providerId="ADAL" clId="{FE60030E-00C0-4E9F-B128-C95A6817F48C}" dt="2023-11-02T22:39:52.787" v="1793" actId="478"/>
          <ac:spMkLst>
            <pc:docMk/>
            <pc:sldMk cId="1734010299" sldId="2147472414"/>
            <ac:spMk id="123" creationId="{E29C0199-8D88-5573-1896-196A24D5F05B}"/>
          </ac:spMkLst>
        </pc:spChg>
        <pc:spChg chg="add del mod">
          <ac:chgData name="Brent McCann" userId="2cf45200-cac5-47e9-9155-84d8a5fea1f3" providerId="ADAL" clId="{FE60030E-00C0-4E9F-B128-C95A6817F48C}" dt="2023-11-02T22:39:52.787" v="1793" actId="478"/>
          <ac:spMkLst>
            <pc:docMk/>
            <pc:sldMk cId="1734010299" sldId="2147472414"/>
            <ac:spMk id="124" creationId="{F6B2A03E-A1CA-5CC8-FD09-40AA56B374B3}"/>
          </ac:spMkLst>
        </pc:spChg>
        <pc:spChg chg="add del mod">
          <ac:chgData name="Brent McCann" userId="2cf45200-cac5-47e9-9155-84d8a5fea1f3" providerId="ADAL" clId="{FE60030E-00C0-4E9F-B128-C95A6817F48C}" dt="2023-11-02T22:39:52.787" v="1793" actId="478"/>
          <ac:spMkLst>
            <pc:docMk/>
            <pc:sldMk cId="1734010299" sldId="2147472414"/>
            <ac:spMk id="125" creationId="{D63F34B6-95B5-1955-C104-FA51BB162846}"/>
          </ac:spMkLst>
        </pc:spChg>
        <pc:spChg chg="add del mod">
          <ac:chgData name="Brent McCann" userId="2cf45200-cac5-47e9-9155-84d8a5fea1f3" providerId="ADAL" clId="{FE60030E-00C0-4E9F-B128-C95A6817F48C}" dt="2023-11-02T22:39:52.787" v="1793" actId="478"/>
          <ac:spMkLst>
            <pc:docMk/>
            <pc:sldMk cId="1734010299" sldId="2147472414"/>
            <ac:spMk id="126" creationId="{5FE25A4C-D6C2-6A61-225C-E35DA93F03B9}"/>
          </ac:spMkLst>
        </pc:spChg>
        <pc:spChg chg="add del mod">
          <ac:chgData name="Brent McCann" userId="2cf45200-cac5-47e9-9155-84d8a5fea1f3" providerId="ADAL" clId="{FE60030E-00C0-4E9F-B128-C95A6817F48C}" dt="2023-11-02T22:39:52.787" v="1793" actId="478"/>
          <ac:spMkLst>
            <pc:docMk/>
            <pc:sldMk cId="1734010299" sldId="2147472414"/>
            <ac:spMk id="127" creationId="{7F117DAE-DF94-2C69-6334-9B2E94C4F9C3}"/>
          </ac:spMkLst>
        </pc:spChg>
        <pc:grpChg chg="del mod">
          <ac:chgData name="Brent McCann" userId="2cf45200-cac5-47e9-9155-84d8a5fea1f3" providerId="ADAL" clId="{FE60030E-00C0-4E9F-B128-C95A6817F48C}" dt="2023-11-02T22:10:39.955" v="1147" actId="165"/>
          <ac:grpSpMkLst>
            <pc:docMk/>
            <pc:sldMk cId="1734010299" sldId="2147472414"/>
            <ac:grpSpMk id="16" creationId="{49464587-C996-6104-DF82-64847268DFC2}"/>
          </ac:grpSpMkLst>
        </pc:grpChg>
        <pc:grpChg chg="del">
          <ac:chgData name="Brent McCann" userId="2cf45200-cac5-47e9-9155-84d8a5fea1f3" providerId="ADAL" clId="{FE60030E-00C0-4E9F-B128-C95A6817F48C}" dt="2023-11-02T22:09:26.762" v="847" actId="478"/>
          <ac:grpSpMkLst>
            <pc:docMk/>
            <pc:sldMk cId="1734010299" sldId="2147472414"/>
            <ac:grpSpMk id="83" creationId="{58C6EF4A-681B-4B73-B792-DEAC3758028C}"/>
          </ac:grpSpMkLst>
        </pc:grpChg>
        <pc:grpChg chg="del">
          <ac:chgData name="Brent McCann" userId="2cf45200-cac5-47e9-9155-84d8a5fea1f3" providerId="ADAL" clId="{FE60030E-00C0-4E9F-B128-C95A6817F48C}" dt="2023-11-02T22:09:26.762" v="847" actId="478"/>
          <ac:grpSpMkLst>
            <pc:docMk/>
            <pc:sldMk cId="1734010299" sldId="2147472414"/>
            <ac:grpSpMk id="91" creationId="{BCE5A953-D55E-E0E9-B92C-A10D4F58C8CC}"/>
          </ac:grpSpMkLst>
        </pc:grpChg>
        <pc:grpChg chg="del">
          <ac:chgData name="Brent McCann" userId="2cf45200-cac5-47e9-9155-84d8a5fea1f3" providerId="ADAL" clId="{FE60030E-00C0-4E9F-B128-C95A6817F48C}" dt="2023-11-02T22:09:26.762" v="847" actId="478"/>
          <ac:grpSpMkLst>
            <pc:docMk/>
            <pc:sldMk cId="1734010299" sldId="2147472414"/>
            <ac:grpSpMk id="99" creationId="{15DBD314-C056-DE17-074D-88A87DD981E3}"/>
          </ac:grpSpMkLst>
        </pc:grpChg>
        <pc:grpChg chg="del">
          <ac:chgData name="Brent McCann" userId="2cf45200-cac5-47e9-9155-84d8a5fea1f3" providerId="ADAL" clId="{FE60030E-00C0-4E9F-B128-C95A6817F48C}" dt="2023-11-02T22:09:26.762" v="847" actId="478"/>
          <ac:grpSpMkLst>
            <pc:docMk/>
            <pc:sldMk cId="1734010299" sldId="2147472414"/>
            <ac:grpSpMk id="110" creationId="{912F2650-5BCB-44B5-C575-E564A0ECD839}"/>
          </ac:grpSpMkLst>
        </pc:grpChg>
        <pc:picChg chg="add mod">
          <ac:chgData name="Brent McCann" userId="2cf45200-cac5-47e9-9155-84d8a5fea1f3" providerId="ADAL" clId="{FE60030E-00C0-4E9F-B128-C95A6817F48C}" dt="2023-11-03T11:02:21.239" v="2502" actId="1076"/>
          <ac:picMkLst>
            <pc:docMk/>
            <pc:sldMk cId="1734010299" sldId="2147472414"/>
            <ac:picMk id="20" creationId="{8CB2A988-E6A3-597B-A550-CE8C3DFE5DFA}"/>
          </ac:picMkLst>
        </pc:picChg>
        <pc:picChg chg="add mod">
          <ac:chgData name="Brent McCann" userId="2cf45200-cac5-47e9-9155-84d8a5fea1f3" providerId="ADAL" clId="{FE60030E-00C0-4E9F-B128-C95A6817F48C}" dt="2023-11-03T11:02:37.647" v="2505" actId="207"/>
          <ac:picMkLst>
            <pc:docMk/>
            <pc:sldMk cId="1734010299" sldId="2147472414"/>
            <ac:picMk id="23" creationId="{A252A909-E2A6-85D4-DF94-F146CA8A795F}"/>
          </ac:picMkLst>
        </pc:picChg>
        <pc:picChg chg="add del mod">
          <ac:chgData name="Brent McCann" userId="2cf45200-cac5-47e9-9155-84d8a5fea1f3" providerId="ADAL" clId="{FE60030E-00C0-4E9F-B128-C95A6817F48C}" dt="2023-11-02T22:39:52.787" v="1793" actId="478"/>
          <ac:picMkLst>
            <pc:docMk/>
            <pc:sldMk cId="1734010299" sldId="2147472414"/>
            <ac:picMk id="129" creationId="{385FA92F-C02D-BAC2-41A4-447D44F9C3D6}"/>
          </ac:picMkLst>
        </pc:picChg>
        <pc:picChg chg="add del mod">
          <ac:chgData name="Brent McCann" userId="2cf45200-cac5-47e9-9155-84d8a5fea1f3" providerId="ADAL" clId="{FE60030E-00C0-4E9F-B128-C95A6817F48C}" dt="2023-11-02T22:39:52.787" v="1793" actId="478"/>
          <ac:picMkLst>
            <pc:docMk/>
            <pc:sldMk cId="1734010299" sldId="2147472414"/>
            <ac:picMk id="131" creationId="{9E69A931-0FAF-F39C-CD78-46C2BDFE8B70}"/>
          </ac:picMkLst>
        </pc:picChg>
        <pc:picChg chg="add del mod">
          <ac:chgData name="Brent McCann" userId="2cf45200-cac5-47e9-9155-84d8a5fea1f3" providerId="ADAL" clId="{FE60030E-00C0-4E9F-B128-C95A6817F48C}" dt="2023-11-02T22:39:52.787" v="1793" actId="478"/>
          <ac:picMkLst>
            <pc:docMk/>
            <pc:sldMk cId="1734010299" sldId="2147472414"/>
            <ac:picMk id="135" creationId="{2013CD0A-BC5F-ACD1-C50A-14C90F2F7073}"/>
          </ac:picMkLst>
        </pc:picChg>
        <pc:picChg chg="add del mod">
          <ac:chgData name="Brent McCann" userId="2cf45200-cac5-47e9-9155-84d8a5fea1f3" providerId="ADAL" clId="{FE60030E-00C0-4E9F-B128-C95A6817F48C}" dt="2023-11-02T22:39:52.787" v="1793" actId="478"/>
          <ac:picMkLst>
            <pc:docMk/>
            <pc:sldMk cId="1734010299" sldId="2147472414"/>
            <ac:picMk id="137" creationId="{53D535C1-6D1E-1533-7C04-AA1F56FCFF8E}"/>
          </ac:picMkLst>
        </pc:picChg>
        <pc:picChg chg="add del mod">
          <ac:chgData name="Brent McCann" userId="2cf45200-cac5-47e9-9155-84d8a5fea1f3" providerId="ADAL" clId="{FE60030E-00C0-4E9F-B128-C95A6817F48C}" dt="2023-11-02T22:39:52.787" v="1793" actId="478"/>
          <ac:picMkLst>
            <pc:docMk/>
            <pc:sldMk cId="1734010299" sldId="2147472414"/>
            <ac:picMk id="139" creationId="{DBFA75D7-749E-D256-A3CD-FDA42867FF8B}"/>
          </ac:picMkLst>
        </pc:picChg>
        <pc:picChg chg="add del mod">
          <ac:chgData name="Brent McCann" userId="2cf45200-cac5-47e9-9155-84d8a5fea1f3" providerId="ADAL" clId="{FE60030E-00C0-4E9F-B128-C95A6817F48C}" dt="2023-11-02T22:39:52.787" v="1793" actId="478"/>
          <ac:picMkLst>
            <pc:docMk/>
            <pc:sldMk cId="1734010299" sldId="2147472414"/>
            <ac:picMk id="141" creationId="{E3AADCE2-8199-A1B7-8FD9-042ADA6F21D8}"/>
          </ac:picMkLst>
        </pc:picChg>
        <pc:picChg chg="del">
          <ac:chgData name="Brent McCann" userId="2cf45200-cac5-47e9-9155-84d8a5fea1f3" providerId="ADAL" clId="{FE60030E-00C0-4E9F-B128-C95A6817F48C}" dt="2023-11-02T22:09:26.762" v="847" actId="478"/>
          <ac:picMkLst>
            <pc:docMk/>
            <pc:sldMk cId="1734010299" sldId="2147472414"/>
            <ac:picMk id="143" creationId="{264C66E2-CFFB-06A0-DE00-E19C17D3A2D1}"/>
          </ac:picMkLst>
        </pc:picChg>
        <pc:picChg chg="add del mod">
          <ac:chgData name="Brent McCann" userId="2cf45200-cac5-47e9-9155-84d8a5fea1f3" providerId="ADAL" clId="{FE60030E-00C0-4E9F-B128-C95A6817F48C}" dt="2023-11-02T22:39:52.787" v="1793" actId="478"/>
          <ac:picMkLst>
            <pc:docMk/>
            <pc:sldMk cId="1734010299" sldId="2147472414"/>
            <ac:picMk id="145" creationId="{1E3691FE-7125-10D3-58C5-0E9D42928CC9}"/>
          </ac:picMkLst>
        </pc:picChg>
        <pc:cxnChg chg="del">
          <ac:chgData name="Brent McCann" userId="2cf45200-cac5-47e9-9155-84d8a5fea1f3" providerId="ADAL" clId="{FE60030E-00C0-4E9F-B128-C95A6817F48C}" dt="2023-11-02T22:09:30.553" v="849" actId="478"/>
          <ac:cxnSpMkLst>
            <pc:docMk/>
            <pc:sldMk cId="1734010299" sldId="2147472414"/>
            <ac:cxnSpMk id="63" creationId="{AEA1DE5B-7875-186D-E71F-88017313B54B}"/>
          </ac:cxnSpMkLst>
        </pc:cxnChg>
        <pc:cxnChg chg="del">
          <ac:chgData name="Brent McCann" userId="2cf45200-cac5-47e9-9155-84d8a5fea1f3" providerId="ADAL" clId="{FE60030E-00C0-4E9F-B128-C95A6817F48C}" dt="2023-11-02T22:09:28.593" v="848" actId="478"/>
          <ac:cxnSpMkLst>
            <pc:docMk/>
            <pc:sldMk cId="1734010299" sldId="2147472414"/>
            <ac:cxnSpMk id="66" creationId="{2F6A529B-5ADC-9B3E-F662-1C5599663083}"/>
          </ac:cxnSpMkLst>
        </pc:cxnChg>
        <pc:extLst>
          <p:ext xmlns:p="http://schemas.openxmlformats.org/presentationml/2006/main" uri="{D6D511B9-2390-475A-947B-AFAB55BFBCF1}">
            <pc226:cmChg xmlns:pc226="http://schemas.microsoft.com/office/powerpoint/2022/06/main/command" chg="mod modRxn">
              <pc226:chgData name="Brent McCann" userId="2cf45200-cac5-47e9-9155-84d8a5fea1f3" providerId="ADAL" clId="{FE60030E-00C0-4E9F-B128-C95A6817F48C}" dt="2023-11-03T16:08:21.022" v="3008"/>
              <pc2:cmMkLst xmlns:pc2="http://schemas.microsoft.com/office/powerpoint/2019/9/main/command">
                <pc:docMk/>
                <pc:sldMk cId="1734010299" sldId="2147472414"/>
                <pc2:cmMk id="{E79A911B-3576-410B-B2A9-DDEC152FC664}"/>
              </pc2:cmMkLst>
            </pc226:cmChg>
            <pc226:cmChg xmlns:pc226="http://schemas.microsoft.com/office/powerpoint/2022/06/main/command" chg="del mod">
              <pc226:chgData name="Brent McCann" userId="2cf45200-cac5-47e9-9155-84d8a5fea1f3" providerId="ADAL" clId="{FE60030E-00C0-4E9F-B128-C95A6817F48C}" dt="2023-11-03T16:04:35.742" v="2999"/>
              <pc2:cmMkLst xmlns:pc2="http://schemas.microsoft.com/office/powerpoint/2019/9/main/command">
                <pc:docMk/>
                <pc:sldMk cId="1734010299" sldId="2147472414"/>
                <pc2:cmMk id="{8FB9641E-CE33-47CF-8FCD-0189E71D2A5C}"/>
              </pc2:cmMkLst>
            </pc226:cmChg>
            <pc226:cmChg xmlns:pc226="http://schemas.microsoft.com/office/powerpoint/2022/06/main/command" chg="del mod">
              <pc226:chgData name="Brent McCann" userId="2cf45200-cac5-47e9-9155-84d8a5fea1f3" providerId="ADAL" clId="{FE60030E-00C0-4E9F-B128-C95A6817F48C}" dt="2023-11-03T16:04:32.346" v="2998"/>
              <pc2:cmMkLst xmlns:pc2="http://schemas.microsoft.com/office/powerpoint/2019/9/main/command">
                <pc:docMk/>
                <pc:sldMk cId="1734010299" sldId="2147472414"/>
                <pc2:cmMk id="{957C864D-DE54-4904-B904-319492607258}"/>
              </pc2:cmMkLst>
            </pc226:cmChg>
            <pc226:cmChg xmlns:pc226="http://schemas.microsoft.com/office/powerpoint/2022/06/main/command" chg="mod">
              <pc226:chgData name="Brent McCann" userId="2cf45200-cac5-47e9-9155-84d8a5fea1f3" providerId="ADAL" clId="{FE60030E-00C0-4E9F-B128-C95A6817F48C}" dt="2023-11-03T16:09:50.863" v="3009"/>
              <pc2:cmMkLst xmlns:pc2="http://schemas.microsoft.com/office/powerpoint/2019/9/main/command">
                <pc:docMk/>
                <pc:sldMk cId="1734010299" sldId="2147472414"/>
                <pc2:cmMk id="{9B93905A-0E65-4D16-BDEA-52FCFCAD46F1}"/>
              </pc2:cmMkLst>
            </pc226:cmChg>
            <pc226:cmChg xmlns:pc226="http://schemas.microsoft.com/office/powerpoint/2022/06/main/command" chg="mod">
              <pc226:chgData name="Brent McCann" userId="2cf45200-cac5-47e9-9155-84d8a5fea1f3" providerId="ADAL" clId="{FE60030E-00C0-4E9F-B128-C95A6817F48C}" dt="2023-11-03T16:33:21.031" v="3391"/>
              <pc2:cmMkLst xmlns:pc2="http://schemas.microsoft.com/office/powerpoint/2019/9/main/command">
                <pc:docMk/>
                <pc:sldMk cId="1734010299" sldId="2147472414"/>
                <pc2:cmMk id="{55A0237A-ACBD-4C5D-96B0-90020ADCE3C2}"/>
              </pc2:cmMkLst>
            </pc226:cmChg>
            <pc226:cmChg xmlns:pc226="http://schemas.microsoft.com/office/powerpoint/2022/06/main/command" chg="mod">
              <pc226:chgData name="Brent McCann" userId="2cf45200-cac5-47e9-9155-84d8a5fea1f3" providerId="ADAL" clId="{FE60030E-00C0-4E9F-B128-C95A6817F48C}" dt="2023-11-03T16:52:18.757" v="3745"/>
              <pc2:cmMkLst xmlns:pc2="http://schemas.microsoft.com/office/powerpoint/2019/9/main/command">
                <pc:docMk/>
                <pc:sldMk cId="1734010299" sldId="2147472414"/>
                <pc2:cmMk id="{12844C9B-1564-40BB-A476-9EE6A4337BD8}"/>
              </pc2:cmMkLst>
            </pc226:cmChg>
            <pc226:cmChg xmlns:pc226="http://schemas.microsoft.com/office/powerpoint/2022/06/main/command" chg="del mod">
              <pc226:chgData name="Brent McCann" userId="2cf45200-cac5-47e9-9155-84d8a5fea1f3" providerId="ADAL" clId="{FE60030E-00C0-4E9F-B128-C95A6817F48C}" dt="2023-11-03T16:04:29.889" v="2997"/>
              <pc2:cmMkLst xmlns:pc2="http://schemas.microsoft.com/office/powerpoint/2019/9/main/command">
                <pc:docMk/>
                <pc:sldMk cId="1734010299" sldId="2147472414"/>
                <pc2:cmMk id="{4952E3C1-D21D-4962-BEBB-E6FAA193EDCF}"/>
              </pc2:cmMkLst>
            </pc226:cmChg>
            <pc226:cmChg xmlns:pc226="http://schemas.microsoft.com/office/powerpoint/2022/06/main/command" chg="del mod">
              <pc226:chgData name="Brent McCann" userId="2cf45200-cac5-47e9-9155-84d8a5fea1f3" providerId="ADAL" clId="{FE60030E-00C0-4E9F-B128-C95A6817F48C}" dt="2023-11-03T16:04:37.560" v="3000"/>
              <pc2:cmMkLst xmlns:pc2="http://schemas.microsoft.com/office/powerpoint/2019/9/main/command">
                <pc:docMk/>
                <pc:sldMk cId="1734010299" sldId="2147472414"/>
                <pc2:cmMk id="{8FBE45E6-7BFD-4B2B-82EF-84220454E68A}"/>
              </pc2:cmMkLst>
            </pc226:cmChg>
          </p:ext>
        </pc:extLst>
      </pc:sldChg>
      <pc:sldChg chg="ord">
        <pc:chgData name="Brent McCann" userId="2cf45200-cac5-47e9-9155-84d8a5fea1f3" providerId="ADAL" clId="{FE60030E-00C0-4E9F-B128-C95A6817F48C}" dt="2023-11-02T17:26:40.584" v="392"/>
        <pc:sldMkLst>
          <pc:docMk/>
          <pc:sldMk cId="3982589737" sldId="2147472417"/>
        </pc:sldMkLst>
      </pc:sldChg>
      <pc:sldChg chg="addSp delSp modSp mod">
        <pc:chgData name="Brent McCann" userId="2cf45200-cac5-47e9-9155-84d8a5fea1f3" providerId="ADAL" clId="{FE60030E-00C0-4E9F-B128-C95A6817F48C}" dt="2023-11-03T17:41:46.098" v="4862" actId="20577"/>
        <pc:sldMkLst>
          <pc:docMk/>
          <pc:sldMk cId="1827075937" sldId="2147472418"/>
        </pc:sldMkLst>
        <pc:spChg chg="mod">
          <ac:chgData name="Brent McCann" userId="2cf45200-cac5-47e9-9155-84d8a5fea1f3" providerId="ADAL" clId="{FE60030E-00C0-4E9F-B128-C95A6817F48C}" dt="2023-11-03T17:13:03.914" v="4519" actId="1035"/>
          <ac:spMkLst>
            <pc:docMk/>
            <pc:sldMk cId="1827075937" sldId="2147472418"/>
            <ac:spMk id="2" creationId="{414184A6-A6C8-7F12-8DE4-AA11407088FE}"/>
          </ac:spMkLst>
        </pc:spChg>
        <pc:spChg chg="mod">
          <ac:chgData name="Brent McCann" userId="2cf45200-cac5-47e9-9155-84d8a5fea1f3" providerId="ADAL" clId="{FE60030E-00C0-4E9F-B128-C95A6817F48C}" dt="2023-11-03T17:13:03.914" v="4519" actId="1035"/>
          <ac:spMkLst>
            <pc:docMk/>
            <pc:sldMk cId="1827075937" sldId="2147472418"/>
            <ac:spMk id="3" creationId="{33C8714B-3D0C-4876-DA3A-E6882D0A399D}"/>
          </ac:spMkLst>
        </pc:spChg>
        <pc:spChg chg="del mod">
          <ac:chgData name="Brent McCann" userId="2cf45200-cac5-47e9-9155-84d8a5fea1f3" providerId="ADAL" clId="{FE60030E-00C0-4E9F-B128-C95A6817F48C}" dt="2023-11-03T17:08:12.408" v="4256" actId="478"/>
          <ac:spMkLst>
            <pc:docMk/>
            <pc:sldMk cId="1827075937" sldId="2147472418"/>
            <ac:spMk id="4" creationId="{9681B83C-FAE5-17CA-54B4-16AB3F8F5B61}"/>
          </ac:spMkLst>
        </pc:spChg>
        <pc:spChg chg="del mod">
          <ac:chgData name="Brent McCann" userId="2cf45200-cac5-47e9-9155-84d8a5fea1f3" providerId="ADAL" clId="{FE60030E-00C0-4E9F-B128-C95A6817F48C}" dt="2023-11-03T17:08:12.408" v="4256" actId="478"/>
          <ac:spMkLst>
            <pc:docMk/>
            <pc:sldMk cId="1827075937" sldId="2147472418"/>
            <ac:spMk id="5" creationId="{44E15BB1-44A3-57B5-CA2E-42352C3A1552}"/>
          </ac:spMkLst>
        </pc:spChg>
        <pc:spChg chg="del mod">
          <ac:chgData name="Brent McCann" userId="2cf45200-cac5-47e9-9155-84d8a5fea1f3" providerId="ADAL" clId="{FE60030E-00C0-4E9F-B128-C95A6817F48C}" dt="2023-11-03T17:08:12.408" v="4256" actId="478"/>
          <ac:spMkLst>
            <pc:docMk/>
            <pc:sldMk cId="1827075937" sldId="2147472418"/>
            <ac:spMk id="6" creationId="{B2DEE87C-591F-AB22-D9CC-CB2236F19DC8}"/>
          </ac:spMkLst>
        </pc:spChg>
        <pc:spChg chg="add del mod">
          <ac:chgData name="Brent McCann" userId="2cf45200-cac5-47e9-9155-84d8a5fea1f3" providerId="ADAL" clId="{FE60030E-00C0-4E9F-B128-C95A6817F48C}" dt="2023-11-03T17:12:55.448" v="4440" actId="478"/>
          <ac:spMkLst>
            <pc:docMk/>
            <pc:sldMk cId="1827075937" sldId="2147472418"/>
            <ac:spMk id="8" creationId="{24F5F50B-F771-85A4-12B4-A8822ACD7CE2}"/>
          </ac:spMkLst>
        </pc:spChg>
        <pc:spChg chg="mod">
          <ac:chgData name="Brent McCann" userId="2cf45200-cac5-47e9-9155-84d8a5fea1f3" providerId="ADAL" clId="{FE60030E-00C0-4E9F-B128-C95A6817F48C}" dt="2023-11-03T17:13:03.914" v="4519" actId="1035"/>
          <ac:spMkLst>
            <pc:docMk/>
            <pc:sldMk cId="1827075937" sldId="2147472418"/>
            <ac:spMk id="9" creationId="{B109E5DF-6049-1D11-2F0D-A36EBF9E9CCC}"/>
          </ac:spMkLst>
        </pc:spChg>
        <pc:spChg chg="add del mod">
          <ac:chgData name="Brent McCann" userId="2cf45200-cac5-47e9-9155-84d8a5fea1f3" providerId="ADAL" clId="{FE60030E-00C0-4E9F-B128-C95A6817F48C}" dt="2023-11-03T17:12:55.448" v="4440" actId="478"/>
          <ac:spMkLst>
            <pc:docMk/>
            <pc:sldMk cId="1827075937" sldId="2147472418"/>
            <ac:spMk id="11" creationId="{B59B6C86-054D-BC70-A244-A8FE0048C590}"/>
          </ac:spMkLst>
        </pc:spChg>
        <pc:spChg chg="add del mod">
          <ac:chgData name="Brent McCann" userId="2cf45200-cac5-47e9-9155-84d8a5fea1f3" providerId="ADAL" clId="{FE60030E-00C0-4E9F-B128-C95A6817F48C}" dt="2023-11-03T17:12:55.448" v="4440" actId="478"/>
          <ac:spMkLst>
            <pc:docMk/>
            <pc:sldMk cId="1827075937" sldId="2147472418"/>
            <ac:spMk id="12" creationId="{9DD56ACB-C282-667F-44DA-31D3104C5B0A}"/>
          </ac:spMkLst>
        </pc:spChg>
        <pc:spChg chg="add mod">
          <ac:chgData name="Brent McCann" userId="2cf45200-cac5-47e9-9155-84d8a5fea1f3" providerId="ADAL" clId="{FE60030E-00C0-4E9F-B128-C95A6817F48C}" dt="2023-11-03T17:13:14.903" v="4605" actId="1035"/>
          <ac:spMkLst>
            <pc:docMk/>
            <pc:sldMk cId="1827075937" sldId="2147472418"/>
            <ac:spMk id="14" creationId="{969B3482-3DF7-EDBC-4FE9-578DD8731B30}"/>
          </ac:spMkLst>
        </pc:spChg>
        <pc:spChg chg="add mod">
          <ac:chgData name="Brent McCann" userId="2cf45200-cac5-47e9-9155-84d8a5fea1f3" providerId="ADAL" clId="{FE60030E-00C0-4E9F-B128-C95A6817F48C}" dt="2023-11-03T17:13:47.801" v="4637" actId="20577"/>
          <ac:spMkLst>
            <pc:docMk/>
            <pc:sldMk cId="1827075937" sldId="2147472418"/>
            <ac:spMk id="15" creationId="{B0FDF996-6D08-DD27-3F7C-FCFCC3BD59CA}"/>
          </ac:spMkLst>
        </pc:spChg>
        <pc:spChg chg="add mod">
          <ac:chgData name="Brent McCann" userId="2cf45200-cac5-47e9-9155-84d8a5fea1f3" providerId="ADAL" clId="{FE60030E-00C0-4E9F-B128-C95A6817F48C}" dt="2023-11-03T17:41:46.098" v="4862" actId="20577"/>
          <ac:spMkLst>
            <pc:docMk/>
            <pc:sldMk cId="1827075937" sldId="2147472418"/>
            <ac:spMk id="16" creationId="{79A0D10C-EDC6-53A9-6612-146D4DFD117E}"/>
          </ac:spMkLst>
        </pc:spChg>
        <pc:spChg chg="mod">
          <ac:chgData name="Brent McCann" userId="2cf45200-cac5-47e9-9155-84d8a5fea1f3" providerId="ADAL" clId="{FE60030E-00C0-4E9F-B128-C95A6817F48C}" dt="2023-11-03T17:41:30.853" v="4859" actId="20577"/>
          <ac:spMkLst>
            <pc:docMk/>
            <pc:sldMk cId="1827075937" sldId="2147472418"/>
            <ac:spMk id="22" creationId="{145FB4C8-E7A4-8BEE-32CA-7B23E72FE06E}"/>
          </ac:spMkLst>
        </pc:spChg>
        <pc:spChg chg="mod">
          <ac:chgData name="Brent McCann" userId="2cf45200-cac5-47e9-9155-84d8a5fea1f3" providerId="ADAL" clId="{FE60030E-00C0-4E9F-B128-C95A6817F48C}" dt="2023-11-03T17:13:03.914" v="4519" actId="1035"/>
          <ac:spMkLst>
            <pc:docMk/>
            <pc:sldMk cId="1827075937" sldId="2147472418"/>
            <ac:spMk id="30" creationId="{4DA0BDDE-CFD3-839F-E070-E1A0BED54ECE}"/>
          </ac:spMkLst>
        </pc:spChg>
        <pc:spChg chg="mod">
          <ac:chgData name="Brent McCann" userId="2cf45200-cac5-47e9-9155-84d8a5fea1f3" providerId="ADAL" clId="{FE60030E-00C0-4E9F-B128-C95A6817F48C}" dt="2023-11-03T17:13:03.914" v="4519" actId="1035"/>
          <ac:spMkLst>
            <pc:docMk/>
            <pc:sldMk cId="1827075937" sldId="2147472418"/>
            <ac:spMk id="33" creationId="{AF880177-84D1-F971-DFD3-922CFB98EFFD}"/>
          </ac:spMkLst>
        </pc:spChg>
        <pc:spChg chg="mod">
          <ac:chgData name="Brent McCann" userId="2cf45200-cac5-47e9-9155-84d8a5fea1f3" providerId="ADAL" clId="{FE60030E-00C0-4E9F-B128-C95A6817F48C}" dt="2023-11-03T17:13:03.914" v="4519" actId="1035"/>
          <ac:spMkLst>
            <pc:docMk/>
            <pc:sldMk cId="1827075937" sldId="2147472418"/>
            <ac:spMk id="36" creationId="{010863C0-0663-35C4-60EA-85050288E046}"/>
          </ac:spMkLst>
        </pc:spChg>
        <pc:picChg chg="del mod">
          <ac:chgData name="Brent McCann" userId="2cf45200-cac5-47e9-9155-84d8a5fea1f3" providerId="ADAL" clId="{FE60030E-00C0-4E9F-B128-C95A6817F48C}" dt="2023-11-03T17:08:12.408" v="4256" actId="478"/>
          <ac:picMkLst>
            <pc:docMk/>
            <pc:sldMk cId="1827075937" sldId="2147472418"/>
            <ac:picMk id="7" creationId="{2AE78F95-DD89-130E-9F79-5AA86FB610B0}"/>
          </ac:picMkLst>
        </pc:picChg>
        <pc:picChg chg="mod">
          <ac:chgData name="Brent McCann" userId="2cf45200-cac5-47e9-9155-84d8a5fea1f3" providerId="ADAL" clId="{FE60030E-00C0-4E9F-B128-C95A6817F48C}" dt="2023-11-03T17:13:03.914" v="4519" actId="1035"/>
          <ac:picMkLst>
            <pc:docMk/>
            <pc:sldMk cId="1827075937" sldId="2147472418"/>
            <ac:picMk id="10" creationId="{810A1394-ADB7-7F89-4652-591DB3E8527D}"/>
          </ac:picMkLst>
        </pc:picChg>
        <pc:picChg chg="add del mod">
          <ac:chgData name="Brent McCann" userId="2cf45200-cac5-47e9-9155-84d8a5fea1f3" providerId="ADAL" clId="{FE60030E-00C0-4E9F-B128-C95A6817F48C}" dt="2023-11-03T17:12:55.448" v="4440" actId="478"/>
          <ac:picMkLst>
            <pc:docMk/>
            <pc:sldMk cId="1827075937" sldId="2147472418"/>
            <ac:picMk id="13" creationId="{9A466FD9-9E84-13BB-64A3-8B46C6C2BBEC}"/>
          </ac:picMkLst>
        </pc:picChg>
        <pc:picChg chg="add mod">
          <ac:chgData name="Brent McCann" userId="2cf45200-cac5-47e9-9155-84d8a5fea1f3" providerId="ADAL" clId="{FE60030E-00C0-4E9F-B128-C95A6817F48C}" dt="2023-11-03T17:13:14.903" v="4605" actId="1035"/>
          <ac:picMkLst>
            <pc:docMk/>
            <pc:sldMk cId="1827075937" sldId="2147472418"/>
            <ac:picMk id="17" creationId="{DA2A579B-B73E-7F9C-ACE5-D283D4604554}"/>
          </ac:picMkLst>
        </pc:picChg>
      </pc:sldChg>
      <pc:sldChg chg="delSp modSp del mod ord modCm">
        <pc:chgData name="Brent McCann" userId="2cf45200-cac5-47e9-9155-84d8a5fea1f3" providerId="ADAL" clId="{FE60030E-00C0-4E9F-B128-C95A6817F48C}" dt="2023-11-03T15:52:46.957" v="2972" actId="47"/>
        <pc:sldMkLst>
          <pc:docMk/>
          <pc:sldMk cId="4104889234" sldId="2147472419"/>
        </pc:sldMkLst>
        <pc:spChg chg="mod">
          <ac:chgData name="Brent McCann" userId="2cf45200-cac5-47e9-9155-84d8a5fea1f3" providerId="ADAL" clId="{FE60030E-00C0-4E9F-B128-C95A6817F48C}" dt="2023-11-02T17:18:29.050" v="321" actId="20577"/>
          <ac:spMkLst>
            <pc:docMk/>
            <pc:sldMk cId="4104889234" sldId="2147472419"/>
            <ac:spMk id="23" creationId="{8E1E5969-FAC8-0578-9BD0-B1A29E72E4E2}"/>
          </ac:spMkLst>
        </pc:spChg>
        <pc:spChg chg="mod">
          <ac:chgData name="Brent McCann" userId="2cf45200-cac5-47e9-9155-84d8a5fea1f3" providerId="ADAL" clId="{FE60030E-00C0-4E9F-B128-C95A6817F48C}" dt="2023-11-02T17:18:09.271" v="280" actId="207"/>
          <ac:spMkLst>
            <pc:docMk/>
            <pc:sldMk cId="4104889234" sldId="2147472419"/>
            <ac:spMk id="26" creationId="{B4A249F3-224A-F8B4-4E97-3E58D8CD44D5}"/>
          </ac:spMkLst>
        </pc:spChg>
        <pc:spChg chg="mod">
          <ac:chgData name="Brent McCann" userId="2cf45200-cac5-47e9-9155-84d8a5fea1f3" providerId="ADAL" clId="{FE60030E-00C0-4E9F-B128-C95A6817F48C}" dt="2023-11-02T17:18:10.677" v="281" actId="207"/>
          <ac:spMkLst>
            <pc:docMk/>
            <pc:sldMk cId="4104889234" sldId="2147472419"/>
            <ac:spMk id="31" creationId="{6E5FBE0A-2E01-9947-50EC-C7DAAD7B9AD8}"/>
          </ac:spMkLst>
        </pc:spChg>
        <pc:spChg chg="del">
          <ac:chgData name="Brent McCann" userId="2cf45200-cac5-47e9-9155-84d8a5fea1f3" providerId="ADAL" clId="{FE60030E-00C0-4E9F-B128-C95A6817F48C}" dt="2023-11-03T11:10:51.170" v="2754" actId="478"/>
          <ac:spMkLst>
            <pc:docMk/>
            <pc:sldMk cId="4104889234" sldId="2147472419"/>
            <ac:spMk id="48" creationId="{95EDC456-1BA7-C897-B7BB-FA2B7B616AA4}"/>
          </ac:spMkLst>
        </pc:spChg>
        <pc:spChg chg="mod">
          <ac:chgData name="Brent McCann" userId="2cf45200-cac5-47e9-9155-84d8a5fea1f3" providerId="ADAL" clId="{FE60030E-00C0-4E9F-B128-C95A6817F48C}" dt="2023-11-02T22:03:45.694" v="843" actId="20577"/>
          <ac:spMkLst>
            <pc:docMk/>
            <pc:sldMk cId="4104889234" sldId="2147472419"/>
            <ac:spMk id="51" creationId="{B8351465-090C-7252-B93B-D352FB4D8D5C}"/>
          </ac:spMkLst>
        </pc:spChg>
        <pc:graphicFrameChg chg="modGraphic">
          <ac:chgData name="Brent McCann" userId="2cf45200-cac5-47e9-9155-84d8a5fea1f3" providerId="ADAL" clId="{FE60030E-00C0-4E9F-B128-C95A6817F48C}" dt="2023-11-02T22:02:58.302" v="836" actId="113"/>
          <ac:graphicFrameMkLst>
            <pc:docMk/>
            <pc:sldMk cId="4104889234" sldId="2147472419"/>
            <ac:graphicFrameMk id="30" creationId="{BCECAF45-BB1F-FD85-3703-9E598CCF6468}"/>
          </ac:graphicFrameMkLst>
        </pc:graphicFrameChg>
        <pc:extLst>
          <p:ext xmlns:p="http://schemas.openxmlformats.org/presentationml/2006/main" uri="{D6D511B9-2390-475A-947B-AFAB55BFBCF1}">
            <pc226:cmChg xmlns:pc226="http://schemas.microsoft.com/office/powerpoint/2022/06/main/command" chg="mod">
              <pc226:chgData name="Brent McCann" userId="2cf45200-cac5-47e9-9155-84d8a5fea1f3" providerId="ADAL" clId="{FE60030E-00C0-4E9F-B128-C95A6817F48C}" dt="2023-11-02T21:31:44.617" v="521"/>
              <pc2:cmMkLst xmlns:pc2="http://schemas.microsoft.com/office/powerpoint/2019/9/main/command">
                <pc:docMk/>
                <pc:sldMk cId="4104889234" sldId="2147472419"/>
                <pc2:cmMk id="{14EDDC9F-240D-452F-A759-573AEDC21734}"/>
              </pc2:cmMkLst>
            </pc226:cmChg>
          </p:ext>
        </pc:extLst>
      </pc:sldChg>
      <pc:sldChg chg="delSp add del mod ord modShow">
        <pc:chgData name="Brent McCann" userId="2cf45200-cac5-47e9-9155-84d8a5fea1f3" providerId="ADAL" clId="{FE60030E-00C0-4E9F-B128-C95A6817F48C}" dt="2023-11-03T15:55:41.987" v="2980" actId="47"/>
        <pc:sldMkLst>
          <pc:docMk/>
          <pc:sldMk cId="3366177461" sldId="2147472420"/>
        </pc:sldMkLst>
        <pc:spChg chg="del">
          <ac:chgData name="Brent McCann" userId="2cf45200-cac5-47e9-9155-84d8a5fea1f3" providerId="ADAL" clId="{FE60030E-00C0-4E9F-B128-C95A6817F48C}" dt="2023-11-03T11:11:16.771" v="2760" actId="478"/>
          <ac:spMkLst>
            <pc:docMk/>
            <pc:sldMk cId="3366177461" sldId="2147472420"/>
            <ac:spMk id="2" creationId="{35E68E64-D487-D0D0-02F2-3AED97B1CF72}"/>
          </ac:spMkLst>
        </pc:spChg>
      </pc:sldChg>
      <pc:sldChg chg="addSp delSp modSp add del mod ord delCm modCm">
        <pc:chgData name="Brent McCann" userId="2cf45200-cac5-47e9-9155-84d8a5fea1f3" providerId="ADAL" clId="{FE60030E-00C0-4E9F-B128-C95A6817F48C}" dt="2023-11-03T12:15:58.303" v="2970" actId="47"/>
        <pc:sldMkLst>
          <pc:docMk/>
          <pc:sldMk cId="1456626765" sldId="2147472421"/>
        </pc:sldMkLst>
        <pc:spChg chg="add mod">
          <ac:chgData name="Brent McCann" userId="2cf45200-cac5-47e9-9155-84d8a5fea1f3" providerId="ADAL" clId="{FE60030E-00C0-4E9F-B128-C95A6817F48C}" dt="2023-11-03T12:13:54.817" v="2828" actId="1076"/>
          <ac:spMkLst>
            <pc:docMk/>
            <pc:sldMk cId="1456626765" sldId="2147472421"/>
            <ac:spMk id="2" creationId="{1492728F-42B0-3DBA-C685-97C44BCF610E}"/>
          </ac:spMkLst>
        </pc:spChg>
        <pc:spChg chg="add mod">
          <ac:chgData name="Brent McCann" userId="2cf45200-cac5-47e9-9155-84d8a5fea1f3" providerId="ADAL" clId="{FE60030E-00C0-4E9F-B128-C95A6817F48C}" dt="2023-11-03T12:13:58.755" v="2830" actId="1076"/>
          <ac:spMkLst>
            <pc:docMk/>
            <pc:sldMk cId="1456626765" sldId="2147472421"/>
            <ac:spMk id="3" creationId="{B960F2F1-AE2F-DCE0-3BDC-BE78DB5AF399}"/>
          </ac:spMkLst>
        </pc:spChg>
        <pc:spChg chg="add mod">
          <ac:chgData name="Brent McCann" userId="2cf45200-cac5-47e9-9155-84d8a5fea1f3" providerId="ADAL" clId="{FE60030E-00C0-4E9F-B128-C95A6817F48C}" dt="2023-11-03T12:14:16.569" v="2839" actId="1076"/>
          <ac:spMkLst>
            <pc:docMk/>
            <pc:sldMk cId="1456626765" sldId="2147472421"/>
            <ac:spMk id="4" creationId="{213BBC16-8FE0-3E8C-E45F-32EA57DE2136}"/>
          </ac:spMkLst>
        </pc:spChg>
        <pc:spChg chg="add mod">
          <ac:chgData name="Brent McCann" userId="2cf45200-cac5-47e9-9155-84d8a5fea1f3" providerId="ADAL" clId="{FE60030E-00C0-4E9F-B128-C95A6817F48C}" dt="2023-11-03T12:14:22.709" v="2842" actId="1076"/>
          <ac:spMkLst>
            <pc:docMk/>
            <pc:sldMk cId="1456626765" sldId="2147472421"/>
            <ac:spMk id="5" creationId="{88B88194-5FA1-6190-B4A6-31AA74C3FFEA}"/>
          </ac:spMkLst>
        </pc:spChg>
        <pc:spChg chg="mod">
          <ac:chgData name="Brent McCann" userId="2cf45200-cac5-47e9-9155-84d8a5fea1f3" providerId="ADAL" clId="{FE60030E-00C0-4E9F-B128-C95A6817F48C}" dt="2023-11-03T12:15:42.966" v="2967" actId="20577"/>
          <ac:spMkLst>
            <pc:docMk/>
            <pc:sldMk cId="1456626765" sldId="2147472421"/>
            <ac:spMk id="10" creationId="{56E5F4E1-ABC2-33AD-1A4B-4EABC4A6E33B}"/>
          </ac:spMkLst>
        </pc:spChg>
        <pc:spChg chg="del">
          <ac:chgData name="Brent McCann" userId="2cf45200-cac5-47e9-9155-84d8a5fea1f3" providerId="ADAL" clId="{FE60030E-00C0-4E9F-B128-C95A6817F48C}" dt="2023-11-03T12:14:03.083" v="2834" actId="478"/>
          <ac:spMkLst>
            <pc:docMk/>
            <pc:sldMk cId="1456626765" sldId="2147472421"/>
            <ac:spMk id="19" creationId="{3BA872D7-B539-6EBB-791F-A1D91BC71BA9}"/>
          </ac:spMkLst>
        </pc:spChg>
        <pc:spChg chg="del">
          <ac:chgData name="Brent McCann" userId="2cf45200-cac5-47e9-9155-84d8a5fea1f3" providerId="ADAL" clId="{FE60030E-00C0-4E9F-B128-C95A6817F48C}" dt="2023-11-03T12:14:02.912" v="2833" actId="478"/>
          <ac:spMkLst>
            <pc:docMk/>
            <pc:sldMk cId="1456626765" sldId="2147472421"/>
            <ac:spMk id="20" creationId="{F9798B1E-841D-C17D-92E0-AC1F8C9A3A7B}"/>
          </ac:spMkLst>
        </pc:spChg>
        <pc:spChg chg="del">
          <ac:chgData name="Brent McCann" userId="2cf45200-cac5-47e9-9155-84d8a5fea1f3" providerId="ADAL" clId="{FE60030E-00C0-4E9F-B128-C95A6817F48C}" dt="2023-11-03T12:14:02.408" v="2832" actId="478"/>
          <ac:spMkLst>
            <pc:docMk/>
            <pc:sldMk cId="1456626765" sldId="2147472421"/>
            <ac:spMk id="21" creationId="{7DED6E26-142E-0397-BAF8-8FC0ABB4B6B8}"/>
          </ac:spMkLst>
        </pc:spChg>
        <pc:spChg chg="mod">
          <ac:chgData name="Brent McCann" userId="2cf45200-cac5-47e9-9155-84d8a5fea1f3" providerId="ADAL" clId="{FE60030E-00C0-4E9F-B128-C95A6817F48C}" dt="2023-11-03T12:14:09.599" v="2836" actId="14100"/>
          <ac:spMkLst>
            <pc:docMk/>
            <pc:sldMk cId="1456626765" sldId="2147472421"/>
            <ac:spMk id="24" creationId="{93C9054D-C272-93DA-AE37-85FFF32BA83E}"/>
          </ac:spMkLst>
        </pc:spChg>
        <pc:spChg chg="mod">
          <ac:chgData name="Brent McCann" userId="2cf45200-cac5-47e9-9155-84d8a5fea1f3" providerId="ADAL" clId="{FE60030E-00C0-4E9F-B128-C95A6817F48C}" dt="2023-11-03T12:13:49.494" v="2826" actId="14100"/>
          <ac:spMkLst>
            <pc:docMk/>
            <pc:sldMk cId="1456626765" sldId="2147472421"/>
            <ac:spMk id="25" creationId="{4DAD7FE5-FAFC-E806-25D5-A7842D334CDC}"/>
          </ac:spMkLst>
        </pc:spChg>
        <pc:spChg chg="del">
          <ac:chgData name="Brent McCann" userId="2cf45200-cac5-47e9-9155-84d8a5fea1f3" providerId="ADAL" clId="{FE60030E-00C0-4E9F-B128-C95A6817F48C}" dt="2023-11-03T12:14:11.493" v="2837" actId="478"/>
          <ac:spMkLst>
            <pc:docMk/>
            <pc:sldMk cId="1456626765" sldId="2147472421"/>
            <ac:spMk id="26" creationId="{9618963B-2CAA-E4C3-1DF5-6EF4D0DD6E14}"/>
          </ac:spMkLst>
        </pc:spChg>
        <pc:graphicFrameChg chg="del">
          <ac:chgData name="Brent McCann" userId="2cf45200-cac5-47e9-9155-84d8a5fea1f3" providerId="ADAL" clId="{FE60030E-00C0-4E9F-B128-C95A6817F48C}" dt="2023-11-03T12:14:01.591" v="2831" actId="478"/>
          <ac:graphicFrameMkLst>
            <pc:docMk/>
            <pc:sldMk cId="1456626765" sldId="2147472421"/>
            <ac:graphicFrameMk id="18" creationId="{B5705B4A-379C-25CC-07A8-86919F266FDE}"/>
          </ac:graphicFrameMkLst>
        </pc:graphicFrameChg>
        <pc:extLst>
          <p:ext xmlns:p="http://schemas.openxmlformats.org/presentationml/2006/main" uri="{D6D511B9-2390-475A-947B-AFAB55BFBCF1}">
            <pc226:cmChg xmlns:pc226="http://schemas.microsoft.com/office/powerpoint/2022/06/main/command" chg="del">
              <pc226:chgData name="Brent McCann" userId="2cf45200-cac5-47e9-9155-84d8a5fea1f3" providerId="ADAL" clId="{FE60030E-00C0-4E9F-B128-C95A6817F48C}" dt="2023-11-03T12:13:39.534" v="2821"/>
              <pc2:cmMkLst xmlns:pc2="http://schemas.microsoft.com/office/powerpoint/2019/9/main/command">
                <pc:docMk/>
                <pc:sldMk cId="1456626765" sldId="2147472421"/>
                <pc2:cmMk id="{2D8964CA-87DB-4DBB-B7A8-2EB12E3A0594}"/>
              </pc2:cmMkLst>
            </pc226:cmChg>
            <pc226:cmChg xmlns:pc226="http://schemas.microsoft.com/office/powerpoint/2022/06/main/command" chg="del mod">
              <pc226:chgData name="Brent McCann" userId="2cf45200-cac5-47e9-9155-84d8a5fea1f3" providerId="ADAL" clId="{FE60030E-00C0-4E9F-B128-C95A6817F48C}" dt="2023-11-03T12:13:40.672" v="2823"/>
              <pc2:cmMkLst xmlns:pc2="http://schemas.microsoft.com/office/powerpoint/2019/9/main/command">
                <pc:docMk/>
                <pc:sldMk cId="1456626765" sldId="2147472421"/>
                <pc2:cmMk id="{3F36EAEF-205F-4719-9CA6-147F82D285A2}"/>
              </pc2:cmMkLst>
            </pc226:cmChg>
            <pc226:cmChg xmlns:pc226="http://schemas.microsoft.com/office/powerpoint/2022/06/main/command" chg="del">
              <pc226:chgData name="Brent McCann" userId="2cf45200-cac5-47e9-9155-84d8a5fea1f3" providerId="ADAL" clId="{FE60030E-00C0-4E9F-B128-C95A6817F48C}" dt="2023-11-03T12:13:40.087" v="2822"/>
              <pc2:cmMkLst xmlns:pc2="http://schemas.microsoft.com/office/powerpoint/2019/9/main/command">
                <pc:docMk/>
                <pc:sldMk cId="1456626765" sldId="2147472421"/>
                <pc2:cmMk id="{B68136F7-6A16-4A82-A0CB-DEB2430048DE}"/>
              </pc2:cmMkLst>
            </pc226:cmChg>
          </p:ext>
        </pc:extLst>
      </pc:sldChg>
      <pc:sldChg chg="addSp delSp modSp add mod">
        <pc:chgData name="Brent McCann" userId="2cf45200-cac5-47e9-9155-84d8a5fea1f3" providerId="ADAL" clId="{FE60030E-00C0-4E9F-B128-C95A6817F48C}" dt="2023-11-03T18:26:42.332" v="4870" actId="404"/>
        <pc:sldMkLst>
          <pc:docMk/>
          <pc:sldMk cId="2352417634" sldId="2147472421"/>
        </pc:sldMkLst>
        <pc:spChg chg="mod">
          <ac:chgData name="Brent McCann" userId="2cf45200-cac5-47e9-9155-84d8a5fea1f3" providerId="ADAL" clId="{FE60030E-00C0-4E9F-B128-C95A6817F48C}" dt="2023-11-03T17:19:03.222" v="4667" actId="403"/>
          <ac:spMkLst>
            <pc:docMk/>
            <pc:sldMk cId="2352417634" sldId="2147472421"/>
            <ac:spMk id="2" creationId="{29268834-48A0-D016-85AF-26E0D79B7318}"/>
          </ac:spMkLst>
        </pc:spChg>
        <pc:spChg chg="add del mod ord">
          <ac:chgData name="Brent McCann" userId="2cf45200-cac5-47e9-9155-84d8a5fea1f3" providerId="ADAL" clId="{FE60030E-00C0-4E9F-B128-C95A6817F48C}" dt="2023-11-03T17:40:13.398" v="4849" actId="207"/>
          <ac:spMkLst>
            <pc:docMk/>
            <pc:sldMk cId="2352417634" sldId="2147472421"/>
            <ac:spMk id="6" creationId="{00E2BFF0-50A8-2703-ECCF-17717B4105F6}"/>
          </ac:spMkLst>
        </pc:spChg>
        <pc:spChg chg="add mod ord">
          <ac:chgData name="Brent McCann" userId="2cf45200-cac5-47e9-9155-84d8a5fea1f3" providerId="ADAL" clId="{FE60030E-00C0-4E9F-B128-C95A6817F48C}" dt="2023-11-03T17:40:15.934" v="4850" actId="207"/>
          <ac:spMkLst>
            <pc:docMk/>
            <pc:sldMk cId="2352417634" sldId="2147472421"/>
            <ac:spMk id="8" creationId="{23EBBAD9-6DE1-8BD9-BDC6-3A3012B9E352}"/>
          </ac:spMkLst>
        </pc:spChg>
        <pc:spChg chg="mod">
          <ac:chgData name="Brent McCann" userId="2cf45200-cac5-47e9-9155-84d8a5fea1f3" providerId="ADAL" clId="{FE60030E-00C0-4E9F-B128-C95A6817F48C}" dt="2023-11-03T18:26:37.336" v="4869" actId="404"/>
          <ac:spMkLst>
            <pc:docMk/>
            <pc:sldMk cId="2352417634" sldId="2147472421"/>
            <ac:spMk id="23" creationId="{8E1E5969-FAC8-0578-9BD0-B1A29E72E4E2}"/>
          </ac:spMkLst>
        </pc:spChg>
        <pc:spChg chg="mod">
          <ac:chgData name="Brent McCann" userId="2cf45200-cac5-47e9-9155-84d8a5fea1f3" providerId="ADAL" clId="{FE60030E-00C0-4E9F-B128-C95A6817F48C}" dt="2023-11-03T16:53:12.058" v="3751" actId="1076"/>
          <ac:spMkLst>
            <pc:docMk/>
            <pc:sldMk cId="2352417634" sldId="2147472421"/>
            <ac:spMk id="26" creationId="{B4A249F3-224A-F8B4-4E97-3E58D8CD44D5}"/>
          </ac:spMkLst>
        </pc:spChg>
        <pc:spChg chg="mod">
          <ac:chgData name="Brent McCann" userId="2cf45200-cac5-47e9-9155-84d8a5fea1f3" providerId="ADAL" clId="{FE60030E-00C0-4E9F-B128-C95A6817F48C}" dt="2023-11-03T18:26:42.332" v="4870" actId="404"/>
          <ac:spMkLst>
            <pc:docMk/>
            <pc:sldMk cId="2352417634" sldId="2147472421"/>
            <ac:spMk id="51" creationId="{B8351465-090C-7252-B93B-D352FB4D8D5C}"/>
          </ac:spMkLst>
        </pc:spChg>
        <pc:graphicFrameChg chg="modGraphic">
          <ac:chgData name="Brent McCann" userId="2cf45200-cac5-47e9-9155-84d8a5fea1f3" providerId="ADAL" clId="{FE60030E-00C0-4E9F-B128-C95A6817F48C}" dt="2023-11-03T17:40:02.521" v="4848" actId="20577"/>
          <ac:graphicFrameMkLst>
            <pc:docMk/>
            <pc:sldMk cId="2352417634" sldId="2147472421"/>
            <ac:graphicFrameMk id="5" creationId="{C4EF5B3A-9E41-BD6B-2E54-02F700799BBC}"/>
          </ac:graphicFrameMkLst>
        </pc:graphicFrameChg>
        <pc:graphicFrameChg chg="modGraphic">
          <ac:chgData name="Brent McCann" userId="2cf45200-cac5-47e9-9155-84d8a5fea1f3" providerId="ADAL" clId="{FE60030E-00C0-4E9F-B128-C95A6817F48C}" dt="2023-11-03T17:39:33.186" v="4837" actId="2084"/>
          <ac:graphicFrameMkLst>
            <pc:docMk/>
            <pc:sldMk cId="2352417634" sldId="2147472421"/>
            <ac:graphicFrameMk id="30" creationId="{BCECAF45-BB1F-FD85-3703-9E598CCF6468}"/>
          </ac:graphicFrameMkLst>
        </pc:graphicFrameChg>
        <pc:picChg chg="mod">
          <ac:chgData name="Brent McCann" userId="2cf45200-cac5-47e9-9155-84d8a5fea1f3" providerId="ADAL" clId="{FE60030E-00C0-4E9F-B128-C95A6817F48C}" dt="2023-11-03T17:40:53.019" v="4857" actId="1076"/>
          <ac:picMkLst>
            <pc:docMk/>
            <pc:sldMk cId="2352417634" sldId="2147472421"/>
            <ac:picMk id="15" creationId="{742C6DBD-2D19-C458-A9D6-4A22558BCF81}"/>
          </ac:picMkLst>
        </pc:picChg>
        <pc:picChg chg="del">
          <ac:chgData name="Brent McCann" userId="2cf45200-cac5-47e9-9155-84d8a5fea1f3" providerId="ADAL" clId="{FE60030E-00C0-4E9F-B128-C95A6817F48C}" dt="2023-11-03T17:39:56.733" v="4844" actId="478"/>
          <ac:picMkLst>
            <pc:docMk/>
            <pc:sldMk cId="2352417634" sldId="2147472421"/>
            <ac:picMk id="49" creationId="{A827C09A-693C-2286-9A8F-CE4DE544DF65}"/>
          </ac:picMkLst>
        </pc:picChg>
        <pc:picChg chg="del">
          <ac:chgData name="Brent McCann" userId="2cf45200-cac5-47e9-9155-84d8a5fea1f3" providerId="ADAL" clId="{FE60030E-00C0-4E9F-B128-C95A6817F48C}" dt="2023-11-03T17:39:44.964" v="4840" actId="478"/>
          <ac:picMkLst>
            <pc:docMk/>
            <pc:sldMk cId="2352417634" sldId="2147472421"/>
            <ac:picMk id="58" creationId="{C1AEB40C-E43C-8419-B661-BD5310F77C3B}"/>
          </ac:picMkLst>
        </pc:picChg>
        <pc:cxnChg chg="add mod">
          <ac:chgData name="Brent McCann" userId="2cf45200-cac5-47e9-9155-84d8a5fea1f3" providerId="ADAL" clId="{FE60030E-00C0-4E9F-B128-C95A6817F48C}" dt="2023-11-03T17:40:38.022" v="4853" actId="1582"/>
          <ac:cxnSpMkLst>
            <pc:docMk/>
            <pc:sldMk cId="2352417634" sldId="2147472421"/>
            <ac:cxnSpMk id="11" creationId="{A9ABD048-413A-C2AB-C4F7-21549D6BC6DB}"/>
          </ac:cxnSpMkLst>
        </pc:cxnChg>
        <pc:cxnChg chg="add mod">
          <ac:chgData name="Brent McCann" userId="2cf45200-cac5-47e9-9155-84d8a5fea1f3" providerId="ADAL" clId="{FE60030E-00C0-4E9F-B128-C95A6817F48C}" dt="2023-11-03T17:40:45.807" v="4855" actId="1076"/>
          <ac:cxnSpMkLst>
            <pc:docMk/>
            <pc:sldMk cId="2352417634" sldId="2147472421"/>
            <ac:cxnSpMk id="12" creationId="{E189410B-E198-5377-B587-DDD622CEA2EE}"/>
          </ac:cxnSpMkLst>
        </pc:cxnChg>
      </pc:sldChg>
      <pc:sldChg chg="modSp add mod">
        <pc:chgData name="Brent McCann" userId="2cf45200-cac5-47e9-9155-84d8a5fea1f3" providerId="ADAL" clId="{FE60030E-00C0-4E9F-B128-C95A6817F48C}" dt="2023-11-03T17:36:30.802" v="4819" actId="20577"/>
        <pc:sldMkLst>
          <pc:docMk/>
          <pc:sldMk cId="3283887388" sldId="2147472422"/>
        </pc:sldMkLst>
        <pc:spChg chg="mod">
          <ac:chgData name="Brent McCann" userId="2cf45200-cac5-47e9-9155-84d8a5fea1f3" providerId="ADAL" clId="{FE60030E-00C0-4E9F-B128-C95A6817F48C}" dt="2023-11-03T17:32:10.955" v="4801" actId="207"/>
          <ac:spMkLst>
            <pc:docMk/>
            <pc:sldMk cId="3283887388" sldId="2147472422"/>
            <ac:spMk id="6" creationId="{648706DD-CFEE-5446-AD7B-2B6683B28938}"/>
          </ac:spMkLst>
        </pc:spChg>
        <pc:spChg chg="mod">
          <ac:chgData name="Brent McCann" userId="2cf45200-cac5-47e9-9155-84d8a5fea1f3" providerId="ADAL" clId="{FE60030E-00C0-4E9F-B128-C95A6817F48C}" dt="2023-11-03T17:36:30.802" v="4819" actId="20577"/>
          <ac:spMkLst>
            <pc:docMk/>
            <pc:sldMk cId="3283887388" sldId="2147472422"/>
            <ac:spMk id="8" creationId="{00000000-0000-0000-0000-000000000000}"/>
          </ac:spMkLst>
        </pc:spChg>
      </pc:sldChg>
      <pc:sldChg chg="modSp add mod">
        <pc:chgData name="Brent McCann" userId="2cf45200-cac5-47e9-9155-84d8a5fea1f3" providerId="ADAL" clId="{FE60030E-00C0-4E9F-B128-C95A6817F48C}" dt="2023-11-03T17:19:51.017" v="4671" actId="207"/>
        <pc:sldMkLst>
          <pc:docMk/>
          <pc:sldMk cId="2230214041" sldId="2147472423"/>
        </pc:sldMkLst>
        <pc:spChg chg="mod">
          <ac:chgData name="Brent McCann" userId="2cf45200-cac5-47e9-9155-84d8a5fea1f3" providerId="ADAL" clId="{FE60030E-00C0-4E9F-B128-C95A6817F48C}" dt="2023-11-03T17:15:02.010" v="4646" actId="207"/>
          <ac:spMkLst>
            <pc:docMk/>
            <pc:sldMk cId="2230214041" sldId="2147472423"/>
            <ac:spMk id="6" creationId="{88FAF0A2-99D8-C3DE-95B2-718C2B86FAA5}"/>
          </ac:spMkLst>
        </pc:spChg>
        <pc:spChg chg="mod">
          <ac:chgData name="Brent McCann" userId="2cf45200-cac5-47e9-9155-84d8a5fea1f3" providerId="ADAL" clId="{FE60030E-00C0-4E9F-B128-C95A6817F48C}" dt="2023-11-03T17:15:02.010" v="4646" actId="207"/>
          <ac:spMkLst>
            <pc:docMk/>
            <pc:sldMk cId="2230214041" sldId="2147472423"/>
            <ac:spMk id="13" creationId="{0D32700C-31A3-D25B-6F75-47EC369AB613}"/>
          </ac:spMkLst>
        </pc:spChg>
        <pc:spChg chg="mod">
          <ac:chgData name="Brent McCann" userId="2cf45200-cac5-47e9-9155-84d8a5fea1f3" providerId="ADAL" clId="{FE60030E-00C0-4E9F-B128-C95A6817F48C}" dt="2023-11-03T17:15:02.010" v="4646" actId="207"/>
          <ac:spMkLst>
            <pc:docMk/>
            <pc:sldMk cId="2230214041" sldId="2147472423"/>
            <ac:spMk id="15" creationId="{80918B7B-37CA-1352-6C6F-D84E8CAF9B85}"/>
          </ac:spMkLst>
        </pc:spChg>
        <pc:spChg chg="mod">
          <ac:chgData name="Brent McCann" userId="2cf45200-cac5-47e9-9155-84d8a5fea1f3" providerId="ADAL" clId="{FE60030E-00C0-4E9F-B128-C95A6817F48C}" dt="2023-11-03T17:19:51.017" v="4671" actId="207"/>
          <ac:spMkLst>
            <pc:docMk/>
            <pc:sldMk cId="2230214041" sldId="2147472423"/>
            <ac:spMk id="24" creationId="{3840A63E-DABF-6F3F-58AB-EA2E7AD3F92A}"/>
          </ac:spMkLst>
        </pc:spChg>
      </pc:sldChg>
      <pc:sldChg chg="modSp add mod modShow">
        <pc:chgData name="Brent McCann" userId="2cf45200-cac5-47e9-9155-84d8a5fea1f3" providerId="ADAL" clId="{FE60030E-00C0-4E9F-B128-C95A6817F48C}" dt="2023-11-03T16:52:50.952" v="3747" actId="729"/>
        <pc:sldMkLst>
          <pc:docMk/>
          <pc:sldMk cId="906731404" sldId="2147472424"/>
        </pc:sldMkLst>
        <pc:spChg chg="mod">
          <ac:chgData name="Brent McCann" userId="2cf45200-cac5-47e9-9155-84d8a5fea1f3" providerId="ADAL" clId="{FE60030E-00C0-4E9F-B128-C95A6817F48C}" dt="2023-11-03T15:58:53.101" v="2987" actId="207"/>
          <ac:spMkLst>
            <pc:docMk/>
            <pc:sldMk cId="906731404" sldId="2147472424"/>
            <ac:spMk id="6" creationId="{77E30527-0666-3E47-C74B-8D462AFFA90C}"/>
          </ac:spMkLst>
        </pc:spChg>
      </pc:sldChg>
      <pc:sldChg chg="modSp add mod">
        <pc:chgData name="Brent McCann" userId="2cf45200-cac5-47e9-9155-84d8a5fea1f3" providerId="ADAL" clId="{FE60030E-00C0-4E9F-B128-C95A6817F48C}" dt="2023-11-03T17:21:03.142" v="4682" actId="207"/>
        <pc:sldMkLst>
          <pc:docMk/>
          <pc:sldMk cId="3704982695" sldId="2147472425"/>
        </pc:sldMkLst>
        <pc:spChg chg="mod">
          <ac:chgData name="Brent McCann" userId="2cf45200-cac5-47e9-9155-84d8a5fea1f3" providerId="ADAL" clId="{FE60030E-00C0-4E9F-B128-C95A6817F48C}" dt="2023-11-03T16:36:20.701" v="3392" actId="1076"/>
          <ac:spMkLst>
            <pc:docMk/>
            <pc:sldMk cId="3704982695" sldId="2147472425"/>
            <ac:spMk id="3" creationId="{93F5ED0B-823A-C8EE-5C3F-606965B13631}"/>
          </ac:spMkLst>
        </pc:spChg>
        <pc:spChg chg="mod">
          <ac:chgData name="Brent McCann" userId="2cf45200-cac5-47e9-9155-84d8a5fea1f3" providerId="ADAL" clId="{FE60030E-00C0-4E9F-B128-C95A6817F48C}" dt="2023-11-03T16:36:24.062" v="3393" actId="1076"/>
          <ac:spMkLst>
            <pc:docMk/>
            <pc:sldMk cId="3704982695" sldId="2147472425"/>
            <ac:spMk id="4" creationId="{26A4F5EB-4D16-6C89-DE30-6BD1D2E9E821}"/>
          </ac:spMkLst>
        </pc:spChg>
        <pc:spChg chg="mod">
          <ac:chgData name="Brent McCann" userId="2cf45200-cac5-47e9-9155-84d8a5fea1f3" providerId="ADAL" clId="{FE60030E-00C0-4E9F-B128-C95A6817F48C}" dt="2023-11-03T17:21:03.142" v="4682" actId="207"/>
          <ac:spMkLst>
            <pc:docMk/>
            <pc:sldMk cId="3704982695" sldId="2147472425"/>
            <ac:spMk id="7" creationId="{C8F12690-599C-B747-B5E4-8E6669043A99}"/>
          </ac:spMkLst>
        </pc:spChg>
      </pc:sldChg>
      <pc:sldChg chg="addSp delSp modSp add mod">
        <pc:chgData name="Brent McCann" userId="2cf45200-cac5-47e9-9155-84d8a5fea1f3" providerId="ADAL" clId="{FE60030E-00C0-4E9F-B128-C95A6817F48C}" dt="2023-11-03T17:28:40.380" v="4697" actId="20577"/>
        <pc:sldMkLst>
          <pc:docMk/>
          <pc:sldMk cId="2303303803" sldId="2147472426"/>
        </pc:sldMkLst>
        <pc:spChg chg="mod">
          <ac:chgData name="Brent McCann" userId="2cf45200-cac5-47e9-9155-84d8a5fea1f3" providerId="ADAL" clId="{FE60030E-00C0-4E9F-B128-C95A6817F48C}" dt="2023-11-03T16:57:08.803" v="3828" actId="207"/>
          <ac:spMkLst>
            <pc:docMk/>
            <pc:sldMk cId="2303303803" sldId="2147472426"/>
            <ac:spMk id="3" creationId="{F8AC0405-0B01-E220-FAD4-2C90BCB255B2}"/>
          </ac:spMkLst>
        </pc:spChg>
        <pc:spChg chg="mod">
          <ac:chgData name="Brent McCann" userId="2cf45200-cac5-47e9-9155-84d8a5fea1f3" providerId="ADAL" clId="{FE60030E-00C0-4E9F-B128-C95A6817F48C}" dt="2023-11-03T16:32:57.519" v="3390" actId="1036"/>
          <ac:spMkLst>
            <pc:docMk/>
            <pc:sldMk cId="2303303803" sldId="2147472426"/>
            <ac:spMk id="4" creationId="{251185BA-E60D-FB0F-0069-B666888AD795}"/>
          </ac:spMkLst>
        </pc:spChg>
        <pc:spChg chg="add mod">
          <ac:chgData name="Brent McCann" userId="2cf45200-cac5-47e9-9155-84d8a5fea1f3" providerId="ADAL" clId="{FE60030E-00C0-4E9F-B128-C95A6817F48C}" dt="2023-11-03T17:27:59.201" v="4685" actId="207"/>
          <ac:spMkLst>
            <pc:docMk/>
            <pc:sldMk cId="2303303803" sldId="2147472426"/>
            <ac:spMk id="5" creationId="{380E84CA-B5E4-3860-FB28-0C29BD924A59}"/>
          </ac:spMkLst>
        </pc:spChg>
        <pc:spChg chg="add mod">
          <ac:chgData name="Brent McCann" userId="2cf45200-cac5-47e9-9155-84d8a5fea1f3" providerId="ADAL" clId="{FE60030E-00C0-4E9F-B128-C95A6817F48C}" dt="2023-11-03T17:27:59.201" v="4685" actId="207"/>
          <ac:spMkLst>
            <pc:docMk/>
            <pc:sldMk cId="2303303803" sldId="2147472426"/>
            <ac:spMk id="7" creationId="{5EC8D2EF-EE85-DB5C-F32F-6B0B17D5CF23}"/>
          </ac:spMkLst>
        </pc:spChg>
        <pc:spChg chg="del">
          <ac:chgData name="Brent McCann" userId="2cf45200-cac5-47e9-9155-84d8a5fea1f3" providerId="ADAL" clId="{FE60030E-00C0-4E9F-B128-C95A6817F48C}" dt="2023-11-03T16:16:49.130" v="3065" actId="478"/>
          <ac:spMkLst>
            <pc:docMk/>
            <pc:sldMk cId="2303303803" sldId="2147472426"/>
            <ac:spMk id="8" creationId="{EED6DD3D-23F9-6418-B8E5-522F207C2766}"/>
          </ac:spMkLst>
        </pc:spChg>
        <pc:spChg chg="del">
          <ac:chgData name="Brent McCann" userId="2cf45200-cac5-47e9-9155-84d8a5fea1f3" providerId="ADAL" clId="{FE60030E-00C0-4E9F-B128-C95A6817F48C}" dt="2023-11-03T16:16:49.130" v="3065" actId="478"/>
          <ac:spMkLst>
            <pc:docMk/>
            <pc:sldMk cId="2303303803" sldId="2147472426"/>
            <ac:spMk id="9" creationId="{32FE1A33-0C43-EF42-8775-4316023EDDE6}"/>
          </ac:spMkLst>
        </pc:spChg>
        <pc:spChg chg="del">
          <ac:chgData name="Brent McCann" userId="2cf45200-cac5-47e9-9155-84d8a5fea1f3" providerId="ADAL" clId="{FE60030E-00C0-4E9F-B128-C95A6817F48C}" dt="2023-11-03T16:16:49.130" v="3065" actId="478"/>
          <ac:spMkLst>
            <pc:docMk/>
            <pc:sldMk cId="2303303803" sldId="2147472426"/>
            <ac:spMk id="10" creationId="{90BDDE69-9ABD-FB45-D788-2B6668002D00}"/>
          </ac:spMkLst>
        </pc:spChg>
        <pc:spChg chg="del">
          <ac:chgData name="Brent McCann" userId="2cf45200-cac5-47e9-9155-84d8a5fea1f3" providerId="ADAL" clId="{FE60030E-00C0-4E9F-B128-C95A6817F48C}" dt="2023-11-03T16:16:49.130" v="3065" actId="478"/>
          <ac:spMkLst>
            <pc:docMk/>
            <pc:sldMk cId="2303303803" sldId="2147472426"/>
            <ac:spMk id="11" creationId="{63F656CF-9FEA-AFD1-3C9D-A40167F6D8D1}"/>
          </ac:spMkLst>
        </pc:spChg>
        <pc:spChg chg="del">
          <ac:chgData name="Brent McCann" userId="2cf45200-cac5-47e9-9155-84d8a5fea1f3" providerId="ADAL" clId="{FE60030E-00C0-4E9F-B128-C95A6817F48C}" dt="2023-11-03T16:16:49.130" v="3065" actId="478"/>
          <ac:spMkLst>
            <pc:docMk/>
            <pc:sldMk cId="2303303803" sldId="2147472426"/>
            <ac:spMk id="12" creationId="{8B93DFE3-21EF-5327-350B-6D243FC0FB7E}"/>
          </ac:spMkLst>
        </pc:spChg>
        <pc:spChg chg="del">
          <ac:chgData name="Brent McCann" userId="2cf45200-cac5-47e9-9155-84d8a5fea1f3" providerId="ADAL" clId="{FE60030E-00C0-4E9F-B128-C95A6817F48C}" dt="2023-11-03T16:16:49.130" v="3065" actId="478"/>
          <ac:spMkLst>
            <pc:docMk/>
            <pc:sldMk cId="2303303803" sldId="2147472426"/>
            <ac:spMk id="13" creationId="{4FEC3F8D-0CC4-CF97-4127-1A21BDC2DEDC}"/>
          </ac:spMkLst>
        </pc:spChg>
        <pc:spChg chg="del">
          <ac:chgData name="Brent McCann" userId="2cf45200-cac5-47e9-9155-84d8a5fea1f3" providerId="ADAL" clId="{FE60030E-00C0-4E9F-B128-C95A6817F48C}" dt="2023-11-03T16:16:49.130" v="3065" actId="478"/>
          <ac:spMkLst>
            <pc:docMk/>
            <pc:sldMk cId="2303303803" sldId="2147472426"/>
            <ac:spMk id="14" creationId="{24CD4AB4-3AEF-2372-2E0F-19357747ADAA}"/>
          </ac:spMkLst>
        </pc:spChg>
        <pc:spChg chg="mod">
          <ac:chgData name="Brent McCann" userId="2cf45200-cac5-47e9-9155-84d8a5fea1f3" providerId="ADAL" clId="{FE60030E-00C0-4E9F-B128-C95A6817F48C}" dt="2023-11-03T17:27:59.201" v="4685" actId="207"/>
          <ac:spMkLst>
            <pc:docMk/>
            <pc:sldMk cId="2303303803" sldId="2147472426"/>
            <ac:spMk id="15" creationId="{AC26C3AB-CE97-FF9C-C3E2-243D029C73E1}"/>
          </ac:spMkLst>
        </pc:spChg>
        <pc:spChg chg="del">
          <ac:chgData name="Brent McCann" userId="2cf45200-cac5-47e9-9155-84d8a5fea1f3" providerId="ADAL" clId="{FE60030E-00C0-4E9F-B128-C95A6817F48C}" dt="2023-11-03T16:16:49.130" v="3065" actId="478"/>
          <ac:spMkLst>
            <pc:docMk/>
            <pc:sldMk cId="2303303803" sldId="2147472426"/>
            <ac:spMk id="17" creationId="{04376AFE-FA09-15F7-0F1F-0C444CED7314}"/>
          </ac:spMkLst>
        </pc:spChg>
        <pc:spChg chg="add mod">
          <ac:chgData name="Brent McCann" userId="2cf45200-cac5-47e9-9155-84d8a5fea1f3" providerId="ADAL" clId="{FE60030E-00C0-4E9F-B128-C95A6817F48C}" dt="2023-11-03T17:27:59.201" v="4685" actId="207"/>
          <ac:spMkLst>
            <pc:docMk/>
            <pc:sldMk cId="2303303803" sldId="2147472426"/>
            <ac:spMk id="18" creationId="{DD24C509-077F-6817-3AD3-FE0466045F1F}"/>
          </ac:spMkLst>
        </pc:spChg>
        <pc:spChg chg="del">
          <ac:chgData name="Brent McCann" userId="2cf45200-cac5-47e9-9155-84d8a5fea1f3" providerId="ADAL" clId="{FE60030E-00C0-4E9F-B128-C95A6817F48C}" dt="2023-11-03T16:16:49.130" v="3065" actId="478"/>
          <ac:spMkLst>
            <pc:docMk/>
            <pc:sldMk cId="2303303803" sldId="2147472426"/>
            <ac:spMk id="21" creationId="{06809394-88CA-3ED6-A03E-47BB09D50822}"/>
          </ac:spMkLst>
        </pc:spChg>
        <pc:spChg chg="add mod">
          <ac:chgData name="Brent McCann" userId="2cf45200-cac5-47e9-9155-84d8a5fea1f3" providerId="ADAL" clId="{FE60030E-00C0-4E9F-B128-C95A6817F48C}" dt="2023-11-03T17:28:40.380" v="4697" actId="20577"/>
          <ac:spMkLst>
            <pc:docMk/>
            <pc:sldMk cId="2303303803" sldId="2147472426"/>
            <ac:spMk id="22" creationId="{1E183E35-E8D9-3986-A871-848DF9B2DDE0}"/>
          </ac:spMkLst>
        </pc:spChg>
        <pc:spChg chg="add mod">
          <ac:chgData name="Brent McCann" userId="2cf45200-cac5-47e9-9155-84d8a5fea1f3" providerId="ADAL" clId="{FE60030E-00C0-4E9F-B128-C95A6817F48C}" dt="2023-11-03T17:27:59.201" v="4685" actId="207"/>
          <ac:spMkLst>
            <pc:docMk/>
            <pc:sldMk cId="2303303803" sldId="2147472426"/>
            <ac:spMk id="25" creationId="{A3956897-6832-2F48-9C95-AA22E8C49122}"/>
          </ac:spMkLst>
        </pc:spChg>
        <pc:spChg chg="add mod">
          <ac:chgData name="Brent McCann" userId="2cf45200-cac5-47e9-9155-84d8a5fea1f3" providerId="ADAL" clId="{FE60030E-00C0-4E9F-B128-C95A6817F48C}" dt="2023-11-03T16:49:35.028" v="3682" actId="554"/>
          <ac:spMkLst>
            <pc:docMk/>
            <pc:sldMk cId="2303303803" sldId="2147472426"/>
            <ac:spMk id="26" creationId="{581C9225-7033-C243-3FB5-7796727CCC15}"/>
          </ac:spMkLst>
        </pc:spChg>
        <pc:spChg chg="add mod">
          <ac:chgData name="Brent McCann" userId="2cf45200-cac5-47e9-9155-84d8a5fea1f3" providerId="ADAL" clId="{FE60030E-00C0-4E9F-B128-C95A6817F48C}" dt="2023-11-03T16:49:39.956" v="3694" actId="1035"/>
          <ac:spMkLst>
            <pc:docMk/>
            <pc:sldMk cId="2303303803" sldId="2147472426"/>
            <ac:spMk id="27" creationId="{EC32D06F-82B9-2204-C62E-3560FBC1C38A}"/>
          </ac:spMkLst>
        </pc:spChg>
        <pc:spChg chg="add mod">
          <ac:chgData name="Brent McCann" userId="2cf45200-cac5-47e9-9155-84d8a5fea1f3" providerId="ADAL" clId="{FE60030E-00C0-4E9F-B128-C95A6817F48C}" dt="2023-11-03T16:49:27.813" v="3681" actId="552"/>
          <ac:spMkLst>
            <pc:docMk/>
            <pc:sldMk cId="2303303803" sldId="2147472426"/>
            <ac:spMk id="28" creationId="{A4AA8792-6966-8AE3-933F-0685693053D6}"/>
          </ac:spMkLst>
        </pc:spChg>
        <pc:spChg chg="add mod">
          <ac:chgData name="Brent McCann" userId="2cf45200-cac5-47e9-9155-84d8a5fea1f3" providerId="ADAL" clId="{FE60030E-00C0-4E9F-B128-C95A6817F48C}" dt="2023-11-03T16:49:35.028" v="3682" actId="554"/>
          <ac:spMkLst>
            <pc:docMk/>
            <pc:sldMk cId="2303303803" sldId="2147472426"/>
            <ac:spMk id="29" creationId="{C8D5DB27-905A-03DB-EE12-EF3C36F4CC7C}"/>
          </ac:spMkLst>
        </pc:spChg>
        <pc:spChg chg="add mod">
          <ac:chgData name="Brent McCann" userId="2cf45200-cac5-47e9-9155-84d8a5fea1f3" providerId="ADAL" clId="{FE60030E-00C0-4E9F-B128-C95A6817F48C}" dt="2023-11-03T16:49:25.103" v="3680" actId="552"/>
          <ac:spMkLst>
            <pc:docMk/>
            <pc:sldMk cId="2303303803" sldId="2147472426"/>
            <ac:spMk id="30" creationId="{7EF1197C-1706-D615-6BDC-4FED5D485239}"/>
          </ac:spMkLst>
        </pc:spChg>
        <pc:spChg chg="add mod ord">
          <ac:chgData name="Brent McCann" userId="2cf45200-cac5-47e9-9155-84d8a5fea1f3" providerId="ADAL" clId="{FE60030E-00C0-4E9F-B128-C95A6817F48C}" dt="2023-11-03T17:27:59.201" v="4685" actId="207"/>
          <ac:spMkLst>
            <pc:docMk/>
            <pc:sldMk cId="2303303803" sldId="2147472426"/>
            <ac:spMk id="31" creationId="{E8402D1D-65E6-9012-A473-9352F4D61BF4}"/>
          </ac:spMkLst>
        </pc:spChg>
        <pc:spChg chg="del">
          <ac:chgData name="Brent McCann" userId="2cf45200-cac5-47e9-9155-84d8a5fea1f3" providerId="ADAL" clId="{FE60030E-00C0-4E9F-B128-C95A6817F48C}" dt="2023-11-03T16:16:49.130" v="3065" actId="478"/>
          <ac:spMkLst>
            <pc:docMk/>
            <pc:sldMk cId="2303303803" sldId="2147472426"/>
            <ac:spMk id="32" creationId="{853111BD-77F1-F763-79E1-BE9DBC32B773}"/>
          </ac:spMkLst>
        </pc:spChg>
        <pc:spChg chg="add mod">
          <ac:chgData name="Brent McCann" userId="2cf45200-cac5-47e9-9155-84d8a5fea1f3" providerId="ADAL" clId="{FE60030E-00C0-4E9F-B128-C95A6817F48C}" dt="2023-11-03T16:50:10.121" v="3716" actId="20577"/>
          <ac:spMkLst>
            <pc:docMk/>
            <pc:sldMk cId="2303303803" sldId="2147472426"/>
            <ac:spMk id="34" creationId="{8761A4AB-6C1E-6121-8373-C3017498305D}"/>
          </ac:spMkLst>
        </pc:spChg>
        <pc:spChg chg="add mod ord">
          <ac:chgData name="Brent McCann" userId="2cf45200-cac5-47e9-9155-84d8a5fea1f3" providerId="ADAL" clId="{FE60030E-00C0-4E9F-B128-C95A6817F48C}" dt="2023-11-03T16:49:39.956" v="3694" actId="1035"/>
          <ac:spMkLst>
            <pc:docMk/>
            <pc:sldMk cId="2303303803" sldId="2147472426"/>
            <ac:spMk id="35" creationId="{31E1FF0C-5888-37FE-105C-FF093006938B}"/>
          </ac:spMkLst>
        </pc:spChg>
        <pc:spChg chg="del">
          <ac:chgData name="Brent McCann" userId="2cf45200-cac5-47e9-9155-84d8a5fea1f3" providerId="ADAL" clId="{FE60030E-00C0-4E9F-B128-C95A6817F48C}" dt="2023-11-03T16:16:49.130" v="3065" actId="478"/>
          <ac:spMkLst>
            <pc:docMk/>
            <pc:sldMk cId="2303303803" sldId="2147472426"/>
            <ac:spMk id="46" creationId="{CC7D6853-E56A-9F8C-C482-0202E9075BA9}"/>
          </ac:spMkLst>
        </pc:spChg>
        <pc:spChg chg="del">
          <ac:chgData name="Brent McCann" userId="2cf45200-cac5-47e9-9155-84d8a5fea1f3" providerId="ADAL" clId="{FE60030E-00C0-4E9F-B128-C95A6817F48C}" dt="2023-11-03T16:16:49.130" v="3065" actId="478"/>
          <ac:spMkLst>
            <pc:docMk/>
            <pc:sldMk cId="2303303803" sldId="2147472426"/>
            <ac:spMk id="56" creationId="{832FAC65-9053-07EB-F6B3-A62BB28F6A97}"/>
          </ac:spMkLst>
        </pc:spChg>
        <pc:spChg chg="del">
          <ac:chgData name="Brent McCann" userId="2cf45200-cac5-47e9-9155-84d8a5fea1f3" providerId="ADAL" clId="{FE60030E-00C0-4E9F-B128-C95A6817F48C}" dt="2023-11-03T16:16:49.130" v="3065" actId="478"/>
          <ac:spMkLst>
            <pc:docMk/>
            <pc:sldMk cId="2303303803" sldId="2147472426"/>
            <ac:spMk id="61" creationId="{F90A6EDB-620B-7EBA-1F07-58DA39166B7A}"/>
          </ac:spMkLst>
        </pc:spChg>
        <pc:spChg chg="del">
          <ac:chgData name="Brent McCann" userId="2cf45200-cac5-47e9-9155-84d8a5fea1f3" providerId="ADAL" clId="{FE60030E-00C0-4E9F-B128-C95A6817F48C}" dt="2023-11-03T16:16:49.130" v="3065" actId="478"/>
          <ac:spMkLst>
            <pc:docMk/>
            <pc:sldMk cId="2303303803" sldId="2147472426"/>
            <ac:spMk id="68" creationId="{1E886247-EF0B-A374-792C-A7CA99F2F1D4}"/>
          </ac:spMkLst>
        </pc:spChg>
        <pc:spChg chg="mod">
          <ac:chgData name="Brent McCann" userId="2cf45200-cac5-47e9-9155-84d8a5fea1f3" providerId="ADAL" clId="{FE60030E-00C0-4E9F-B128-C95A6817F48C}" dt="2023-11-03T17:19:54.289" v="4672" actId="207"/>
          <ac:spMkLst>
            <pc:docMk/>
            <pc:sldMk cId="2303303803" sldId="2147472426"/>
            <ac:spMk id="107" creationId="{340A5FF2-DC25-CE4C-A4AE-216D488E5649}"/>
          </ac:spMkLst>
        </pc:spChg>
        <pc:picChg chg="del mod">
          <ac:chgData name="Brent McCann" userId="2cf45200-cac5-47e9-9155-84d8a5fea1f3" providerId="ADAL" clId="{FE60030E-00C0-4E9F-B128-C95A6817F48C}" dt="2023-11-03T16:28:58.127" v="3276" actId="478"/>
          <ac:picMkLst>
            <pc:docMk/>
            <pc:sldMk cId="2303303803" sldId="2147472426"/>
            <ac:picMk id="20" creationId="{8CB2A988-E6A3-597B-A550-CE8C3DFE5DFA}"/>
          </ac:picMkLst>
        </pc:picChg>
        <pc:picChg chg="del mod">
          <ac:chgData name="Brent McCann" userId="2cf45200-cac5-47e9-9155-84d8a5fea1f3" providerId="ADAL" clId="{FE60030E-00C0-4E9F-B128-C95A6817F48C}" dt="2023-11-03T16:28:58.127" v="3276" actId="478"/>
          <ac:picMkLst>
            <pc:docMk/>
            <pc:sldMk cId="2303303803" sldId="2147472426"/>
            <ac:picMk id="23" creationId="{A252A909-E2A6-85D4-DF94-F146CA8A795F}"/>
          </ac:picMkLst>
        </pc:picChg>
      </pc:sldChg>
      <pc:sldMasterChg chg="modSldLayout">
        <pc:chgData name="Brent McCann" userId="2cf45200-cac5-47e9-9155-84d8a5fea1f3" providerId="ADAL" clId="{FE60030E-00C0-4E9F-B128-C95A6817F48C}" dt="2023-11-03T11:15:40.849" v="2796" actId="478"/>
        <pc:sldMasterMkLst>
          <pc:docMk/>
          <pc:sldMasterMk cId="0" sldId="2147483672"/>
        </pc:sldMasterMkLst>
        <pc:sldLayoutChg chg="delSp mod">
          <pc:chgData name="Brent McCann" userId="2cf45200-cac5-47e9-9155-84d8a5fea1f3" providerId="ADAL" clId="{FE60030E-00C0-4E9F-B128-C95A6817F48C}" dt="2023-11-03T11:15:18.703" v="2787" actId="478"/>
          <pc:sldLayoutMkLst>
            <pc:docMk/>
            <pc:sldMasterMk cId="0" sldId="2147483672"/>
            <pc:sldLayoutMk cId="0" sldId="2147483657"/>
          </pc:sldLayoutMkLst>
          <pc:spChg chg="del">
            <ac:chgData name="Brent McCann" userId="2cf45200-cac5-47e9-9155-84d8a5fea1f3" providerId="ADAL" clId="{FE60030E-00C0-4E9F-B128-C95A6817F48C}" dt="2023-11-03T11:15:18.703" v="2787" actId="478"/>
            <ac:spMkLst>
              <pc:docMk/>
              <pc:sldMasterMk cId="0" sldId="2147483672"/>
              <pc:sldLayoutMk cId="0" sldId="2147483657"/>
              <ac:spMk id="58" creationId="{00000000-0000-0000-0000-000000000000}"/>
            </ac:spMkLst>
          </pc:spChg>
          <pc:spChg chg="del">
            <ac:chgData name="Brent McCann" userId="2cf45200-cac5-47e9-9155-84d8a5fea1f3" providerId="ADAL" clId="{FE60030E-00C0-4E9F-B128-C95A6817F48C}" dt="2023-11-03T11:15:18.703" v="2787" actId="478"/>
            <ac:spMkLst>
              <pc:docMk/>
              <pc:sldMasterMk cId="0" sldId="2147483672"/>
              <pc:sldLayoutMk cId="0" sldId="2147483657"/>
              <ac:spMk id="60" creationId="{00000000-0000-0000-0000-000000000000}"/>
            </ac:spMkLst>
          </pc:spChg>
          <pc:picChg chg="del">
            <ac:chgData name="Brent McCann" userId="2cf45200-cac5-47e9-9155-84d8a5fea1f3" providerId="ADAL" clId="{FE60030E-00C0-4E9F-B128-C95A6817F48C}" dt="2023-11-03T11:15:18.703" v="2787" actId="478"/>
            <ac:picMkLst>
              <pc:docMk/>
              <pc:sldMasterMk cId="0" sldId="2147483672"/>
              <pc:sldLayoutMk cId="0" sldId="2147483657"/>
              <ac:picMk id="59" creationId="{00000000-0000-0000-0000-000000000000}"/>
            </ac:picMkLst>
          </pc:picChg>
          <pc:picChg chg="del">
            <ac:chgData name="Brent McCann" userId="2cf45200-cac5-47e9-9155-84d8a5fea1f3" providerId="ADAL" clId="{FE60030E-00C0-4E9F-B128-C95A6817F48C}" dt="2023-11-03T11:15:18.703" v="2787" actId="478"/>
            <ac:picMkLst>
              <pc:docMk/>
              <pc:sldMasterMk cId="0" sldId="2147483672"/>
              <pc:sldLayoutMk cId="0" sldId="2147483657"/>
              <ac:picMk id="61" creationId="{00000000-0000-0000-0000-000000000000}"/>
            </ac:picMkLst>
          </pc:picChg>
        </pc:sldLayoutChg>
        <pc:sldLayoutChg chg="delSp mod">
          <pc:chgData name="Brent McCann" userId="2cf45200-cac5-47e9-9155-84d8a5fea1f3" providerId="ADAL" clId="{FE60030E-00C0-4E9F-B128-C95A6817F48C}" dt="2023-11-03T11:15:24.769" v="2791" actId="478"/>
          <pc:sldLayoutMkLst>
            <pc:docMk/>
            <pc:sldMasterMk cId="0" sldId="2147483672"/>
            <pc:sldLayoutMk cId="0" sldId="2147483659"/>
          </pc:sldLayoutMkLst>
          <pc:spChg chg="del">
            <ac:chgData name="Brent McCann" userId="2cf45200-cac5-47e9-9155-84d8a5fea1f3" providerId="ADAL" clId="{FE60030E-00C0-4E9F-B128-C95A6817F48C}" dt="2023-11-03T11:15:24.027" v="2790" actId="478"/>
            <ac:spMkLst>
              <pc:docMk/>
              <pc:sldMasterMk cId="0" sldId="2147483672"/>
              <pc:sldLayoutMk cId="0" sldId="2147483659"/>
              <ac:spMk id="74" creationId="{00000000-0000-0000-0000-000000000000}"/>
            </ac:spMkLst>
          </pc:spChg>
          <pc:spChg chg="del">
            <ac:chgData name="Brent McCann" userId="2cf45200-cac5-47e9-9155-84d8a5fea1f3" providerId="ADAL" clId="{FE60030E-00C0-4E9F-B128-C95A6817F48C}" dt="2023-11-03T11:15:22.365" v="2788" actId="478"/>
            <ac:spMkLst>
              <pc:docMk/>
              <pc:sldMasterMk cId="0" sldId="2147483672"/>
              <pc:sldLayoutMk cId="0" sldId="2147483659"/>
              <ac:spMk id="76" creationId="{00000000-0000-0000-0000-000000000000}"/>
            </ac:spMkLst>
          </pc:spChg>
          <pc:picChg chg="del">
            <ac:chgData name="Brent McCann" userId="2cf45200-cac5-47e9-9155-84d8a5fea1f3" providerId="ADAL" clId="{FE60030E-00C0-4E9F-B128-C95A6817F48C}" dt="2023-11-03T11:15:23.262" v="2789" actId="478"/>
            <ac:picMkLst>
              <pc:docMk/>
              <pc:sldMasterMk cId="0" sldId="2147483672"/>
              <pc:sldLayoutMk cId="0" sldId="2147483659"/>
              <ac:picMk id="75" creationId="{00000000-0000-0000-0000-000000000000}"/>
            </ac:picMkLst>
          </pc:picChg>
          <pc:picChg chg="del">
            <ac:chgData name="Brent McCann" userId="2cf45200-cac5-47e9-9155-84d8a5fea1f3" providerId="ADAL" clId="{FE60030E-00C0-4E9F-B128-C95A6817F48C}" dt="2023-11-03T11:15:24.769" v="2791" actId="478"/>
            <ac:picMkLst>
              <pc:docMk/>
              <pc:sldMasterMk cId="0" sldId="2147483672"/>
              <pc:sldLayoutMk cId="0" sldId="2147483659"/>
              <ac:picMk id="77" creationId="{00000000-0000-0000-0000-000000000000}"/>
            </ac:picMkLst>
          </pc:picChg>
        </pc:sldLayoutChg>
        <pc:sldLayoutChg chg="delSp mod">
          <pc:chgData name="Brent McCann" userId="2cf45200-cac5-47e9-9155-84d8a5fea1f3" providerId="ADAL" clId="{FE60030E-00C0-4E9F-B128-C95A6817F48C}" dt="2023-11-03T11:15:33.453" v="2795" actId="478"/>
          <pc:sldLayoutMkLst>
            <pc:docMk/>
            <pc:sldMasterMk cId="0" sldId="2147483672"/>
            <pc:sldLayoutMk cId="0" sldId="2147483660"/>
          </pc:sldLayoutMkLst>
          <pc:spChg chg="del">
            <ac:chgData name="Brent McCann" userId="2cf45200-cac5-47e9-9155-84d8a5fea1f3" providerId="ADAL" clId="{FE60030E-00C0-4E9F-B128-C95A6817F48C}" dt="2023-11-03T11:15:29.275" v="2792" actId="478"/>
            <ac:spMkLst>
              <pc:docMk/>
              <pc:sldMasterMk cId="0" sldId="2147483672"/>
              <pc:sldLayoutMk cId="0" sldId="2147483660"/>
              <ac:spMk id="82" creationId="{00000000-0000-0000-0000-000000000000}"/>
            </ac:spMkLst>
          </pc:spChg>
          <pc:spChg chg="del">
            <ac:chgData name="Brent McCann" userId="2cf45200-cac5-47e9-9155-84d8a5fea1f3" providerId="ADAL" clId="{FE60030E-00C0-4E9F-B128-C95A6817F48C}" dt="2023-11-03T11:15:33.453" v="2795" actId="478"/>
            <ac:spMkLst>
              <pc:docMk/>
              <pc:sldMasterMk cId="0" sldId="2147483672"/>
              <pc:sldLayoutMk cId="0" sldId="2147483660"/>
              <ac:spMk id="84" creationId="{00000000-0000-0000-0000-000000000000}"/>
            </ac:spMkLst>
          </pc:spChg>
          <pc:picChg chg="del">
            <ac:chgData name="Brent McCann" userId="2cf45200-cac5-47e9-9155-84d8a5fea1f3" providerId="ADAL" clId="{FE60030E-00C0-4E9F-B128-C95A6817F48C}" dt="2023-11-03T11:15:31.034" v="2793" actId="478"/>
            <ac:picMkLst>
              <pc:docMk/>
              <pc:sldMasterMk cId="0" sldId="2147483672"/>
              <pc:sldLayoutMk cId="0" sldId="2147483660"/>
              <ac:picMk id="83" creationId="{00000000-0000-0000-0000-000000000000}"/>
            </ac:picMkLst>
          </pc:picChg>
          <pc:picChg chg="del">
            <ac:chgData name="Brent McCann" userId="2cf45200-cac5-47e9-9155-84d8a5fea1f3" providerId="ADAL" clId="{FE60030E-00C0-4E9F-B128-C95A6817F48C}" dt="2023-11-03T11:15:32.207" v="2794" actId="478"/>
            <ac:picMkLst>
              <pc:docMk/>
              <pc:sldMasterMk cId="0" sldId="2147483672"/>
              <pc:sldLayoutMk cId="0" sldId="2147483660"/>
              <ac:picMk id="85" creationId="{00000000-0000-0000-0000-000000000000}"/>
            </ac:picMkLst>
          </pc:picChg>
        </pc:sldLayoutChg>
        <pc:sldLayoutChg chg="addSp delSp modSp mod">
          <pc:chgData name="Brent McCann" userId="2cf45200-cac5-47e9-9155-84d8a5fea1f3" providerId="ADAL" clId="{FE60030E-00C0-4E9F-B128-C95A6817F48C}" dt="2023-11-03T11:15:40.849" v="2796" actId="478"/>
          <pc:sldLayoutMkLst>
            <pc:docMk/>
            <pc:sldMasterMk cId="0" sldId="2147483672"/>
            <pc:sldLayoutMk cId="522095990" sldId="2147483674"/>
          </pc:sldLayoutMkLst>
          <pc:spChg chg="del">
            <ac:chgData name="Brent McCann" userId="2cf45200-cac5-47e9-9155-84d8a5fea1f3" providerId="ADAL" clId="{FE60030E-00C0-4E9F-B128-C95A6817F48C}" dt="2023-11-03T11:15:40.849" v="2796" actId="478"/>
            <ac:spMkLst>
              <pc:docMk/>
              <pc:sldMasterMk cId="0" sldId="2147483672"/>
              <pc:sldLayoutMk cId="522095990" sldId="2147483674"/>
              <ac:spMk id="4" creationId="{E5ACBE98-41C2-3DA7-39AF-CADF0F70EF93}"/>
            </ac:spMkLst>
          </pc:spChg>
          <pc:picChg chg="del">
            <ac:chgData name="Brent McCann" userId="2cf45200-cac5-47e9-9155-84d8a5fea1f3" providerId="ADAL" clId="{FE60030E-00C0-4E9F-B128-C95A6817F48C}" dt="2023-11-03T11:10:06.869" v="2742" actId="478"/>
            <ac:picMkLst>
              <pc:docMk/>
              <pc:sldMasterMk cId="0" sldId="2147483672"/>
              <pc:sldLayoutMk cId="522095990" sldId="2147483674"/>
              <ac:picMk id="3" creationId="{6E5B2EFB-A94E-8B7E-34EA-9532645F9D2E}"/>
            </ac:picMkLst>
          </pc:picChg>
          <pc:picChg chg="del">
            <ac:chgData name="Brent McCann" userId="2cf45200-cac5-47e9-9155-84d8a5fea1f3" providerId="ADAL" clId="{FE60030E-00C0-4E9F-B128-C95A6817F48C}" dt="2023-11-03T11:10:06.869" v="2742" actId="478"/>
            <ac:picMkLst>
              <pc:docMk/>
              <pc:sldMasterMk cId="0" sldId="2147483672"/>
              <pc:sldLayoutMk cId="522095990" sldId="2147483674"/>
              <ac:picMk id="5" creationId="{938F3702-56DF-A8B6-6087-08E0C7487EF4}"/>
            </ac:picMkLst>
          </pc:picChg>
          <pc:picChg chg="add del mod">
            <ac:chgData name="Brent McCann" userId="2cf45200-cac5-47e9-9155-84d8a5fea1f3" providerId="ADAL" clId="{FE60030E-00C0-4E9F-B128-C95A6817F48C}" dt="2023-11-03T11:14:05.315" v="2770" actId="478"/>
            <ac:picMkLst>
              <pc:docMk/>
              <pc:sldMasterMk cId="0" sldId="2147483672"/>
              <pc:sldLayoutMk cId="522095990" sldId="2147483674"/>
              <ac:picMk id="6" creationId="{FB244906-D676-82F6-6349-D356A7205F73}"/>
            </ac:picMkLst>
          </pc:picChg>
        </pc:sldLayoutChg>
        <pc:sldLayoutChg chg="delSp modSp mod">
          <pc:chgData name="Brent McCann" userId="2cf45200-cac5-47e9-9155-84d8a5fea1f3" providerId="ADAL" clId="{FE60030E-00C0-4E9F-B128-C95A6817F48C}" dt="2023-11-03T11:14:01.095" v="2768" actId="478"/>
          <pc:sldLayoutMkLst>
            <pc:docMk/>
            <pc:sldMasterMk cId="0" sldId="2147483672"/>
            <pc:sldLayoutMk cId="838531670" sldId="2147483678"/>
          </pc:sldLayoutMkLst>
          <pc:spChg chg="del">
            <ac:chgData name="Brent McCann" userId="2cf45200-cac5-47e9-9155-84d8a5fea1f3" providerId="ADAL" clId="{FE60030E-00C0-4E9F-B128-C95A6817F48C}" dt="2023-11-03T11:09:41.558" v="2733" actId="478"/>
            <ac:spMkLst>
              <pc:docMk/>
              <pc:sldMasterMk cId="0" sldId="2147483672"/>
              <pc:sldLayoutMk cId="838531670" sldId="2147483678"/>
              <ac:spMk id="3" creationId="{29A5732C-0853-3AE6-9909-3AE256C3150A}"/>
            </ac:spMkLst>
          </pc:spChg>
          <pc:picChg chg="del mod">
            <ac:chgData name="Brent McCann" userId="2cf45200-cac5-47e9-9155-84d8a5fea1f3" providerId="ADAL" clId="{FE60030E-00C0-4E9F-B128-C95A6817F48C}" dt="2023-11-03T11:14:01.095" v="2768" actId="478"/>
            <ac:picMkLst>
              <pc:docMk/>
              <pc:sldMasterMk cId="0" sldId="2147483672"/>
              <pc:sldLayoutMk cId="838531670" sldId="2147483678"/>
              <ac:picMk id="2" creationId="{DEE8E222-C50C-4A8B-51A3-AFE009B9E661}"/>
            </ac:picMkLst>
          </pc:picChg>
          <pc:picChg chg="del">
            <ac:chgData name="Brent McCann" userId="2cf45200-cac5-47e9-9155-84d8a5fea1f3" providerId="ADAL" clId="{FE60030E-00C0-4E9F-B128-C95A6817F48C}" dt="2023-11-03T11:09:42.321" v="2734" actId="478"/>
            <ac:picMkLst>
              <pc:docMk/>
              <pc:sldMasterMk cId="0" sldId="2147483672"/>
              <pc:sldLayoutMk cId="838531670" sldId="2147483678"/>
              <ac:picMk id="4" creationId="{A402BC6C-812C-83F1-4878-22B0977E5C80}"/>
            </ac:picMkLst>
          </pc:picChg>
        </pc:sldLayoutChg>
        <pc:sldLayoutChg chg="addSp delSp modSp mod">
          <pc:chgData name="Brent McCann" userId="2cf45200-cac5-47e9-9155-84d8a5fea1f3" providerId="ADAL" clId="{FE60030E-00C0-4E9F-B128-C95A6817F48C}" dt="2023-11-03T11:14:07.046" v="2771" actId="478"/>
          <pc:sldLayoutMkLst>
            <pc:docMk/>
            <pc:sldMasterMk cId="0" sldId="2147483672"/>
            <pc:sldLayoutMk cId="2253085792" sldId="2147483730"/>
          </pc:sldLayoutMkLst>
          <pc:spChg chg="del">
            <ac:chgData name="Brent McCann" userId="2cf45200-cac5-47e9-9155-84d8a5fea1f3" providerId="ADAL" clId="{FE60030E-00C0-4E9F-B128-C95A6817F48C}" dt="2023-11-02T17:08:01.174" v="0" actId="478"/>
            <ac:spMkLst>
              <pc:docMk/>
              <pc:sldMasterMk cId="0" sldId="2147483672"/>
              <pc:sldLayoutMk cId="2253085792" sldId="2147483730"/>
              <ac:spMk id="81" creationId="{00000000-0000-0000-0000-000000000000}"/>
            </ac:spMkLst>
          </pc:spChg>
          <pc:picChg chg="add del mod">
            <ac:chgData name="Brent McCann" userId="2cf45200-cac5-47e9-9155-84d8a5fea1f3" providerId="ADAL" clId="{FE60030E-00C0-4E9F-B128-C95A6817F48C}" dt="2023-11-03T11:14:07.046" v="2771" actId="478"/>
            <ac:picMkLst>
              <pc:docMk/>
              <pc:sldMasterMk cId="0" sldId="2147483672"/>
              <pc:sldLayoutMk cId="2253085792" sldId="2147483730"/>
              <ac:picMk id="2" creationId="{D190EB95-3469-8436-2B3E-A11DAACE1026}"/>
            </ac:picMkLst>
          </pc:picChg>
          <pc:picChg chg="del">
            <ac:chgData name="Brent McCann" userId="2cf45200-cac5-47e9-9155-84d8a5fea1f3" providerId="ADAL" clId="{FE60030E-00C0-4E9F-B128-C95A6817F48C}" dt="2023-11-02T17:08:01.174" v="0" actId="478"/>
            <ac:picMkLst>
              <pc:docMk/>
              <pc:sldMasterMk cId="0" sldId="2147483672"/>
              <pc:sldLayoutMk cId="2253085792" sldId="2147483730"/>
              <ac:picMk id="80" creationId="{00000000-0000-0000-0000-000000000000}"/>
            </ac:picMkLst>
          </pc:picChg>
          <pc:picChg chg="del">
            <ac:chgData name="Brent McCann" userId="2cf45200-cac5-47e9-9155-84d8a5fea1f3" providerId="ADAL" clId="{FE60030E-00C0-4E9F-B128-C95A6817F48C}" dt="2023-11-02T17:08:01.174" v="0" actId="478"/>
            <ac:picMkLst>
              <pc:docMk/>
              <pc:sldMasterMk cId="0" sldId="2147483672"/>
              <pc:sldLayoutMk cId="2253085792" sldId="2147483730"/>
              <ac:picMk id="82" creationId="{00000000-0000-0000-0000-000000000000}"/>
            </ac:picMkLst>
          </pc:picChg>
        </pc:sldLayoutChg>
        <pc:sldLayoutChg chg="addSp delSp modSp mod">
          <pc:chgData name="Brent McCann" userId="2cf45200-cac5-47e9-9155-84d8a5fea1f3" providerId="ADAL" clId="{FE60030E-00C0-4E9F-B128-C95A6817F48C}" dt="2023-11-03T11:14:03.580" v="2769" actId="478"/>
          <pc:sldLayoutMkLst>
            <pc:docMk/>
            <pc:sldMasterMk cId="0" sldId="2147483672"/>
            <pc:sldLayoutMk cId="388649741" sldId="2147483731"/>
          </pc:sldLayoutMkLst>
          <pc:spChg chg="del">
            <ac:chgData name="Brent McCann" userId="2cf45200-cac5-47e9-9155-84d8a5fea1f3" providerId="ADAL" clId="{FE60030E-00C0-4E9F-B128-C95A6817F48C}" dt="2023-11-03T11:09:58.494" v="2739" actId="478"/>
            <ac:spMkLst>
              <pc:docMk/>
              <pc:sldMasterMk cId="0" sldId="2147483672"/>
              <pc:sldLayoutMk cId="388649741" sldId="2147483731"/>
              <ac:spMk id="15" creationId="{B4897708-6F06-1648-3D35-B24A1BBFDB7D}"/>
            </ac:spMkLst>
          </pc:spChg>
          <pc:picChg chg="add del mod">
            <ac:chgData name="Brent McCann" userId="2cf45200-cac5-47e9-9155-84d8a5fea1f3" providerId="ADAL" clId="{FE60030E-00C0-4E9F-B128-C95A6817F48C}" dt="2023-11-03T11:14:03.580" v="2769" actId="478"/>
            <ac:picMkLst>
              <pc:docMk/>
              <pc:sldMasterMk cId="0" sldId="2147483672"/>
              <pc:sldLayoutMk cId="388649741" sldId="2147483731"/>
              <ac:picMk id="2" creationId="{50885F20-18D1-E9E0-DF3A-E5991F0C6055}"/>
            </ac:picMkLst>
          </pc:picChg>
          <pc:picChg chg="del">
            <ac:chgData name="Brent McCann" userId="2cf45200-cac5-47e9-9155-84d8a5fea1f3" providerId="ADAL" clId="{FE60030E-00C0-4E9F-B128-C95A6817F48C}" dt="2023-11-03T11:09:54.474" v="2737" actId="478"/>
            <ac:picMkLst>
              <pc:docMk/>
              <pc:sldMasterMk cId="0" sldId="2147483672"/>
              <pc:sldLayoutMk cId="388649741" sldId="2147483731"/>
              <ac:picMk id="14" creationId="{0509F06F-F668-EF0E-27A0-DB789BCE32E8}"/>
            </ac:picMkLst>
          </pc:picChg>
          <pc:picChg chg="del">
            <ac:chgData name="Brent McCann" userId="2cf45200-cac5-47e9-9155-84d8a5fea1f3" providerId="ADAL" clId="{FE60030E-00C0-4E9F-B128-C95A6817F48C}" dt="2023-11-03T11:09:56.549" v="2738" actId="478"/>
            <ac:picMkLst>
              <pc:docMk/>
              <pc:sldMasterMk cId="0" sldId="2147483672"/>
              <pc:sldLayoutMk cId="388649741" sldId="2147483731"/>
              <ac:picMk id="16" creationId="{13E727B1-1661-C71C-47F5-BE30CE8AD126}"/>
            </ac:picMkLst>
          </pc:picChg>
        </pc:sldLayoutChg>
        <pc:sldLayoutChg chg="addSp delSp modSp mod">
          <pc:chgData name="Brent McCann" userId="2cf45200-cac5-47e9-9155-84d8a5fea1f3" providerId="ADAL" clId="{FE60030E-00C0-4E9F-B128-C95A6817F48C}" dt="2023-11-03T11:14:09.186" v="2772" actId="478"/>
          <pc:sldLayoutMkLst>
            <pc:docMk/>
            <pc:sldMasterMk cId="0" sldId="2147483672"/>
            <pc:sldLayoutMk cId="3884593480" sldId="2147483734"/>
          </pc:sldLayoutMkLst>
          <pc:spChg chg="del">
            <ac:chgData name="Brent McCann" userId="2cf45200-cac5-47e9-9155-84d8a5fea1f3" providerId="ADAL" clId="{FE60030E-00C0-4E9F-B128-C95A6817F48C}" dt="2023-11-02T17:08:06.280" v="1" actId="478"/>
            <ac:spMkLst>
              <pc:docMk/>
              <pc:sldMasterMk cId="0" sldId="2147483672"/>
              <pc:sldLayoutMk cId="3884593480" sldId="2147483734"/>
              <ac:spMk id="7" creationId="{8F5D1375-24D3-15C0-8DDA-7246F9E5E723}"/>
            </ac:spMkLst>
          </pc:spChg>
          <pc:picChg chg="add del mod">
            <ac:chgData name="Brent McCann" userId="2cf45200-cac5-47e9-9155-84d8a5fea1f3" providerId="ADAL" clId="{FE60030E-00C0-4E9F-B128-C95A6817F48C}" dt="2023-11-03T11:14:09.186" v="2772" actId="478"/>
            <ac:picMkLst>
              <pc:docMk/>
              <pc:sldMasterMk cId="0" sldId="2147483672"/>
              <pc:sldLayoutMk cId="3884593480" sldId="2147483734"/>
              <ac:picMk id="2" creationId="{986CC3CE-2BC1-8437-B4BC-47E7BBC0C96A}"/>
            </ac:picMkLst>
          </pc:picChg>
          <pc:picChg chg="del">
            <ac:chgData name="Brent McCann" userId="2cf45200-cac5-47e9-9155-84d8a5fea1f3" providerId="ADAL" clId="{FE60030E-00C0-4E9F-B128-C95A6817F48C}" dt="2023-11-02T17:08:06.280" v="1" actId="478"/>
            <ac:picMkLst>
              <pc:docMk/>
              <pc:sldMasterMk cId="0" sldId="2147483672"/>
              <pc:sldLayoutMk cId="3884593480" sldId="2147483734"/>
              <ac:picMk id="6" creationId="{CC436EA1-32E8-EDFA-22A1-9FCE1507A757}"/>
            </ac:picMkLst>
          </pc:picChg>
          <pc:picChg chg="del">
            <ac:chgData name="Brent McCann" userId="2cf45200-cac5-47e9-9155-84d8a5fea1f3" providerId="ADAL" clId="{FE60030E-00C0-4E9F-B128-C95A6817F48C}" dt="2023-11-02T17:08:06.280" v="1" actId="478"/>
            <ac:picMkLst>
              <pc:docMk/>
              <pc:sldMasterMk cId="0" sldId="2147483672"/>
              <pc:sldLayoutMk cId="3884593480" sldId="2147483734"/>
              <ac:picMk id="9" creationId="{40F03B7E-C264-437C-A5A4-82F9FA6AE2F1}"/>
            </ac:picMkLst>
          </pc:picChg>
        </pc:sldLayoutChg>
        <pc:sldLayoutChg chg="addSp delSp modSp mod">
          <pc:chgData name="Brent McCann" userId="2cf45200-cac5-47e9-9155-84d8a5fea1f3" providerId="ADAL" clId="{FE60030E-00C0-4E9F-B128-C95A6817F48C}" dt="2023-11-03T11:14:11.646" v="2773" actId="478"/>
          <pc:sldLayoutMkLst>
            <pc:docMk/>
            <pc:sldMasterMk cId="0" sldId="2147483672"/>
            <pc:sldLayoutMk cId="3005455163" sldId="2147483735"/>
          </pc:sldLayoutMkLst>
          <pc:spChg chg="del">
            <ac:chgData name="Brent McCann" userId="2cf45200-cac5-47e9-9155-84d8a5fea1f3" providerId="ADAL" clId="{FE60030E-00C0-4E9F-B128-C95A6817F48C}" dt="2023-11-02T17:08:11.457" v="2" actId="478"/>
            <ac:spMkLst>
              <pc:docMk/>
              <pc:sldMasterMk cId="0" sldId="2147483672"/>
              <pc:sldLayoutMk cId="3005455163" sldId="2147483735"/>
              <ac:spMk id="4" creationId="{E6303DB4-FC04-EBEA-0326-EE37C2170BBD}"/>
            </ac:spMkLst>
          </pc:spChg>
          <pc:picChg chg="del">
            <ac:chgData name="Brent McCann" userId="2cf45200-cac5-47e9-9155-84d8a5fea1f3" providerId="ADAL" clId="{FE60030E-00C0-4E9F-B128-C95A6817F48C}" dt="2023-11-02T17:08:11.457" v="2" actId="478"/>
            <ac:picMkLst>
              <pc:docMk/>
              <pc:sldMasterMk cId="0" sldId="2147483672"/>
              <pc:sldLayoutMk cId="3005455163" sldId="2147483735"/>
              <ac:picMk id="3" creationId="{48C509DF-2DF3-F936-D4F5-E851D3F8A73F}"/>
            </ac:picMkLst>
          </pc:picChg>
          <pc:picChg chg="add del mod">
            <ac:chgData name="Brent McCann" userId="2cf45200-cac5-47e9-9155-84d8a5fea1f3" providerId="ADAL" clId="{FE60030E-00C0-4E9F-B128-C95A6817F48C}" dt="2023-11-03T11:14:11.646" v="2773" actId="478"/>
            <ac:picMkLst>
              <pc:docMk/>
              <pc:sldMasterMk cId="0" sldId="2147483672"/>
              <pc:sldLayoutMk cId="3005455163" sldId="2147483735"/>
              <ac:picMk id="5" creationId="{DD6FEDF1-9533-9C12-0BCB-F173682F656E}"/>
            </ac:picMkLst>
          </pc:picChg>
          <pc:picChg chg="del">
            <ac:chgData name="Brent McCann" userId="2cf45200-cac5-47e9-9155-84d8a5fea1f3" providerId="ADAL" clId="{FE60030E-00C0-4E9F-B128-C95A6817F48C}" dt="2023-11-02T17:08:11.457" v="2" actId="478"/>
            <ac:picMkLst>
              <pc:docMk/>
              <pc:sldMasterMk cId="0" sldId="2147483672"/>
              <pc:sldLayoutMk cId="3005455163" sldId="2147483735"/>
              <ac:picMk id="7" creationId="{9A7A12A9-D067-65FF-6EA6-335A31D17EE1}"/>
            </ac:picMkLst>
          </pc:picChg>
        </pc:sldLayoutChg>
        <pc:sldLayoutChg chg="addSp delSp modSp mod">
          <pc:chgData name="Brent McCann" userId="2cf45200-cac5-47e9-9155-84d8a5fea1f3" providerId="ADAL" clId="{FE60030E-00C0-4E9F-B128-C95A6817F48C}" dt="2023-11-03T11:15:14.021" v="2786" actId="478"/>
          <pc:sldLayoutMkLst>
            <pc:docMk/>
            <pc:sldMasterMk cId="0" sldId="2147483672"/>
            <pc:sldLayoutMk cId="0" sldId="2147483736"/>
          </pc:sldLayoutMkLst>
          <pc:spChg chg="add del ord">
            <ac:chgData name="Brent McCann" userId="2cf45200-cac5-47e9-9155-84d8a5fea1f3" providerId="ADAL" clId="{FE60030E-00C0-4E9F-B128-C95A6817F48C}" dt="2023-11-03T11:15:12.403" v="2785" actId="167"/>
            <ac:spMkLst>
              <pc:docMk/>
              <pc:sldMasterMk cId="0" sldId="2147483672"/>
              <pc:sldLayoutMk cId="0" sldId="2147483736"/>
              <ac:spMk id="58" creationId="{00000000-0000-0000-0000-000000000000}"/>
            </ac:spMkLst>
          </pc:spChg>
          <pc:spChg chg="add del">
            <ac:chgData name="Brent McCann" userId="2cf45200-cac5-47e9-9155-84d8a5fea1f3" providerId="ADAL" clId="{FE60030E-00C0-4E9F-B128-C95A6817F48C}" dt="2023-11-03T11:15:06.923" v="2782" actId="478"/>
            <ac:spMkLst>
              <pc:docMk/>
              <pc:sldMasterMk cId="0" sldId="2147483672"/>
              <pc:sldLayoutMk cId="0" sldId="2147483736"/>
              <ac:spMk id="60" creationId="{00000000-0000-0000-0000-000000000000}"/>
            </ac:spMkLst>
          </pc:spChg>
          <pc:picChg chg="add del">
            <ac:chgData name="Brent McCann" userId="2cf45200-cac5-47e9-9155-84d8a5fea1f3" providerId="ADAL" clId="{FE60030E-00C0-4E9F-B128-C95A6817F48C}" dt="2023-11-03T11:15:05.254" v="2781" actId="478"/>
            <ac:picMkLst>
              <pc:docMk/>
              <pc:sldMasterMk cId="0" sldId="2147483672"/>
              <pc:sldLayoutMk cId="0" sldId="2147483736"/>
              <ac:picMk id="59" creationId="{00000000-0000-0000-0000-000000000000}"/>
            </ac:picMkLst>
          </pc:picChg>
          <pc:picChg chg="del">
            <ac:chgData name="Brent McCann" userId="2cf45200-cac5-47e9-9155-84d8a5fea1f3" providerId="ADAL" clId="{FE60030E-00C0-4E9F-B128-C95A6817F48C}" dt="2023-11-03T11:15:14.021" v="2786" actId="478"/>
            <ac:picMkLst>
              <pc:docMk/>
              <pc:sldMasterMk cId="0" sldId="2147483672"/>
              <pc:sldLayoutMk cId="0" sldId="2147483736"/>
              <ac:picMk id="61" creationId="{00000000-0000-0000-0000-000000000000}"/>
            </ac:picMkLst>
          </pc:picChg>
        </pc:sldLayoutChg>
        <pc:sldLayoutChg chg="delSp mod">
          <pc:chgData name="Brent McCann" userId="2cf45200-cac5-47e9-9155-84d8a5fea1f3" providerId="ADAL" clId="{FE60030E-00C0-4E9F-B128-C95A6817F48C}" dt="2023-11-03T11:13:57.764" v="2767" actId="478"/>
          <pc:sldLayoutMkLst>
            <pc:docMk/>
            <pc:sldMasterMk cId="0" sldId="2147483672"/>
            <pc:sldLayoutMk cId="522095990" sldId="2147483737"/>
          </pc:sldLayoutMkLst>
          <pc:spChg chg="del">
            <ac:chgData name="Brent McCann" userId="2cf45200-cac5-47e9-9155-84d8a5fea1f3" providerId="ADAL" clId="{FE60030E-00C0-4E9F-B128-C95A6817F48C}" dt="2023-11-03T11:13:57.764" v="2767" actId="478"/>
            <ac:spMkLst>
              <pc:docMk/>
              <pc:sldMasterMk cId="0" sldId="2147483672"/>
              <pc:sldLayoutMk cId="522095990" sldId="2147483737"/>
              <ac:spMk id="4" creationId="{E5ACBE98-41C2-3DA7-39AF-CADF0F70EF93}"/>
            </ac:spMkLst>
          </pc:spChg>
          <pc:picChg chg="del">
            <ac:chgData name="Brent McCann" userId="2cf45200-cac5-47e9-9155-84d8a5fea1f3" providerId="ADAL" clId="{FE60030E-00C0-4E9F-B128-C95A6817F48C}" dt="2023-11-03T11:13:54.722" v="2766" actId="478"/>
            <ac:picMkLst>
              <pc:docMk/>
              <pc:sldMasterMk cId="0" sldId="2147483672"/>
              <pc:sldLayoutMk cId="522095990" sldId="2147483737"/>
              <ac:picMk id="3" creationId="{6E5B2EFB-A94E-8B7E-34EA-9532645F9D2E}"/>
            </ac:picMkLst>
          </pc:picChg>
          <pc:picChg chg="del">
            <ac:chgData name="Brent McCann" userId="2cf45200-cac5-47e9-9155-84d8a5fea1f3" providerId="ADAL" clId="{FE60030E-00C0-4E9F-B128-C95A6817F48C}" dt="2023-11-03T11:13:54.722" v="2766" actId="478"/>
            <ac:picMkLst>
              <pc:docMk/>
              <pc:sldMasterMk cId="0" sldId="2147483672"/>
              <pc:sldLayoutMk cId="522095990" sldId="2147483737"/>
              <ac:picMk id="5" creationId="{938F3702-56DF-A8B6-6087-08E0C7487EF4}"/>
            </ac:picMkLst>
          </pc:picChg>
        </pc:sldLayoutChg>
      </pc:sldMasterChg>
      <pc:sldMasterChg chg="addSp delSp modSp mod modSldLayout">
        <pc:chgData name="Brent McCann" userId="2cf45200-cac5-47e9-9155-84d8a5fea1f3" providerId="ADAL" clId="{FE60030E-00C0-4E9F-B128-C95A6817F48C}" dt="2023-11-03T11:14:24.632" v="2778" actId="478"/>
        <pc:sldMasterMkLst>
          <pc:docMk/>
          <pc:sldMasterMk cId="3783092067" sldId="2147483739"/>
        </pc:sldMasterMkLst>
        <pc:picChg chg="add del mod">
          <ac:chgData name="Brent McCann" userId="2cf45200-cac5-47e9-9155-84d8a5fea1f3" providerId="ADAL" clId="{FE60030E-00C0-4E9F-B128-C95A6817F48C}" dt="2023-11-03T11:14:13.806" v="2774" actId="478"/>
          <ac:picMkLst>
            <pc:docMk/>
            <pc:sldMasterMk cId="3783092067" sldId="2147483739"/>
            <ac:picMk id="4" creationId="{6196DBEF-4F7B-C8BC-A0CA-112996C6156C}"/>
          </ac:picMkLst>
        </pc:picChg>
        <pc:picChg chg="del">
          <ac:chgData name="Brent McCann" userId="2cf45200-cac5-47e9-9155-84d8a5fea1f3" providerId="ADAL" clId="{FE60030E-00C0-4E9F-B128-C95A6817F48C}" dt="2023-11-02T17:08:16.026" v="4" actId="478"/>
          <ac:picMkLst>
            <pc:docMk/>
            <pc:sldMasterMk cId="3783092067" sldId="2147483739"/>
            <ac:picMk id="14" creationId="{9B188793-7223-46A4-9B6F-1D236FACA09D}"/>
          </ac:picMkLst>
        </pc:picChg>
        <pc:sldLayoutChg chg="addSp delSp modSp mod">
          <pc:chgData name="Brent McCann" userId="2cf45200-cac5-47e9-9155-84d8a5fea1f3" providerId="ADAL" clId="{FE60030E-00C0-4E9F-B128-C95A6817F48C}" dt="2023-11-03T11:14:16.634" v="2775" actId="478"/>
          <pc:sldLayoutMkLst>
            <pc:docMk/>
            <pc:sldMasterMk cId="3783092067" sldId="2147483739"/>
            <pc:sldLayoutMk cId="3399613617" sldId="2147483740"/>
          </pc:sldLayoutMkLst>
          <pc:picChg chg="add del mod">
            <ac:chgData name="Brent McCann" userId="2cf45200-cac5-47e9-9155-84d8a5fea1f3" providerId="ADAL" clId="{FE60030E-00C0-4E9F-B128-C95A6817F48C}" dt="2023-11-03T11:14:16.634" v="2775" actId="478"/>
            <ac:picMkLst>
              <pc:docMk/>
              <pc:sldMasterMk cId="3783092067" sldId="2147483739"/>
              <pc:sldLayoutMk cId="3399613617" sldId="2147483740"/>
              <ac:picMk id="6" creationId="{0465ABAA-2431-0237-A341-FFD2FCEB9EE3}"/>
            </ac:picMkLst>
          </pc:picChg>
          <pc:picChg chg="del">
            <ac:chgData name="Brent McCann" userId="2cf45200-cac5-47e9-9155-84d8a5fea1f3" providerId="ADAL" clId="{FE60030E-00C0-4E9F-B128-C95A6817F48C}" dt="2023-11-02T17:08:18.945" v="5" actId="478"/>
            <ac:picMkLst>
              <pc:docMk/>
              <pc:sldMasterMk cId="3783092067" sldId="2147483739"/>
              <pc:sldLayoutMk cId="3399613617" sldId="2147483740"/>
              <ac:picMk id="13" creationId="{5574D22E-500A-4E63-B757-DE5A40E7C13D}"/>
            </ac:picMkLst>
          </pc:picChg>
        </pc:sldLayoutChg>
        <pc:sldLayoutChg chg="addSp delSp modSp mod">
          <pc:chgData name="Brent McCann" userId="2cf45200-cac5-47e9-9155-84d8a5fea1f3" providerId="ADAL" clId="{FE60030E-00C0-4E9F-B128-C95A6817F48C}" dt="2023-11-03T11:14:19.818" v="2776" actId="478"/>
          <pc:sldLayoutMkLst>
            <pc:docMk/>
            <pc:sldMasterMk cId="3783092067" sldId="2147483739"/>
            <pc:sldLayoutMk cId="930262040" sldId="2147483741"/>
          </pc:sldLayoutMkLst>
          <pc:picChg chg="add del mod">
            <ac:chgData name="Brent McCann" userId="2cf45200-cac5-47e9-9155-84d8a5fea1f3" providerId="ADAL" clId="{FE60030E-00C0-4E9F-B128-C95A6817F48C}" dt="2023-11-03T11:14:19.818" v="2776" actId="478"/>
            <ac:picMkLst>
              <pc:docMk/>
              <pc:sldMasterMk cId="3783092067" sldId="2147483739"/>
              <pc:sldLayoutMk cId="930262040" sldId="2147483741"/>
              <ac:picMk id="3" creationId="{8FB3F080-BEA7-1395-91A6-C5D5D457B135}"/>
            </ac:picMkLst>
          </pc:picChg>
          <pc:picChg chg="del">
            <ac:chgData name="Brent McCann" userId="2cf45200-cac5-47e9-9155-84d8a5fea1f3" providerId="ADAL" clId="{FE60030E-00C0-4E9F-B128-C95A6817F48C}" dt="2023-11-02T17:08:22.128" v="6" actId="478"/>
            <ac:picMkLst>
              <pc:docMk/>
              <pc:sldMasterMk cId="3783092067" sldId="2147483739"/>
              <pc:sldLayoutMk cId="930262040" sldId="2147483741"/>
              <ac:picMk id="9" creationId="{BC4196CE-F792-4F00-BD0E-1747589EB879}"/>
            </ac:picMkLst>
          </pc:picChg>
        </pc:sldLayoutChg>
        <pc:sldLayoutChg chg="addSp delSp modSp mod">
          <pc:chgData name="Brent McCann" userId="2cf45200-cac5-47e9-9155-84d8a5fea1f3" providerId="ADAL" clId="{FE60030E-00C0-4E9F-B128-C95A6817F48C}" dt="2023-11-03T11:14:22.426" v="2777" actId="478"/>
          <pc:sldLayoutMkLst>
            <pc:docMk/>
            <pc:sldMasterMk cId="3783092067" sldId="2147483739"/>
            <pc:sldLayoutMk cId="128997634" sldId="2147483742"/>
          </pc:sldLayoutMkLst>
          <pc:picChg chg="add del mod">
            <ac:chgData name="Brent McCann" userId="2cf45200-cac5-47e9-9155-84d8a5fea1f3" providerId="ADAL" clId="{FE60030E-00C0-4E9F-B128-C95A6817F48C}" dt="2023-11-03T11:14:22.426" v="2777" actId="478"/>
            <ac:picMkLst>
              <pc:docMk/>
              <pc:sldMasterMk cId="3783092067" sldId="2147483739"/>
              <pc:sldLayoutMk cId="128997634" sldId="2147483742"/>
              <ac:picMk id="3" creationId="{1D3EC328-9CA2-2E78-1443-76DE035D8CF8}"/>
            </ac:picMkLst>
          </pc:picChg>
          <pc:picChg chg="del">
            <ac:chgData name="Brent McCann" userId="2cf45200-cac5-47e9-9155-84d8a5fea1f3" providerId="ADAL" clId="{FE60030E-00C0-4E9F-B128-C95A6817F48C}" dt="2023-11-02T17:08:26.200" v="7" actId="478"/>
            <ac:picMkLst>
              <pc:docMk/>
              <pc:sldMasterMk cId="3783092067" sldId="2147483739"/>
              <pc:sldLayoutMk cId="128997634" sldId="2147483742"/>
              <ac:picMk id="9" creationId="{6E1728DA-B210-40A8-A7E2-697BF3E25726}"/>
            </ac:picMkLst>
          </pc:picChg>
        </pc:sldLayoutChg>
        <pc:sldLayoutChg chg="addSp delSp modSp mod">
          <pc:chgData name="Brent McCann" userId="2cf45200-cac5-47e9-9155-84d8a5fea1f3" providerId="ADAL" clId="{FE60030E-00C0-4E9F-B128-C95A6817F48C}" dt="2023-11-03T11:14:24.632" v="2778" actId="478"/>
          <pc:sldLayoutMkLst>
            <pc:docMk/>
            <pc:sldMasterMk cId="3783092067" sldId="2147483739"/>
            <pc:sldLayoutMk cId="3827176118" sldId="2147483743"/>
          </pc:sldLayoutMkLst>
          <pc:picChg chg="add del mod">
            <ac:chgData name="Brent McCann" userId="2cf45200-cac5-47e9-9155-84d8a5fea1f3" providerId="ADAL" clId="{FE60030E-00C0-4E9F-B128-C95A6817F48C}" dt="2023-11-03T11:14:24.632" v="2778" actId="478"/>
            <ac:picMkLst>
              <pc:docMk/>
              <pc:sldMasterMk cId="3783092067" sldId="2147483739"/>
              <pc:sldLayoutMk cId="3827176118" sldId="2147483743"/>
              <ac:picMk id="4" creationId="{F8EAB981-6400-0ED1-D837-1BC294DD6AF5}"/>
            </ac:picMkLst>
          </pc:picChg>
        </pc:sldLayoutChg>
      </pc:sldMasterChg>
    </pc:docChg>
  </pc:docChgLst>
  <pc:docChgLst>
    <pc:chgData name="Jennifer Abrahamson" userId="S::jabrahamson-consultant@taskforce.org::f73421d2-b722-4c51-b864-1319fa980bd3" providerId="AD" clId="Web-{F18F9FAC-5AAE-3734-73D8-9114ED0A9B58}"/>
    <pc:docChg chg="modSld">
      <pc:chgData name="Jennifer Abrahamson" userId="S::jabrahamson-consultant@taskforce.org::f73421d2-b722-4c51-b864-1319fa980bd3" providerId="AD" clId="Web-{F18F9FAC-5AAE-3734-73D8-9114ED0A9B58}" dt="2023-11-03T15:14:07.048" v="412" actId="20577"/>
      <pc:docMkLst>
        <pc:docMk/>
      </pc:docMkLst>
      <pc:sldChg chg="modSp modCm">
        <pc:chgData name="Jennifer Abrahamson" userId="S::jabrahamson-consultant@taskforce.org::f73421d2-b722-4c51-b864-1319fa980bd3" providerId="AD" clId="Web-{F18F9FAC-5AAE-3734-73D8-9114ED0A9B58}" dt="2023-11-03T15:14:07.048" v="412" actId="20577"/>
        <pc:sldMkLst>
          <pc:docMk/>
          <pc:sldMk cId="2630222942" sldId="2147472110"/>
        </pc:sldMkLst>
        <pc:spChg chg="mod">
          <ac:chgData name="Jennifer Abrahamson" userId="S::jabrahamson-consultant@taskforce.org::f73421d2-b722-4c51-b864-1319fa980bd3" providerId="AD" clId="Web-{F18F9FAC-5AAE-3734-73D8-9114ED0A9B58}" dt="2023-11-03T15:14:07.048" v="412" actId="20577"/>
          <ac:spMkLst>
            <pc:docMk/>
            <pc:sldMk cId="2630222942" sldId="2147472110"/>
            <ac:spMk id="2" creationId="{EF70F925-ADCF-26FF-428B-963571500AC2}"/>
          </ac:spMkLst>
        </pc:spChg>
        <pc:spChg chg="mod">
          <ac:chgData name="Jennifer Abrahamson" userId="S::jabrahamson-consultant@taskforce.org::f73421d2-b722-4c51-b864-1319fa980bd3" providerId="AD" clId="Web-{F18F9FAC-5AAE-3734-73D8-9114ED0A9B58}" dt="2023-11-03T15:08:39.338" v="377" actId="20577"/>
          <ac:spMkLst>
            <pc:docMk/>
            <pc:sldMk cId="2630222942" sldId="2147472110"/>
            <ac:spMk id="9" creationId="{8B64B743-AA7A-4316-9184-277532656833}"/>
          </ac:spMkLst>
        </pc:spChg>
        <pc:extLst>
          <p:ext xmlns:p="http://schemas.openxmlformats.org/presentationml/2006/main" uri="{D6D511B9-2390-475A-947B-AFAB55BFBCF1}">
            <pc226:cmChg xmlns:pc226="http://schemas.microsoft.com/office/powerpoint/2022/06/main/command" chg="mod modRxn">
              <pc226:chgData name="Jennifer Abrahamson" userId="S::jabrahamson-consultant@taskforce.org::f73421d2-b722-4c51-b864-1319fa980bd3" providerId="AD" clId="Web-{F18F9FAC-5AAE-3734-73D8-9114ED0A9B58}" dt="2023-11-03T14:29:19.204" v="0"/>
              <pc2:cmMkLst xmlns:pc2="http://schemas.microsoft.com/office/powerpoint/2019/9/main/command">
                <pc:docMk/>
                <pc:sldMk cId="2630222942" sldId="2147472110"/>
                <pc2:cmMk id="{F6F48646-B686-4E15-8A90-4FC820E05EB3}"/>
              </pc2:cmMkLst>
            </pc226:cmChg>
          </p:ext>
        </pc:extLst>
      </pc:sldChg>
      <pc:sldChg chg="modSp addCm">
        <pc:chgData name="Jennifer Abrahamson" userId="S::jabrahamson-consultant@taskforce.org::f73421d2-b722-4c51-b864-1319fa980bd3" providerId="AD" clId="Web-{F18F9FAC-5AAE-3734-73D8-9114ED0A9B58}" dt="2023-11-03T14:36:06.451" v="19"/>
        <pc:sldMkLst>
          <pc:docMk/>
          <pc:sldMk cId="4011772958" sldId="2147472400"/>
        </pc:sldMkLst>
        <pc:spChg chg="mod">
          <ac:chgData name="Jennifer Abrahamson" userId="S::jabrahamson-consultant@taskforce.org::f73421d2-b722-4c51-b864-1319fa980bd3" providerId="AD" clId="Web-{F18F9FAC-5AAE-3734-73D8-9114ED0A9B58}" dt="2023-11-03T14:29:58.941" v="5" actId="20577"/>
          <ac:spMkLst>
            <pc:docMk/>
            <pc:sldMk cId="4011772958" sldId="2147472400"/>
            <ac:spMk id="3" creationId="{1C045F65-7F2B-C8D8-F463-6CFB47AACA10}"/>
          </ac:spMkLst>
        </pc:spChg>
        <pc:spChg chg="mod">
          <ac:chgData name="Jennifer Abrahamson" userId="S::jabrahamson-consultant@taskforce.org::f73421d2-b722-4c51-b864-1319fa980bd3" providerId="AD" clId="Web-{F18F9FAC-5AAE-3734-73D8-9114ED0A9B58}" dt="2023-11-03T14:33:56.442" v="18" actId="20577"/>
          <ac:spMkLst>
            <pc:docMk/>
            <pc:sldMk cId="4011772958" sldId="2147472400"/>
            <ac:spMk id="4" creationId="{03AA009E-6C84-3D34-A449-0F0156163579}"/>
          </ac:spMkLst>
        </pc:sp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F18F9FAC-5AAE-3734-73D8-9114ED0A9B58}" dt="2023-11-03T14:36:06.451" v="19"/>
              <pc2:cmMkLst xmlns:pc2="http://schemas.microsoft.com/office/powerpoint/2019/9/main/command">
                <pc:docMk/>
                <pc:sldMk cId="4011772958" sldId="2147472400"/>
                <pc2:cmMk id="{C0F9556D-2733-4D30-BBED-09DD9142DD54}"/>
              </pc2:cmMkLst>
            </pc226:cmChg>
          </p:ext>
        </pc:extLst>
      </pc:sldChg>
      <pc:sldChg chg="modSp addCm modCm">
        <pc:chgData name="Jennifer Abrahamson" userId="S::jabrahamson-consultant@taskforce.org::f73421d2-b722-4c51-b864-1319fa980bd3" providerId="AD" clId="Web-{F18F9FAC-5AAE-3734-73D8-9114ED0A9B58}" dt="2023-11-03T14:49:50.868" v="34"/>
        <pc:sldMkLst>
          <pc:docMk/>
          <pc:sldMk cId="1734010299" sldId="2147472414"/>
        </pc:sldMkLst>
        <pc:spChg chg="mod">
          <ac:chgData name="Jennifer Abrahamson" userId="S::jabrahamson-consultant@taskforce.org::f73421d2-b722-4c51-b864-1319fa980bd3" providerId="AD" clId="Web-{F18F9FAC-5AAE-3734-73D8-9114ED0A9B58}" dt="2023-11-03T14:49:19.913" v="33" actId="20577"/>
          <ac:spMkLst>
            <pc:docMk/>
            <pc:sldMk cId="1734010299" sldId="2147472414"/>
            <ac:spMk id="3" creationId="{F8AC0405-0B01-E220-FAD4-2C90BCB255B2}"/>
          </ac:spMkLst>
        </pc:spChg>
        <pc:extLst>
          <p:ext xmlns:p="http://schemas.openxmlformats.org/presentationml/2006/main" uri="{D6D511B9-2390-475A-947B-AFAB55BFBCF1}">
            <pc226:cmChg xmlns:pc226="http://schemas.microsoft.com/office/powerpoint/2022/06/main/command" chg="add">
              <pc226:chgData name="Jennifer Abrahamson" userId="S::jabrahamson-consultant@taskforce.org::f73421d2-b722-4c51-b864-1319fa980bd3" providerId="AD" clId="Web-{F18F9FAC-5AAE-3734-73D8-9114ED0A9B58}" dt="2023-11-03T14:49:17.787" v="32"/>
              <pc2:cmMkLst xmlns:pc2="http://schemas.microsoft.com/office/powerpoint/2019/9/main/command">
                <pc:docMk/>
                <pc:sldMk cId="1734010299" sldId="2147472414"/>
                <pc2:cmMk id="{948CB23B-523B-45A0-91F9-371C3EAB6F40}"/>
              </pc2:cmMkLst>
            </pc226:cmChg>
            <pc226:cmChg xmlns:pc226="http://schemas.microsoft.com/office/powerpoint/2022/06/main/command" chg="add">
              <pc226:chgData name="Jennifer Abrahamson" userId="S::jabrahamson-consultant@taskforce.org::f73421d2-b722-4c51-b864-1319fa980bd3" providerId="AD" clId="Web-{F18F9FAC-5AAE-3734-73D8-9114ED0A9B58}" dt="2023-11-03T14:49:50.868" v="34"/>
              <pc2:cmMkLst xmlns:pc2="http://schemas.microsoft.com/office/powerpoint/2019/9/main/command">
                <pc:docMk/>
                <pc:sldMk cId="1734010299" sldId="2147472414"/>
                <pc2:cmMk id="{9B93905A-0E65-4D16-BDEA-52FCFCAD46F1}"/>
              </pc2:cmMkLst>
            </pc226:cmChg>
            <pc226:cmChg xmlns:pc226="http://schemas.microsoft.com/office/powerpoint/2022/06/main/command" chg="add">
              <pc226:chgData name="Jennifer Abrahamson" userId="S::jabrahamson-consultant@taskforce.org::f73421d2-b722-4c51-b864-1319fa980bd3" providerId="AD" clId="Web-{F18F9FAC-5AAE-3734-73D8-9114ED0A9B58}" dt="2023-11-03T14:41:15.644" v="25"/>
              <pc2:cmMkLst xmlns:pc2="http://schemas.microsoft.com/office/powerpoint/2019/9/main/command">
                <pc:docMk/>
                <pc:sldMk cId="1734010299" sldId="2147472414"/>
                <pc2:cmMk id="{55A0237A-ACBD-4C5D-96B0-90020ADCE3C2}"/>
              </pc2:cmMkLst>
            </pc226:cmChg>
            <pc226:cmChg xmlns:pc226="http://schemas.microsoft.com/office/powerpoint/2022/06/main/command" chg="add">
              <pc226:chgData name="Jennifer Abrahamson" userId="S::jabrahamson-consultant@taskforce.org::f73421d2-b722-4c51-b864-1319fa980bd3" providerId="AD" clId="Web-{F18F9FAC-5AAE-3734-73D8-9114ED0A9B58}" dt="2023-11-03T14:47:33.046" v="27"/>
              <pc2:cmMkLst xmlns:pc2="http://schemas.microsoft.com/office/powerpoint/2019/9/main/command">
                <pc:docMk/>
                <pc:sldMk cId="1734010299" sldId="2147472414"/>
                <pc2:cmMk id="{12844C9B-1564-40BB-A476-9EE6A4337BD8}"/>
              </pc2:cmMkLst>
              <pc226:cmRplyChg chg="add">
                <pc226:chgData name="Jennifer Abrahamson" userId="S::jabrahamson-consultant@taskforce.org::f73421d2-b722-4c51-b864-1319fa980bd3" providerId="AD" clId="Web-{F18F9FAC-5AAE-3734-73D8-9114ED0A9B58}" dt="2023-11-03T14:47:33.046" v="27"/>
                <pc2:cmRplyMkLst xmlns:pc2="http://schemas.microsoft.com/office/powerpoint/2019/9/main/command">
                  <pc:docMk/>
                  <pc:sldMk cId="1734010299" sldId="2147472414"/>
                  <pc2:cmMk id="{12844C9B-1564-40BB-A476-9EE6A4337BD8}"/>
                  <pc2:cmRplyMk id="{6E0C9065-B914-4B93-A347-9A7A72AB7787}"/>
                </pc2:cmRplyMkLst>
              </pc226:cmRplyChg>
            </pc226:cmChg>
          </p:ext>
        </pc:extLst>
      </pc:sldChg>
    </pc:docChg>
  </pc:docChgLst>
  <pc:docChgLst>
    <pc:chgData name="Clara Gaïda" userId="S::clara_cambercollective.com#ext#@taskforceforglobalhealth.onmicrosoft.com::9d7f1210-5d63-4886-84cb-72ef4de2fef6" providerId="AD" clId="Web-{199A1EA7-340B-429D-B4D7-43398CD7FC7A}"/>
    <pc:docChg chg="modSld">
      <pc:chgData name="Clara Gaïda" userId="S::clara_cambercollective.com#ext#@taskforceforglobalhealth.onmicrosoft.com::9d7f1210-5d63-4886-84cb-72ef4de2fef6" providerId="AD" clId="Web-{199A1EA7-340B-429D-B4D7-43398CD7FC7A}" dt="2023-11-27T08:47:10.864" v="3" actId="20577"/>
      <pc:docMkLst>
        <pc:docMk/>
      </pc:docMkLst>
      <pc:sldChg chg="modSp">
        <pc:chgData name="Clara Gaïda" userId="S::clara_cambercollective.com#ext#@taskforceforglobalhealth.onmicrosoft.com::9d7f1210-5d63-4886-84cb-72ef4de2fef6" providerId="AD" clId="Web-{199A1EA7-340B-429D-B4D7-43398CD7FC7A}" dt="2023-11-27T08:47:10.864" v="3" actId="20577"/>
        <pc:sldMkLst>
          <pc:docMk/>
          <pc:sldMk cId="2303303803" sldId="2147472426"/>
        </pc:sldMkLst>
        <pc:spChg chg="mod">
          <ac:chgData name="Clara Gaïda" userId="S::clara_cambercollective.com#ext#@taskforceforglobalhealth.onmicrosoft.com::9d7f1210-5d63-4886-84cb-72ef4de2fef6" providerId="AD" clId="Web-{199A1EA7-340B-429D-B4D7-43398CD7FC7A}" dt="2023-11-27T08:47:10.864" v="3" actId="20577"/>
          <ac:spMkLst>
            <pc:docMk/>
            <pc:sldMk cId="2303303803" sldId="2147472426"/>
            <ac:spMk id="34" creationId="{8761A4AB-6C1E-6121-8373-C3017498305D}"/>
          </ac:spMkLst>
        </pc:spChg>
      </pc:sldChg>
    </pc:docChg>
  </pc:docChgLst>
  <pc:docChgLst>
    <pc:chgData name="Jennifer Abrahamson" userId="S::jabrahamson-consultant@taskforce.org::f73421d2-b722-4c51-b864-1319fa980bd3" providerId="AD" clId="Web-{20624235-34B4-CF30-3E51-5B9C1E3A8930}"/>
    <pc:docChg chg="modSld">
      <pc:chgData name="Jennifer Abrahamson" userId="S::jabrahamson-consultant@taskforce.org::f73421d2-b722-4c51-b864-1319fa980bd3" providerId="AD" clId="Web-{20624235-34B4-CF30-3E51-5B9C1E3A8930}" dt="2023-11-03T16:02:18.995" v="28"/>
      <pc:docMkLst>
        <pc:docMk/>
      </pc:docMkLst>
      <pc:sldChg chg="modSp modCm">
        <pc:chgData name="Jennifer Abrahamson" userId="S::jabrahamson-consultant@taskforce.org::f73421d2-b722-4c51-b864-1319fa980bd3" providerId="AD" clId="Web-{20624235-34B4-CF30-3E51-5B9C1E3A8930}" dt="2023-11-03T16:02:18.995" v="28"/>
        <pc:sldMkLst>
          <pc:docMk/>
          <pc:sldMk cId="1734010299" sldId="2147472414"/>
        </pc:sldMkLst>
        <pc:spChg chg="mod">
          <ac:chgData name="Jennifer Abrahamson" userId="S::jabrahamson-consultant@taskforce.org::f73421d2-b722-4c51-b864-1319fa980bd3" providerId="AD" clId="Web-{20624235-34B4-CF30-3E51-5B9C1E3A8930}" dt="2023-11-03T16:00:12.836" v="20" actId="20577"/>
          <ac:spMkLst>
            <pc:docMk/>
            <pc:sldMk cId="1734010299" sldId="2147472414"/>
            <ac:spMk id="17" creationId="{04376AFE-FA09-15F7-0F1F-0C444CED7314}"/>
          </ac:spMkLst>
        </pc:spChg>
        <pc:spChg chg="mod">
          <ac:chgData name="Jennifer Abrahamson" userId="S::jabrahamson-consultant@taskforce.org::f73421d2-b722-4c51-b864-1319fa980bd3" providerId="AD" clId="Web-{20624235-34B4-CF30-3E51-5B9C1E3A8930}" dt="2023-11-03T15:59:25.335" v="7" actId="20577"/>
          <ac:spMkLst>
            <pc:docMk/>
            <pc:sldMk cId="1734010299" sldId="2147472414"/>
            <ac:spMk id="21" creationId="{06809394-88CA-3ED6-A03E-47BB09D50822}"/>
          </ac:spMkLst>
        </pc:spChg>
        <pc:spChg chg="mod">
          <ac:chgData name="Jennifer Abrahamson" userId="S::jabrahamson-consultant@taskforce.org::f73421d2-b722-4c51-b864-1319fa980bd3" providerId="AD" clId="Web-{20624235-34B4-CF30-3E51-5B9C1E3A8930}" dt="2023-11-03T15:59:51.023" v="16" actId="20577"/>
          <ac:spMkLst>
            <pc:docMk/>
            <pc:sldMk cId="1734010299" sldId="2147472414"/>
            <ac:spMk id="32" creationId="{853111BD-77F1-F763-79E1-BE9DBC32B773}"/>
          </ac:spMkLst>
        </pc:spChg>
        <pc:spChg chg="mod">
          <ac:chgData name="Jennifer Abrahamson" userId="S::jabrahamson-consultant@taskforce.org::f73421d2-b722-4c51-b864-1319fa980bd3" providerId="AD" clId="Web-{20624235-34B4-CF30-3E51-5B9C1E3A8930}" dt="2023-11-03T15:59:41.008" v="11" actId="20577"/>
          <ac:spMkLst>
            <pc:docMk/>
            <pc:sldMk cId="1734010299" sldId="2147472414"/>
            <ac:spMk id="46" creationId="{CC7D6853-E56A-9F8C-C482-0202E9075BA9}"/>
          </ac:spMkLst>
        </pc:spChg>
        <pc:spChg chg="mod">
          <ac:chgData name="Jennifer Abrahamson" userId="S::jabrahamson-consultant@taskforce.org::f73421d2-b722-4c51-b864-1319fa980bd3" providerId="AD" clId="Web-{20624235-34B4-CF30-3E51-5B9C1E3A8930}" dt="2023-11-03T16:00:22.274" v="27" actId="20577"/>
          <ac:spMkLst>
            <pc:docMk/>
            <pc:sldMk cId="1734010299" sldId="2147472414"/>
            <ac:spMk id="56" creationId="{832FAC65-9053-07EB-F6B3-A62BB28F6A97}"/>
          </ac:spMkLst>
        </pc:spChg>
        <pc:spChg chg="mod">
          <ac:chgData name="Jennifer Abrahamson" userId="S::jabrahamson-consultant@taskforce.org::f73421d2-b722-4c51-b864-1319fa980bd3" providerId="AD" clId="Web-{20624235-34B4-CF30-3E51-5B9C1E3A8930}" dt="2023-11-03T16:00:17.727" v="25" actId="20577"/>
          <ac:spMkLst>
            <pc:docMk/>
            <pc:sldMk cId="1734010299" sldId="2147472414"/>
            <ac:spMk id="61" creationId="{F90A6EDB-620B-7EBA-1F07-58DA39166B7A}"/>
          </ac:spMkLst>
        </pc:spChg>
        <pc:spChg chg="mod">
          <ac:chgData name="Jennifer Abrahamson" userId="S::jabrahamson-consultant@taskforce.org::f73421d2-b722-4c51-b864-1319fa980bd3" providerId="AD" clId="Web-{20624235-34B4-CF30-3E51-5B9C1E3A8930}" dt="2023-11-03T15:59:20.648" v="5" actId="20577"/>
          <ac:spMkLst>
            <pc:docMk/>
            <pc:sldMk cId="1734010299" sldId="2147472414"/>
            <ac:spMk id="68" creationId="{1E886247-EF0B-A374-792C-A7CA99F2F1D4}"/>
          </ac:spMkLst>
        </pc:spChg>
        <pc:extLst>
          <p:ext xmlns:p="http://schemas.openxmlformats.org/presentationml/2006/main" uri="{D6D511B9-2390-475A-947B-AFAB55BFBCF1}">
            <pc226:cmChg xmlns:pc226="http://schemas.microsoft.com/office/powerpoint/2022/06/main/command" chg="mod">
              <pc226:chgData name="Jennifer Abrahamson" userId="S::jabrahamson-consultant@taskforce.org::f73421d2-b722-4c51-b864-1319fa980bd3" providerId="AD" clId="Web-{20624235-34B4-CF30-3E51-5B9C1E3A8930}" dt="2023-11-03T16:02:18.995" v="28"/>
              <pc2:cmMkLst xmlns:pc2="http://schemas.microsoft.com/office/powerpoint/2019/9/main/command">
                <pc:docMk/>
                <pc:sldMk cId="1734010299" sldId="2147472414"/>
                <pc2:cmMk id="{55A0237A-ACBD-4C5D-96B0-90020ADCE3C2}"/>
              </pc2:cmMkLst>
              <pc226:cmRplyChg chg="add">
                <pc226:chgData name="Jennifer Abrahamson" userId="S::jabrahamson-consultant@taskforce.org::f73421d2-b722-4c51-b864-1319fa980bd3" providerId="AD" clId="Web-{20624235-34B4-CF30-3E51-5B9C1E3A8930}" dt="2023-11-03T16:02:18.995" v="28"/>
                <pc2:cmRplyMkLst xmlns:pc2="http://schemas.microsoft.com/office/powerpoint/2019/9/main/command">
                  <pc:docMk/>
                  <pc:sldMk cId="1734010299" sldId="2147472414"/>
                  <pc2:cmMk id="{55A0237A-ACBD-4C5D-96B0-90020ADCE3C2}"/>
                  <pc2:cmRplyMk id="{7D496771-6CD3-4BD9-91E7-FD00A8A48A23}"/>
                </pc2:cmRplyMkLst>
              </pc226:cmRplyChg>
            </pc226:cmChg>
          </p:ext>
        </pc:extLst>
      </pc:sldChg>
    </pc:docChg>
  </pc:docChgLst>
  <pc:docChgLst>
    <pc:chgData name="Kristin Saarlas" userId="S::ksaarlas@taskforce.org::19407dd1-841e-4350-9f8b-d606608a6aef" providerId="AD" clId="Web-{86AFC2EC-78E2-4FF6-8E7C-B5E5B1DCD877}"/>
    <pc:docChg chg="">
      <pc:chgData name="Kristin Saarlas" userId="S::ksaarlas@taskforce.org::19407dd1-841e-4350-9f8b-d606608a6aef" providerId="AD" clId="Web-{86AFC2EC-78E2-4FF6-8E7C-B5E5B1DCD877}" dt="2023-11-03T15:31:51.343" v="1"/>
      <pc:docMkLst>
        <pc:docMk/>
      </pc:docMkLst>
      <pc:sldChg chg="modCm">
        <pc:chgData name="Kristin Saarlas" userId="S::ksaarlas@taskforce.org::19407dd1-841e-4350-9f8b-d606608a6aef" providerId="AD" clId="Web-{86AFC2EC-78E2-4FF6-8E7C-B5E5B1DCD877}" dt="2023-11-03T15:31:51.343" v="1"/>
        <pc:sldMkLst>
          <pc:docMk/>
          <pc:sldMk cId="1734010299" sldId="2147472414"/>
        </pc:sldMkLst>
        <pc:extLst>
          <p:ext xmlns:p="http://schemas.openxmlformats.org/presentationml/2006/main" uri="{D6D511B9-2390-475A-947B-AFAB55BFBCF1}">
            <pc226:cmChg xmlns:pc226="http://schemas.microsoft.com/office/powerpoint/2022/06/main/command" chg="">
              <pc226:chgData name="Kristin Saarlas" userId="S::ksaarlas@taskforce.org::19407dd1-841e-4350-9f8b-d606608a6aef" providerId="AD" clId="Web-{86AFC2EC-78E2-4FF6-8E7C-B5E5B1DCD877}" dt="2023-11-03T15:31:51.343" v="1"/>
              <pc2:cmMkLst xmlns:pc2="http://schemas.microsoft.com/office/powerpoint/2019/9/main/command">
                <pc:docMk/>
                <pc:sldMk cId="1734010299" sldId="2147472414"/>
                <pc2:cmMk id="{9B93905A-0E65-4D16-BDEA-52FCFCAD46F1}"/>
              </pc2:cmMkLst>
              <pc226:cmRplyChg chg="add">
                <pc226:chgData name="Kristin Saarlas" userId="S::ksaarlas@taskforce.org::19407dd1-841e-4350-9f8b-d606608a6aef" providerId="AD" clId="Web-{86AFC2EC-78E2-4FF6-8E7C-B5E5B1DCD877}" dt="2023-11-03T15:31:51.343" v="1"/>
                <pc2:cmRplyMkLst xmlns:pc2="http://schemas.microsoft.com/office/powerpoint/2019/9/main/command">
                  <pc:docMk/>
                  <pc:sldMk cId="1734010299" sldId="2147472414"/>
                  <pc2:cmMk id="{9B93905A-0E65-4D16-BDEA-52FCFCAD46F1}"/>
                  <pc2:cmRplyMk id="{72D92285-A0A1-4E09-B5C1-5E36BABF4B65}"/>
                </pc2:cmRplyMkLst>
              </pc226:cmRplyChg>
            </pc226:cmChg>
            <pc226:cmChg xmlns:pc226="http://schemas.microsoft.com/office/powerpoint/2022/06/main/command" chg="">
              <pc226:chgData name="Kristin Saarlas" userId="S::ksaarlas@taskforce.org::19407dd1-841e-4350-9f8b-d606608a6aef" providerId="AD" clId="Web-{86AFC2EC-78E2-4FF6-8E7C-B5E5B1DCD877}" dt="2023-11-03T15:29:56.606" v="0"/>
              <pc2:cmMkLst xmlns:pc2="http://schemas.microsoft.com/office/powerpoint/2019/9/main/command">
                <pc:docMk/>
                <pc:sldMk cId="1734010299" sldId="2147472414"/>
                <pc2:cmMk id="{55A0237A-ACBD-4C5D-96B0-90020ADCE3C2}"/>
              </pc2:cmMkLst>
              <pc226:cmRplyChg chg="add">
                <pc226:chgData name="Kristin Saarlas" userId="S::ksaarlas@taskforce.org::19407dd1-841e-4350-9f8b-d606608a6aef" providerId="AD" clId="Web-{86AFC2EC-78E2-4FF6-8E7C-B5E5B1DCD877}" dt="2023-11-03T15:29:56.606" v="0"/>
                <pc2:cmRplyMkLst xmlns:pc2="http://schemas.microsoft.com/office/powerpoint/2019/9/main/command">
                  <pc:docMk/>
                  <pc:sldMk cId="1734010299" sldId="2147472414"/>
                  <pc2:cmMk id="{55A0237A-ACBD-4C5D-96B0-90020ADCE3C2}"/>
                  <pc2:cmRplyMk id="{6B904410-72B6-45E4-8220-0C593F0C2F29}"/>
                </pc2:cmRplyMkLst>
              </pc226:cmRplyChg>
            </pc226:cmChg>
          </p:ext>
        </pc:extLst>
      </pc:sldChg>
    </pc:docChg>
  </pc:docChgLst>
  <pc:docChgLst>
    <pc:chgData name="Clara Gaïda" userId="S::clara_cambercollective.com#ext#@taskforceforglobalhealth.onmicrosoft.com::9d7f1210-5d63-4886-84cb-72ef4de2fef6" providerId="AD" clId="Web-{47E7235A-725E-47D1-812F-5652D3C8B88B}"/>
    <pc:docChg chg="modSld">
      <pc:chgData name="Clara Gaïda" userId="S::clara_cambercollective.com#ext#@taskforceforglobalhealth.onmicrosoft.com::9d7f1210-5d63-4886-84cb-72ef4de2fef6" providerId="AD" clId="Web-{47E7235A-725E-47D1-812F-5652D3C8B88B}" dt="2023-11-20T15:54:50.824" v="2"/>
      <pc:docMkLst>
        <pc:docMk/>
      </pc:docMkLst>
      <pc:sldChg chg="modSp">
        <pc:chgData name="Clara Gaïda" userId="S::clara_cambercollective.com#ext#@taskforceforglobalhealth.onmicrosoft.com::9d7f1210-5d63-4886-84cb-72ef4de2fef6" providerId="AD" clId="Web-{47E7235A-725E-47D1-812F-5652D3C8B88B}" dt="2023-11-20T15:54:50.824" v="2"/>
        <pc:sldMkLst>
          <pc:docMk/>
          <pc:sldMk cId="839614620" sldId="2147472442"/>
        </pc:sldMkLst>
        <pc:spChg chg="mod">
          <ac:chgData name="Clara Gaïda" userId="S::clara_cambercollective.com#ext#@taskforceforglobalhealth.onmicrosoft.com::9d7f1210-5d63-4886-84cb-72ef4de2fef6" providerId="AD" clId="Web-{47E7235A-725E-47D1-812F-5652D3C8B88B}" dt="2023-11-20T15:54:25.292" v="0" actId="1076"/>
          <ac:spMkLst>
            <pc:docMk/>
            <pc:sldMk cId="839614620" sldId="2147472442"/>
            <ac:spMk id="22" creationId="{C8479B9B-653C-3361-5353-99936519DA88}"/>
          </ac:spMkLst>
        </pc:spChg>
        <pc:graphicFrameChg chg="mod modGraphic">
          <ac:chgData name="Clara Gaïda" userId="S::clara_cambercollective.com#ext#@taskforceforglobalhealth.onmicrosoft.com::9d7f1210-5d63-4886-84cb-72ef4de2fef6" providerId="AD" clId="Web-{47E7235A-725E-47D1-812F-5652D3C8B88B}" dt="2023-11-20T15:54:50.824" v="2"/>
          <ac:graphicFrameMkLst>
            <pc:docMk/>
            <pc:sldMk cId="839614620" sldId="2147472442"/>
            <ac:graphicFrameMk id="16" creationId="{911FD5FA-9CED-EDDA-4921-9DEB278103E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D09A9-740B-49DB-9E41-CFC4040005AA}" type="doc">
      <dgm:prSet loTypeId="urn:microsoft.com/office/officeart/2005/8/layout/hChevron3" loCatId="process" qsTypeId="urn:microsoft.com/office/officeart/2005/8/quickstyle/simple1" qsCatId="simple" csTypeId="urn:microsoft.com/office/officeart/2005/8/colors/accent0_3" csCatId="mainScheme" phldr="1"/>
      <dgm:spPr/>
    </dgm:pt>
    <dgm:pt modelId="{29F983ED-C3EB-464A-B80F-642CD1A312ED}">
      <dgm:prSet phldrT="[Text]" custT="1"/>
      <dgm:spPr/>
      <dgm:t>
        <a:bodyPr/>
        <a:lstStyle/>
        <a:p>
          <a:pPr algn="ctr"/>
          <a:r>
            <a:rPr lang="fr-FR" sz="1400" b="1">
              <a:latin typeface="Calibri" panose="020F0502020204030204" pitchFamily="34" charset="0"/>
              <a:ea typeface="Calibri" panose="020F0502020204030204" pitchFamily="34" charset="0"/>
              <a:cs typeface="Calibri" panose="020F0502020204030204" pitchFamily="34" charset="0"/>
            </a:rPr>
            <a:t>Q1 2023</a:t>
          </a: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D2870156-64A6-4C14-9AE1-83267F653381}" type="parTrans" cxnId="{8068F973-4E5A-4CE5-A5A3-A09034B3852C}">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AE594AD7-7E11-49DE-81B8-927414A5A87D}" type="sibTrans" cxnId="{8068F973-4E5A-4CE5-A5A3-A09034B3852C}">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6DA4CECC-1C4B-4248-B054-A44A0374D2A1}">
      <dgm:prSet phldrT="[Text]" custT="1"/>
      <dgm:spPr/>
      <dgm:t>
        <a:bodyPr/>
        <a:lstStyle/>
        <a:p>
          <a:pPr algn="ctr"/>
          <a:r>
            <a:rPr lang="fr-FR" sz="1400" b="1">
              <a:latin typeface="Calibri" panose="020F0502020204030204" pitchFamily="34" charset="0"/>
              <a:ea typeface="Calibri" panose="020F0502020204030204" pitchFamily="34" charset="0"/>
              <a:cs typeface="Calibri" panose="020F0502020204030204" pitchFamily="34" charset="0"/>
            </a:rPr>
            <a:t>Q2 2023</a:t>
          </a: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0A718AC3-E3CC-4055-B68C-3F52A2367C72}" type="parTrans" cxnId="{0DDD8F13-EEED-4F8F-8BF5-B2D99C761BD2}">
      <dgm:prSet/>
      <dgm:spPr/>
      <dgm:t>
        <a:bodyPr/>
        <a:lstStyle/>
        <a:p>
          <a:endParaRPr lang="en-US"/>
        </a:p>
      </dgm:t>
    </dgm:pt>
    <dgm:pt modelId="{3E3076C8-0A9B-49EB-AE03-7CCE6B20CB13}" type="sibTrans" cxnId="{0DDD8F13-EEED-4F8F-8BF5-B2D99C761BD2}">
      <dgm:prSet/>
      <dgm:spPr/>
      <dgm:t>
        <a:bodyPr/>
        <a:lstStyle/>
        <a:p>
          <a:endParaRPr lang="en-US"/>
        </a:p>
      </dgm:t>
    </dgm:pt>
    <dgm:pt modelId="{DE1494D9-E654-4674-9B5E-8DE582391E4B}">
      <dgm:prSet phldrT="[Text]" custT="1"/>
      <dgm:spPr/>
      <dgm:t>
        <a:bodyPr/>
        <a:lstStyle/>
        <a:p>
          <a:pPr algn="ctr"/>
          <a:r>
            <a:rPr lang="fr-FR" sz="1400" b="1">
              <a:latin typeface="Calibri" panose="020F0502020204030204" pitchFamily="34" charset="0"/>
              <a:ea typeface="Calibri" panose="020F0502020204030204" pitchFamily="34" charset="0"/>
              <a:cs typeface="Calibri" panose="020F0502020204030204" pitchFamily="34" charset="0"/>
            </a:rPr>
            <a:t>Q3 2023</a:t>
          </a: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0E7E6235-7F8F-4092-8613-411D6AB25CC4}" type="parTrans" cxnId="{DFA4C74B-E16C-4A5E-B78A-AAC07E84EF65}">
      <dgm:prSet/>
      <dgm:spPr/>
      <dgm:t>
        <a:bodyPr/>
        <a:lstStyle/>
        <a:p>
          <a:endParaRPr lang="en-US"/>
        </a:p>
      </dgm:t>
    </dgm:pt>
    <dgm:pt modelId="{5541AD0A-EF13-4DE9-9DD8-0BCF7D289240}" type="sibTrans" cxnId="{DFA4C74B-E16C-4A5E-B78A-AAC07E84EF65}">
      <dgm:prSet/>
      <dgm:spPr/>
      <dgm:t>
        <a:bodyPr/>
        <a:lstStyle/>
        <a:p>
          <a:endParaRPr lang="en-US"/>
        </a:p>
      </dgm:t>
    </dgm:pt>
    <dgm:pt modelId="{6E25E529-D46D-4A41-A209-595838344C7C}">
      <dgm:prSet phldrT="[Text]" custT="1"/>
      <dgm:spPr/>
      <dgm:t>
        <a:bodyPr/>
        <a:lstStyle/>
        <a:p>
          <a:pPr algn="ctr"/>
          <a:r>
            <a:rPr lang="fr-FR" sz="1400" b="1">
              <a:latin typeface="Calibri" panose="020F0502020204030204" pitchFamily="34" charset="0"/>
              <a:ea typeface="Calibri" panose="020F0502020204030204" pitchFamily="34" charset="0"/>
              <a:cs typeface="Calibri" panose="020F0502020204030204" pitchFamily="34" charset="0"/>
            </a:rPr>
            <a:t>Q4 2023 </a:t>
          </a: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08E6EEE0-299D-4BC0-95A5-316139A14244}" type="parTrans" cxnId="{747BE7DD-3DC7-4B9F-B76F-5CC44284F5CC}">
      <dgm:prSet/>
      <dgm:spPr/>
      <dgm:t>
        <a:bodyPr/>
        <a:lstStyle/>
        <a:p>
          <a:endParaRPr lang="en-US"/>
        </a:p>
      </dgm:t>
    </dgm:pt>
    <dgm:pt modelId="{CBCFE794-6A2F-4102-8114-E84F50AB2E06}" type="sibTrans" cxnId="{747BE7DD-3DC7-4B9F-B76F-5CC44284F5CC}">
      <dgm:prSet/>
      <dgm:spPr/>
      <dgm:t>
        <a:bodyPr/>
        <a:lstStyle/>
        <a:p>
          <a:endParaRPr lang="en-US"/>
        </a:p>
      </dgm:t>
    </dgm:pt>
    <dgm:pt modelId="{E3F94BD7-5ABC-439B-81C5-14331F079347}" type="pres">
      <dgm:prSet presAssocID="{3A1D09A9-740B-49DB-9E41-CFC4040005AA}" presName="Name0" presStyleCnt="0">
        <dgm:presLayoutVars>
          <dgm:dir/>
          <dgm:resizeHandles val="exact"/>
        </dgm:presLayoutVars>
      </dgm:prSet>
      <dgm:spPr/>
    </dgm:pt>
    <dgm:pt modelId="{489EAD43-6C64-4EC1-A9DC-C4C8AC1967FB}" type="pres">
      <dgm:prSet presAssocID="{29F983ED-C3EB-464A-B80F-642CD1A312ED}" presName="parTxOnly" presStyleLbl="node1" presStyleIdx="0" presStyleCnt="4" custLinFactNeighborY="1927">
        <dgm:presLayoutVars>
          <dgm:bulletEnabled val="1"/>
        </dgm:presLayoutVars>
      </dgm:prSet>
      <dgm:spPr/>
    </dgm:pt>
    <dgm:pt modelId="{7902A2EC-3F1D-420D-B7D2-423E81521621}" type="pres">
      <dgm:prSet presAssocID="{AE594AD7-7E11-49DE-81B8-927414A5A87D}" presName="parSpace" presStyleCnt="0"/>
      <dgm:spPr/>
    </dgm:pt>
    <dgm:pt modelId="{FE4E25D5-7DC0-46C0-9227-1ADD91426B00}" type="pres">
      <dgm:prSet presAssocID="{6DA4CECC-1C4B-4248-B054-A44A0374D2A1}" presName="parTxOnly" presStyleLbl="node1" presStyleIdx="1" presStyleCnt="4">
        <dgm:presLayoutVars>
          <dgm:bulletEnabled val="1"/>
        </dgm:presLayoutVars>
      </dgm:prSet>
      <dgm:spPr/>
    </dgm:pt>
    <dgm:pt modelId="{9E18189D-41B9-4CCC-92A3-7A13A6158834}" type="pres">
      <dgm:prSet presAssocID="{3E3076C8-0A9B-49EB-AE03-7CCE6B20CB13}" presName="parSpace" presStyleCnt="0"/>
      <dgm:spPr/>
    </dgm:pt>
    <dgm:pt modelId="{A37F70D6-14D0-40BC-BD7A-C46EFF312B57}" type="pres">
      <dgm:prSet presAssocID="{DE1494D9-E654-4674-9B5E-8DE582391E4B}" presName="parTxOnly" presStyleLbl="node1" presStyleIdx="2" presStyleCnt="4">
        <dgm:presLayoutVars>
          <dgm:bulletEnabled val="1"/>
        </dgm:presLayoutVars>
      </dgm:prSet>
      <dgm:spPr/>
    </dgm:pt>
    <dgm:pt modelId="{46CE540D-243E-4B54-AE99-76831912325C}" type="pres">
      <dgm:prSet presAssocID="{5541AD0A-EF13-4DE9-9DD8-0BCF7D289240}" presName="parSpace" presStyleCnt="0"/>
      <dgm:spPr/>
    </dgm:pt>
    <dgm:pt modelId="{42551BE1-FDE1-49D2-B920-35BD154C3CCC}" type="pres">
      <dgm:prSet presAssocID="{6E25E529-D46D-4A41-A209-595838344C7C}" presName="parTxOnly" presStyleLbl="node1" presStyleIdx="3" presStyleCnt="4" custLinFactNeighborY="-2055">
        <dgm:presLayoutVars>
          <dgm:bulletEnabled val="1"/>
        </dgm:presLayoutVars>
      </dgm:prSet>
      <dgm:spPr/>
    </dgm:pt>
  </dgm:ptLst>
  <dgm:cxnLst>
    <dgm:cxn modelId="{0DDD8F13-EEED-4F8F-8BF5-B2D99C761BD2}" srcId="{3A1D09A9-740B-49DB-9E41-CFC4040005AA}" destId="{6DA4CECC-1C4B-4248-B054-A44A0374D2A1}" srcOrd="1" destOrd="0" parTransId="{0A718AC3-E3CC-4055-B68C-3F52A2367C72}" sibTransId="{3E3076C8-0A9B-49EB-AE03-7CCE6B20CB13}"/>
    <dgm:cxn modelId="{7B4B9C22-C2AB-4E93-B05E-7E8FF491F43F}" type="presOf" srcId="{DE1494D9-E654-4674-9B5E-8DE582391E4B}" destId="{A37F70D6-14D0-40BC-BD7A-C46EFF312B57}" srcOrd="0" destOrd="0" presId="urn:microsoft.com/office/officeart/2005/8/layout/hChevron3"/>
    <dgm:cxn modelId="{DFA4C74B-E16C-4A5E-B78A-AAC07E84EF65}" srcId="{3A1D09A9-740B-49DB-9E41-CFC4040005AA}" destId="{DE1494D9-E654-4674-9B5E-8DE582391E4B}" srcOrd="2" destOrd="0" parTransId="{0E7E6235-7F8F-4092-8613-411D6AB25CC4}" sibTransId="{5541AD0A-EF13-4DE9-9DD8-0BCF7D289240}"/>
    <dgm:cxn modelId="{0F047E52-3207-464D-9A95-E87859A0E42F}" type="presOf" srcId="{6E25E529-D46D-4A41-A209-595838344C7C}" destId="{42551BE1-FDE1-49D2-B920-35BD154C3CCC}" srcOrd="0" destOrd="0" presId="urn:microsoft.com/office/officeart/2005/8/layout/hChevron3"/>
    <dgm:cxn modelId="{8068F973-4E5A-4CE5-A5A3-A09034B3852C}" srcId="{3A1D09A9-740B-49DB-9E41-CFC4040005AA}" destId="{29F983ED-C3EB-464A-B80F-642CD1A312ED}" srcOrd="0" destOrd="0" parTransId="{D2870156-64A6-4C14-9AE1-83267F653381}" sibTransId="{AE594AD7-7E11-49DE-81B8-927414A5A87D}"/>
    <dgm:cxn modelId="{D820D394-7FDE-474D-832E-F212BBC3415D}" type="presOf" srcId="{6DA4CECC-1C4B-4248-B054-A44A0374D2A1}" destId="{FE4E25D5-7DC0-46C0-9227-1ADD91426B00}" srcOrd="0" destOrd="0" presId="urn:microsoft.com/office/officeart/2005/8/layout/hChevron3"/>
    <dgm:cxn modelId="{405719A0-D779-4B93-9FF0-8F649DE8A8DD}" type="presOf" srcId="{29F983ED-C3EB-464A-B80F-642CD1A312ED}" destId="{489EAD43-6C64-4EC1-A9DC-C4C8AC1967FB}" srcOrd="0" destOrd="0" presId="urn:microsoft.com/office/officeart/2005/8/layout/hChevron3"/>
    <dgm:cxn modelId="{747BE7DD-3DC7-4B9F-B76F-5CC44284F5CC}" srcId="{3A1D09A9-740B-49DB-9E41-CFC4040005AA}" destId="{6E25E529-D46D-4A41-A209-595838344C7C}" srcOrd="3" destOrd="0" parTransId="{08E6EEE0-299D-4BC0-95A5-316139A14244}" sibTransId="{CBCFE794-6A2F-4102-8114-E84F50AB2E06}"/>
    <dgm:cxn modelId="{E8C5CCEA-CEB2-47CF-9388-0D8B8A3DA954}" type="presOf" srcId="{3A1D09A9-740B-49DB-9E41-CFC4040005AA}" destId="{E3F94BD7-5ABC-439B-81C5-14331F079347}" srcOrd="0" destOrd="0" presId="urn:microsoft.com/office/officeart/2005/8/layout/hChevron3"/>
    <dgm:cxn modelId="{5411D487-410D-4885-A4CF-B016D5225A0D}" type="presParOf" srcId="{E3F94BD7-5ABC-439B-81C5-14331F079347}" destId="{489EAD43-6C64-4EC1-A9DC-C4C8AC1967FB}" srcOrd="0" destOrd="0" presId="urn:microsoft.com/office/officeart/2005/8/layout/hChevron3"/>
    <dgm:cxn modelId="{FA3F71FE-21A4-46BD-8251-48BDB603DF2D}" type="presParOf" srcId="{E3F94BD7-5ABC-439B-81C5-14331F079347}" destId="{7902A2EC-3F1D-420D-B7D2-423E81521621}" srcOrd="1" destOrd="0" presId="urn:microsoft.com/office/officeart/2005/8/layout/hChevron3"/>
    <dgm:cxn modelId="{198B343E-E870-431C-A8CC-7ADF677BDB22}" type="presParOf" srcId="{E3F94BD7-5ABC-439B-81C5-14331F079347}" destId="{FE4E25D5-7DC0-46C0-9227-1ADD91426B00}" srcOrd="2" destOrd="0" presId="urn:microsoft.com/office/officeart/2005/8/layout/hChevron3"/>
    <dgm:cxn modelId="{BF62F544-AB94-4FEA-AF60-C3BCCCF2570C}" type="presParOf" srcId="{E3F94BD7-5ABC-439B-81C5-14331F079347}" destId="{9E18189D-41B9-4CCC-92A3-7A13A6158834}" srcOrd="3" destOrd="0" presId="urn:microsoft.com/office/officeart/2005/8/layout/hChevron3"/>
    <dgm:cxn modelId="{FC8B7A9C-C034-43EA-9AE5-4D70A4647B73}" type="presParOf" srcId="{E3F94BD7-5ABC-439B-81C5-14331F079347}" destId="{A37F70D6-14D0-40BC-BD7A-C46EFF312B57}" srcOrd="4" destOrd="0" presId="urn:microsoft.com/office/officeart/2005/8/layout/hChevron3"/>
    <dgm:cxn modelId="{9165FF6D-1269-4D6B-B34A-D60F4D0B2B51}" type="presParOf" srcId="{E3F94BD7-5ABC-439B-81C5-14331F079347}" destId="{46CE540D-243E-4B54-AE99-76831912325C}" srcOrd="5" destOrd="0" presId="urn:microsoft.com/office/officeart/2005/8/layout/hChevron3"/>
    <dgm:cxn modelId="{E8AD5016-EEF4-4D10-9B4E-12F5DEC2008C}" type="presParOf" srcId="{E3F94BD7-5ABC-439B-81C5-14331F079347}" destId="{42551BE1-FDE1-49D2-B920-35BD154C3CC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D09A9-740B-49DB-9E41-CFC4040005AA}" type="doc">
      <dgm:prSet loTypeId="urn:microsoft.com/office/officeart/2005/8/layout/hChevron3" loCatId="process" qsTypeId="urn:microsoft.com/office/officeart/2005/8/quickstyle/simple1" qsCatId="simple" csTypeId="urn:microsoft.com/office/officeart/2005/8/colors/accent1_3" csCatId="accent1" phldr="1"/>
      <dgm:spPr/>
    </dgm:pt>
    <dgm:pt modelId="{29F983ED-C3EB-464A-B80F-642CD1A312ED}">
      <dgm:prSet phldrT="[Text]" custT="1"/>
      <dgm:spPr/>
      <dgm:t>
        <a:bodyPr/>
        <a:lstStyle/>
        <a:p>
          <a:pPr algn="ctr"/>
          <a:r>
            <a:rPr lang="fr-FR" sz="1400" b="1">
              <a:latin typeface="Calibri"/>
              <a:ea typeface="Calibri"/>
              <a:cs typeface="Calibri"/>
            </a:rPr>
            <a:t>Preparation</a:t>
          </a:r>
          <a:endParaRPr lang="fr-FR" sz="1600" b="1">
            <a:latin typeface="Calibri"/>
            <a:ea typeface="Calibri"/>
            <a:cs typeface="Calibri"/>
          </a:endParaRPr>
        </a:p>
        <a:p>
          <a:pPr algn="ctr"/>
          <a:r>
            <a:rPr lang="en-US" sz="1200" b="0" i="1">
              <a:latin typeface="Calibri"/>
              <a:ea typeface="Calibri"/>
              <a:cs typeface="Calibri"/>
            </a:rPr>
            <a:t>Development of CAS purpose/structure</a:t>
          </a:r>
        </a:p>
      </dgm:t>
    </dgm:pt>
    <dgm:pt modelId="{D2870156-64A6-4C14-9AE1-83267F653381}" type="parTrans" cxnId="{8068F973-4E5A-4CE5-A5A3-A09034B3852C}">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AE594AD7-7E11-49DE-81B8-927414A5A87D}" type="sibTrans" cxnId="{8068F973-4E5A-4CE5-A5A3-A09034B3852C}">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07C17126-CA20-433F-8872-FD626F16C866}">
      <dgm:prSet phldrT="[Text]" custT="1"/>
      <dgm:spPr/>
      <dgm:t>
        <a:bodyPr/>
        <a:lstStyle/>
        <a:p>
          <a:pPr algn="ctr"/>
          <a:r>
            <a:rPr lang="fr-FR" sz="1400" b="1">
              <a:latin typeface="Calibri"/>
              <a:ea typeface="Calibri"/>
              <a:cs typeface="Calibri"/>
            </a:rPr>
            <a:t>Setting-up Task Teams</a:t>
          </a:r>
        </a:p>
        <a:p>
          <a:pPr algn="ctr" rtl="0"/>
          <a:r>
            <a:rPr lang="fr-FR" sz="1200" b="0" i="1">
              <a:latin typeface="Calibri"/>
              <a:ea typeface="Calibri"/>
              <a:cs typeface="Calibri"/>
            </a:rPr>
            <a:t>Form  task teams, identify chairs, develop workplans</a:t>
          </a:r>
          <a:endParaRPr lang="en-US" sz="1200" b="0" i="1">
            <a:latin typeface="Calibri" panose="020F0502020204030204" pitchFamily="34" charset="0"/>
            <a:ea typeface="Calibri" panose="020F0502020204030204" pitchFamily="34" charset="0"/>
            <a:cs typeface="Calibri"/>
          </a:endParaRPr>
        </a:p>
      </dgm:t>
    </dgm:pt>
    <dgm:pt modelId="{1AEDC12F-8AC7-4E1F-AE82-57263F4B585D}" type="parTrans" cxnId="{EA70B88F-82CC-4B9F-B4C1-0CB673C9010D}">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164E61B7-9A9D-42FA-83CE-576CE91D2621}" type="sibTrans" cxnId="{EA70B88F-82CC-4B9F-B4C1-0CB673C9010D}">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4A642367-E4F1-47FF-809C-6260B21C3A1B}">
      <dgm:prSet phldrT="[Text]" custT="1"/>
      <dgm:spPr/>
      <dgm:t>
        <a:bodyPr/>
        <a:lstStyle/>
        <a:p>
          <a:pPr algn="ctr"/>
          <a:r>
            <a:rPr lang="fr-FR" sz="1400" b="1">
              <a:latin typeface="Calibri"/>
              <a:ea typeface="Calibri"/>
              <a:cs typeface="Calibri"/>
            </a:rPr>
            <a:t>Content </a:t>
          </a:r>
          <a:r>
            <a:rPr lang="fr-FR" sz="1400" b="1" err="1">
              <a:latin typeface="Calibri"/>
              <a:ea typeface="Calibri"/>
              <a:cs typeface="Calibri"/>
            </a:rPr>
            <a:t>Development</a:t>
          </a:r>
          <a:endParaRPr lang="fr-FR" sz="1400" b="1">
            <a:latin typeface="Calibri" panose="020F0502020204030204" pitchFamily="34" charset="0"/>
            <a:ea typeface="Calibri" panose="020F0502020204030204" pitchFamily="34" charset="0"/>
            <a:cs typeface="Calibri" panose="020F0502020204030204" pitchFamily="34" charset="0"/>
          </a:endParaRPr>
        </a:p>
        <a:p>
          <a:pPr algn="ctr"/>
          <a:r>
            <a:rPr lang="en-US" sz="1200" b="0" i="1">
              <a:latin typeface="Calibri"/>
              <a:ea typeface="Calibri"/>
              <a:cs typeface="Calibri"/>
            </a:rPr>
            <a:t>Develop recommendations and CAS content, and socialization and country outreach plan</a:t>
          </a:r>
        </a:p>
      </dgm:t>
    </dgm:pt>
    <dgm:pt modelId="{E3CFEE30-139B-481E-949F-23F9DA4E35A7}" type="parTrans" cxnId="{4F90FF36-6CB3-4CC2-B22C-DADEBD24004F}">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C8DB884A-EABE-4CC4-BC1B-CC5BC6E2138C}" type="sibTrans" cxnId="{4F90FF36-6CB3-4CC2-B22C-DADEBD24004F}">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03A45DBE-57C0-4A51-8344-D8A689726AE9}">
      <dgm:prSet phldrT="[Text]" custT="1"/>
      <dgm:spPr/>
      <dgm:t>
        <a:bodyPr/>
        <a:lstStyle/>
        <a:p>
          <a:pPr algn="ctr"/>
          <a:endParaRPr lang="fr-FR" sz="1400" b="1">
            <a:latin typeface="Calibri" panose="020F0502020204030204" pitchFamily="34" charset="0"/>
            <a:ea typeface="Calibri" panose="020F0502020204030204" pitchFamily="34" charset="0"/>
            <a:cs typeface="Calibri" panose="020F0502020204030204" pitchFamily="34" charset="0"/>
          </a:endParaRPr>
        </a:p>
        <a:p>
          <a:pPr algn="ctr"/>
          <a:r>
            <a:rPr lang="fr-FR" sz="1400" b="1" err="1">
              <a:latin typeface="Calibri"/>
              <a:ea typeface="Calibri"/>
              <a:cs typeface="Calibri"/>
            </a:rPr>
            <a:t>Socialization</a:t>
          </a:r>
          <a:r>
            <a:rPr lang="fr-FR" sz="1400" b="1">
              <a:latin typeface="Calibri"/>
              <a:ea typeface="Calibri"/>
              <a:cs typeface="Calibri"/>
            </a:rPr>
            <a:t> &amp; Country </a:t>
          </a:r>
          <a:r>
            <a:rPr lang="fr-FR" sz="1400" b="1" err="1">
              <a:latin typeface="Calibri"/>
              <a:ea typeface="Calibri"/>
              <a:cs typeface="Calibri"/>
            </a:rPr>
            <a:t>Co-Development</a:t>
          </a:r>
          <a:endParaRPr lang="fr-FR" sz="1400" b="1">
            <a:latin typeface="Calibri" panose="020F0502020204030204" pitchFamily="34" charset="0"/>
            <a:ea typeface="Calibri" panose="020F0502020204030204" pitchFamily="34" charset="0"/>
            <a:cs typeface="Calibri" panose="020F0502020204030204" pitchFamily="34" charset="0"/>
          </a:endParaRPr>
        </a:p>
        <a:p>
          <a:pPr algn="ctr" rtl="0"/>
          <a:r>
            <a:rPr lang="en-US" sz="1200" b="0" i="1">
              <a:latin typeface="Calibri"/>
              <a:ea typeface="Calibri"/>
              <a:cs typeface="Calibri"/>
            </a:rPr>
            <a:t>Focus countries review the CAS, provide feedback, &amp; ‘opt-in’ </a:t>
          </a:r>
          <a:endParaRPr lang="fr-FR" sz="1200" b="0" i="1">
            <a:latin typeface="Calibri" panose="020F0502020204030204" pitchFamily="34" charset="0"/>
            <a:ea typeface="Calibri" panose="020F0502020204030204" pitchFamily="34" charset="0"/>
            <a:cs typeface="Calibri" panose="020F0502020204030204" pitchFamily="34" charset="0"/>
          </a:endParaRPr>
        </a:p>
        <a:p>
          <a:pPr algn="ctr"/>
          <a:endParaRPr lang="en-US" sz="1400" b="1">
            <a:latin typeface="Calibri" panose="020F0502020204030204" pitchFamily="34" charset="0"/>
            <a:ea typeface="Calibri" panose="020F0502020204030204" pitchFamily="34" charset="0"/>
            <a:cs typeface="Calibri" panose="020F0502020204030204" pitchFamily="34" charset="0"/>
          </a:endParaRPr>
        </a:p>
      </dgm:t>
    </dgm:pt>
    <dgm:pt modelId="{26796876-40B4-4C7F-9EA8-C83E8F35B038}" type="parTrans" cxnId="{501B911D-095C-452B-8716-0BBDC772504A}">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19F5F188-FB93-4288-AE77-F054C1170404}" type="sibTrans" cxnId="{501B911D-095C-452B-8716-0BBDC772504A}">
      <dgm:prSet/>
      <dgm:spPr/>
      <dgm:t>
        <a:bodyP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E3F94BD7-5ABC-439B-81C5-14331F079347}" type="pres">
      <dgm:prSet presAssocID="{3A1D09A9-740B-49DB-9E41-CFC4040005AA}" presName="Name0" presStyleCnt="0">
        <dgm:presLayoutVars>
          <dgm:dir/>
          <dgm:resizeHandles val="exact"/>
        </dgm:presLayoutVars>
      </dgm:prSet>
      <dgm:spPr/>
    </dgm:pt>
    <dgm:pt modelId="{489EAD43-6C64-4EC1-A9DC-C4C8AC1967FB}" type="pres">
      <dgm:prSet presAssocID="{29F983ED-C3EB-464A-B80F-642CD1A312ED}" presName="parTxOnly" presStyleLbl="node1" presStyleIdx="0" presStyleCnt="4" custLinFactNeighborY="253">
        <dgm:presLayoutVars>
          <dgm:bulletEnabled val="1"/>
        </dgm:presLayoutVars>
      </dgm:prSet>
      <dgm:spPr/>
    </dgm:pt>
    <dgm:pt modelId="{7902A2EC-3F1D-420D-B7D2-423E81521621}" type="pres">
      <dgm:prSet presAssocID="{AE594AD7-7E11-49DE-81B8-927414A5A87D}" presName="parSpace" presStyleCnt="0"/>
      <dgm:spPr/>
    </dgm:pt>
    <dgm:pt modelId="{A3B4B4BA-7078-4463-832F-91EF5E1E200E}" type="pres">
      <dgm:prSet presAssocID="{07C17126-CA20-433F-8872-FD626F16C866}" presName="parTxOnly" presStyleLbl="node1" presStyleIdx="1" presStyleCnt="4">
        <dgm:presLayoutVars>
          <dgm:bulletEnabled val="1"/>
        </dgm:presLayoutVars>
      </dgm:prSet>
      <dgm:spPr/>
    </dgm:pt>
    <dgm:pt modelId="{4FC9A961-C638-461D-8AB4-3FA0D8412C30}" type="pres">
      <dgm:prSet presAssocID="{164E61B7-9A9D-42FA-83CE-576CE91D2621}" presName="parSpace" presStyleCnt="0"/>
      <dgm:spPr/>
    </dgm:pt>
    <dgm:pt modelId="{038C5639-0081-49C9-8D2C-351F0674D4E4}" type="pres">
      <dgm:prSet presAssocID="{4A642367-E4F1-47FF-809C-6260B21C3A1B}" presName="parTxOnly" presStyleLbl="node1" presStyleIdx="2" presStyleCnt="4">
        <dgm:presLayoutVars>
          <dgm:bulletEnabled val="1"/>
        </dgm:presLayoutVars>
      </dgm:prSet>
      <dgm:spPr/>
    </dgm:pt>
    <dgm:pt modelId="{87F3CF43-A1EC-4703-A4C2-CCFB328EC3EE}" type="pres">
      <dgm:prSet presAssocID="{C8DB884A-EABE-4CC4-BC1B-CC5BC6E2138C}" presName="parSpace" presStyleCnt="0"/>
      <dgm:spPr/>
    </dgm:pt>
    <dgm:pt modelId="{613C7913-8E13-4784-8911-4BB9782C2C9D}" type="pres">
      <dgm:prSet presAssocID="{03A45DBE-57C0-4A51-8344-D8A689726AE9}" presName="parTxOnly" presStyleLbl="node1" presStyleIdx="3" presStyleCnt="4" custScaleX="107371">
        <dgm:presLayoutVars>
          <dgm:bulletEnabled val="1"/>
        </dgm:presLayoutVars>
      </dgm:prSet>
      <dgm:spPr/>
    </dgm:pt>
  </dgm:ptLst>
  <dgm:cxnLst>
    <dgm:cxn modelId="{501B911D-095C-452B-8716-0BBDC772504A}" srcId="{3A1D09A9-740B-49DB-9E41-CFC4040005AA}" destId="{03A45DBE-57C0-4A51-8344-D8A689726AE9}" srcOrd="3" destOrd="0" parTransId="{26796876-40B4-4C7F-9EA8-C83E8F35B038}" sibTransId="{19F5F188-FB93-4288-AE77-F054C1170404}"/>
    <dgm:cxn modelId="{4F90FF36-6CB3-4CC2-B22C-DADEBD24004F}" srcId="{3A1D09A9-740B-49DB-9E41-CFC4040005AA}" destId="{4A642367-E4F1-47FF-809C-6260B21C3A1B}" srcOrd="2" destOrd="0" parTransId="{E3CFEE30-139B-481E-949F-23F9DA4E35A7}" sibTransId="{C8DB884A-EABE-4CC4-BC1B-CC5BC6E2138C}"/>
    <dgm:cxn modelId="{8068F973-4E5A-4CE5-A5A3-A09034B3852C}" srcId="{3A1D09A9-740B-49DB-9E41-CFC4040005AA}" destId="{29F983ED-C3EB-464A-B80F-642CD1A312ED}" srcOrd="0" destOrd="0" parTransId="{D2870156-64A6-4C14-9AE1-83267F653381}" sibTransId="{AE594AD7-7E11-49DE-81B8-927414A5A87D}"/>
    <dgm:cxn modelId="{EA70B88F-82CC-4B9F-B4C1-0CB673C9010D}" srcId="{3A1D09A9-740B-49DB-9E41-CFC4040005AA}" destId="{07C17126-CA20-433F-8872-FD626F16C866}" srcOrd="1" destOrd="0" parTransId="{1AEDC12F-8AC7-4E1F-AE82-57263F4B585D}" sibTransId="{164E61B7-9A9D-42FA-83CE-576CE91D2621}"/>
    <dgm:cxn modelId="{405719A0-D779-4B93-9FF0-8F649DE8A8DD}" type="presOf" srcId="{29F983ED-C3EB-464A-B80F-642CD1A312ED}" destId="{489EAD43-6C64-4EC1-A9DC-C4C8AC1967FB}" srcOrd="0" destOrd="0" presId="urn:microsoft.com/office/officeart/2005/8/layout/hChevron3"/>
    <dgm:cxn modelId="{6F280AB6-E71C-46DD-995C-89FDA1D2B969}" type="presOf" srcId="{4A642367-E4F1-47FF-809C-6260B21C3A1B}" destId="{038C5639-0081-49C9-8D2C-351F0674D4E4}" srcOrd="0" destOrd="0" presId="urn:microsoft.com/office/officeart/2005/8/layout/hChevron3"/>
    <dgm:cxn modelId="{B0F0A0B6-B802-4266-A5D2-D1DE805FBE5F}" type="presOf" srcId="{03A45DBE-57C0-4A51-8344-D8A689726AE9}" destId="{613C7913-8E13-4784-8911-4BB9782C2C9D}" srcOrd="0" destOrd="0" presId="urn:microsoft.com/office/officeart/2005/8/layout/hChevron3"/>
    <dgm:cxn modelId="{37C40BB9-6271-4CAC-B106-5F9C83DA902A}" type="presOf" srcId="{07C17126-CA20-433F-8872-FD626F16C866}" destId="{A3B4B4BA-7078-4463-832F-91EF5E1E200E}" srcOrd="0" destOrd="0" presId="urn:microsoft.com/office/officeart/2005/8/layout/hChevron3"/>
    <dgm:cxn modelId="{E8C5CCEA-CEB2-47CF-9388-0D8B8A3DA954}" type="presOf" srcId="{3A1D09A9-740B-49DB-9E41-CFC4040005AA}" destId="{E3F94BD7-5ABC-439B-81C5-14331F079347}" srcOrd="0" destOrd="0" presId="urn:microsoft.com/office/officeart/2005/8/layout/hChevron3"/>
    <dgm:cxn modelId="{5411D487-410D-4885-A4CF-B016D5225A0D}" type="presParOf" srcId="{E3F94BD7-5ABC-439B-81C5-14331F079347}" destId="{489EAD43-6C64-4EC1-A9DC-C4C8AC1967FB}" srcOrd="0" destOrd="0" presId="urn:microsoft.com/office/officeart/2005/8/layout/hChevron3"/>
    <dgm:cxn modelId="{FA3F71FE-21A4-46BD-8251-48BDB603DF2D}" type="presParOf" srcId="{E3F94BD7-5ABC-439B-81C5-14331F079347}" destId="{7902A2EC-3F1D-420D-B7D2-423E81521621}" srcOrd="1" destOrd="0" presId="urn:microsoft.com/office/officeart/2005/8/layout/hChevron3"/>
    <dgm:cxn modelId="{D62E56B2-6FE4-44EC-9758-361763ADD0F7}" type="presParOf" srcId="{E3F94BD7-5ABC-439B-81C5-14331F079347}" destId="{A3B4B4BA-7078-4463-832F-91EF5E1E200E}" srcOrd="2" destOrd="0" presId="urn:microsoft.com/office/officeart/2005/8/layout/hChevron3"/>
    <dgm:cxn modelId="{3C812434-4A1D-4D00-838F-EBC5FEE32316}" type="presParOf" srcId="{E3F94BD7-5ABC-439B-81C5-14331F079347}" destId="{4FC9A961-C638-461D-8AB4-3FA0D8412C30}" srcOrd="3" destOrd="0" presId="urn:microsoft.com/office/officeart/2005/8/layout/hChevron3"/>
    <dgm:cxn modelId="{73C5F983-9C12-4AEA-B357-FE05D8A0E1E6}" type="presParOf" srcId="{E3F94BD7-5ABC-439B-81C5-14331F079347}" destId="{038C5639-0081-49C9-8D2C-351F0674D4E4}" srcOrd="4" destOrd="0" presId="urn:microsoft.com/office/officeart/2005/8/layout/hChevron3"/>
    <dgm:cxn modelId="{6716DB92-537A-40C7-9ECF-6C9915B85773}" type="presParOf" srcId="{E3F94BD7-5ABC-439B-81C5-14331F079347}" destId="{87F3CF43-A1EC-4703-A4C2-CCFB328EC3EE}" srcOrd="5" destOrd="0" presId="urn:microsoft.com/office/officeart/2005/8/layout/hChevron3"/>
    <dgm:cxn modelId="{1D0816B1-007B-4AAC-9AD9-9D9499E220BD}" type="presParOf" srcId="{E3F94BD7-5ABC-439B-81C5-14331F079347}" destId="{613C7913-8E13-4784-8911-4BB9782C2C9D}"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AD43-6C64-4EC1-A9DC-C4C8AC1967FB}">
      <dsp:nvSpPr>
        <dsp:cNvPr id="0" name=""/>
        <dsp:cNvSpPr/>
      </dsp:nvSpPr>
      <dsp:spPr>
        <a:xfrm>
          <a:off x="3232" y="0"/>
          <a:ext cx="3243076" cy="494410"/>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panose="020F0502020204030204" pitchFamily="34" charset="0"/>
              <a:ea typeface="Calibri" panose="020F0502020204030204" pitchFamily="34" charset="0"/>
              <a:cs typeface="Calibri" panose="020F0502020204030204" pitchFamily="34" charset="0"/>
            </a:rPr>
            <a:t>Q1 2023</a:t>
          </a: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3232" y="0"/>
        <a:ext cx="3119474" cy="494410"/>
      </dsp:txXfrm>
    </dsp:sp>
    <dsp:sp modelId="{FE4E25D5-7DC0-46C0-9227-1ADD91426B00}">
      <dsp:nvSpPr>
        <dsp:cNvPr id="0" name=""/>
        <dsp:cNvSpPr/>
      </dsp:nvSpPr>
      <dsp:spPr>
        <a:xfrm>
          <a:off x="2597693" y="0"/>
          <a:ext cx="3243076" cy="4944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panose="020F0502020204030204" pitchFamily="34" charset="0"/>
              <a:ea typeface="Calibri" panose="020F0502020204030204" pitchFamily="34" charset="0"/>
              <a:cs typeface="Calibri" panose="020F0502020204030204" pitchFamily="34" charset="0"/>
            </a:rPr>
            <a:t>Q2 2023</a:t>
          </a: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2844898" y="0"/>
        <a:ext cx="2748666" cy="494410"/>
      </dsp:txXfrm>
    </dsp:sp>
    <dsp:sp modelId="{A37F70D6-14D0-40BC-BD7A-C46EFF312B57}">
      <dsp:nvSpPr>
        <dsp:cNvPr id="0" name=""/>
        <dsp:cNvSpPr/>
      </dsp:nvSpPr>
      <dsp:spPr>
        <a:xfrm>
          <a:off x="5192155" y="0"/>
          <a:ext cx="3243076" cy="4944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panose="020F0502020204030204" pitchFamily="34" charset="0"/>
              <a:ea typeface="Calibri" panose="020F0502020204030204" pitchFamily="34" charset="0"/>
              <a:cs typeface="Calibri" panose="020F0502020204030204" pitchFamily="34" charset="0"/>
            </a:rPr>
            <a:t>Q3 2023</a:t>
          </a: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5439360" y="0"/>
        <a:ext cx="2748666" cy="494410"/>
      </dsp:txXfrm>
    </dsp:sp>
    <dsp:sp modelId="{42551BE1-FDE1-49D2-B920-35BD154C3CCC}">
      <dsp:nvSpPr>
        <dsp:cNvPr id="0" name=""/>
        <dsp:cNvSpPr/>
      </dsp:nvSpPr>
      <dsp:spPr>
        <a:xfrm>
          <a:off x="7786616" y="0"/>
          <a:ext cx="3243076" cy="4944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panose="020F0502020204030204" pitchFamily="34" charset="0"/>
              <a:ea typeface="Calibri" panose="020F0502020204030204" pitchFamily="34" charset="0"/>
              <a:cs typeface="Calibri" panose="020F0502020204030204" pitchFamily="34" charset="0"/>
            </a:rPr>
            <a:t>Q4 2023 </a:t>
          </a: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8033821" y="0"/>
        <a:ext cx="2748666" cy="494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AD43-6C64-4EC1-A9DC-C4C8AC1967FB}">
      <dsp:nvSpPr>
        <dsp:cNvPr id="0" name=""/>
        <dsp:cNvSpPr/>
      </dsp:nvSpPr>
      <dsp:spPr>
        <a:xfrm>
          <a:off x="5459" y="49079"/>
          <a:ext cx="3240194" cy="1296077"/>
        </a:xfrm>
        <a:prstGeom prst="homePlat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Calibri"/>
              <a:cs typeface="Calibri"/>
            </a:rPr>
            <a:t>Preparation</a:t>
          </a:r>
          <a:endParaRPr lang="fr-FR" sz="1600" b="1" kern="1200">
            <a:latin typeface="Calibri"/>
            <a:ea typeface="Calibri"/>
            <a:cs typeface="Calibri"/>
          </a:endParaRPr>
        </a:p>
        <a:p>
          <a:pPr marL="0" lvl="0" indent="0" algn="ctr" defTabSz="622300">
            <a:lnSpc>
              <a:spcPct val="90000"/>
            </a:lnSpc>
            <a:spcBef>
              <a:spcPct val="0"/>
            </a:spcBef>
            <a:spcAft>
              <a:spcPct val="35000"/>
            </a:spcAft>
            <a:buNone/>
          </a:pPr>
          <a:r>
            <a:rPr lang="en-US" sz="1200" b="0" i="1" kern="1200">
              <a:latin typeface="Calibri"/>
              <a:ea typeface="Calibri"/>
              <a:cs typeface="Calibri"/>
            </a:rPr>
            <a:t>Development of CAS purpose/structure</a:t>
          </a:r>
        </a:p>
      </dsp:txBody>
      <dsp:txXfrm>
        <a:off x="5459" y="49079"/>
        <a:ext cx="2916175" cy="1296077"/>
      </dsp:txXfrm>
    </dsp:sp>
    <dsp:sp modelId="{A3B4B4BA-7078-4463-832F-91EF5E1E200E}">
      <dsp:nvSpPr>
        <dsp:cNvPr id="0" name=""/>
        <dsp:cNvSpPr/>
      </dsp:nvSpPr>
      <dsp:spPr>
        <a:xfrm>
          <a:off x="2597614" y="45800"/>
          <a:ext cx="3240194" cy="1296077"/>
        </a:xfrm>
        <a:prstGeom prst="chevron">
          <a:avLst/>
        </a:prstGeom>
        <a:solidFill>
          <a:schemeClr val="accent1">
            <a:shade val="80000"/>
            <a:hueOff val="15958"/>
            <a:satOff val="1389"/>
            <a:lumOff val="63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Calibri"/>
              <a:cs typeface="Calibri"/>
            </a:rPr>
            <a:t>Setting-up Task Teams</a:t>
          </a:r>
        </a:p>
        <a:p>
          <a:pPr marL="0" lvl="0" indent="0" algn="ctr" defTabSz="622300" rtl="0">
            <a:lnSpc>
              <a:spcPct val="90000"/>
            </a:lnSpc>
            <a:spcBef>
              <a:spcPct val="0"/>
            </a:spcBef>
            <a:spcAft>
              <a:spcPct val="35000"/>
            </a:spcAft>
            <a:buNone/>
          </a:pPr>
          <a:r>
            <a:rPr lang="fr-FR" sz="1200" b="0" i="1" kern="1200">
              <a:latin typeface="Calibri"/>
              <a:ea typeface="Calibri"/>
              <a:cs typeface="Calibri"/>
            </a:rPr>
            <a:t>Form  task teams, identify chairs, develop workplans</a:t>
          </a:r>
          <a:endParaRPr lang="en-US" sz="1200" b="0" i="1" kern="1200">
            <a:latin typeface="Calibri" panose="020F0502020204030204" pitchFamily="34" charset="0"/>
            <a:ea typeface="Calibri" panose="020F0502020204030204" pitchFamily="34" charset="0"/>
            <a:cs typeface="Calibri"/>
          </a:endParaRPr>
        </a:p>
      </dsp:txBody>
      <dsp:txXfrm>
        <a:off x="3245653" y="45800"/>
        <a:ext cx="1944117" cy="1296077"/>
      </dsp:txXfrm>
    </dsp:sp>
    <dsp:sp modelId="{038C5639-0081-49C9-8D2C-351F0674D4E4}">
      <dsp:nvSpPr>
        <dsp:cNvPr id="0" name=""/>
        <dsp:cNvSpPr/>
      </dsp:nvSpPr>
      <dsp:spPr>
        <a:xfrm>
          <a:off x="5189770" y="45800"/>
          <a:ext cx="3240194" cy="1296077"/>
        </a:xfrm>
        <a:prstGeom prst="chevron">
          <a:avLst/>
        </a:prstGeom>
        <a:solidFill>
          <a:schemeClr val="accent1">
            <a:shade val="80000"/>
            <a:hueOff val="31917"/>
            <a:satOff val="2779"/>
            <a:lumOff val="12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Calibri"/>
              <a:cs typeface="Calibri"/>
            </a:rPr>
            <a:t>Content </a:t>
          </a:r>
          <a:r>
            <a:rPr lang="fr-FR" sz="1400" b="1" kern="1200" err="1">
              <a:latin typeface="Calibri"/>
              <a:ea typeface="Calibri"/>
              <a:cs typeface="Calibri"/>
            </a:rPr>
            <a:t>Development</a:t>
          </a:r>
          <a:endParaRPr lang="fr-FR" sz="14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en-US" sz="1200" b="0" i="1" kern="1200">
              <a:latin typeface="Calibri"/>
              <a:ea typeface="Calibri"/>
              <a:cs typeface="Calibri"/>
            </a:rPr>
            <a:t>Develop recommendations and CAS content, and socialization and country outreach plan</a:t>
          </a:r>
        </a:p>
      </dsp:txBody>
      <dsp:txXfrm>
        <a:off x="5837809" y="45800"/>
        <a:ext cx="1944117" cy="1296077"/>
      </dsp:txXfrm>
    </dsp:sp>
    <dsp:sp modelId="{613C7913-8E13-4784-8911-4BB9782C2C9D}">
      <dsp:nvSpPr>
        <dsp:cNvPr id="0" name=""/>
        <dsp:cNvSpPr/>
      </dsp:nvSpPr>
      <dsp:spPr>
        <a:xfrm>
          <a:off x="7781925" y="45800"/>
          <a:ext cx="3479028" cy="1296077"/>
        </a:xfrm>
        <a:prstGeom prst="chevron">
          <a:avLst/>
        </a:prstGeom>
        <a:solidFill>
          <a:schemeClr val="accent1">
            <a:shade val="80000"/>
            <a:hueOff val="47875"/>
            <a:satOff val="4168"/>
            <a:lumOff val="190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endParaRPr lang="fr-FR" sz="14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fr-FR" sz="1400" b="1" kern="1200" err="1">
              <a:latin typeface="Calibri"/>
              <a:ea typeface="Calibri"/>
              <a:cs typeface="Calibri"/>
            </a:rPr>
            <a:t>Socialization</a:t>
          </a:r>
          <a:r>
            <a:rPr lang="fr-FR" sz="1400" b="1" kern="1200">
              <a:latin typeface="Calibri"/>
              <a:ea typeface="Calibri"/>
              <a:cs typeface="Calibri"/>
            </a:rPr>
            <a:t> &amp; Country </a:t>
          </a:r>
          <a:r>
            <a:rPr lang="fr-FR" sz="1400" b="1" kern="1200" err="1">
              <a:latin typeface="Calibri"/>
              <a:ea typeface="Calibri"/>
              <a:cs typeface="Calibri"/>
            </a:rPr>
            <a:t>Co-Development</a:t>
          </a:r>
          <a:endParaRPr lang="fr-FR" sz="14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622300" rtl="0">
            <a:lnSpc>
              <a:spcPct val="90000"/>
            </a:lnSpc>
            <a:spcBef>
              <a:spcPct val="0"/>
            </a:spcBef>
            <a:spcAft>
              <a:spcPct val="35000"/>
            </a:spcAft>
            <a:buNone/>
          </a:pPr>
          <a:r>
            <a:rPr lang="en-US" sz="1200" b="0" i="1" kern="1200">
              <a:latin typeface="Calibri"/>
              <a:ea typeface="Calibri"/>
              <a:cs typeface="Calibri"/>
            </a:rPr>
            <a:t>Focus countries review the CAS, provide feedback, &amp; ‘opt-in’ </a:t>
          </a:r>
          <a:endParaRPr lang="fr-FR" sz="1200" b="0" i="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en-US" sz="1400" b="1" kern="1200">
            <a:latin typeface="Calibri" panose="020F0502020204030204" pitchFamily="34" charset="0"/>
            <a:ea typeface="Calibri" panose="020F0502020204030204" pitchFamily="34" charset="0"/>
            <a:cs typeface="Calibri" panose="020F0502020204030204" pitchFamily="34" charset="0"/>
          </a:endParaRPr>
        </a:p>
      </dsp:txBody>
      <dsp:txXfrm>
        <a:off x="8429964" y="45800"/>
        <a:ext cx="2182951" cy="129607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1211263"/>
            <a:ext cx="5822950" cy="3275012"/>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p:txBody>
          <a:bodyPr lIns="96661" tIns="48331" rIns="96661" bIns="48331"/>
          <a:lstStyle/>
          <a:p>
            <a:fld id="{C92476E9-D109-4519-B0E9-6936470C1BD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390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a:effectLst/>
              <a:latin typeface="Arial" panose="020B0604020202020204" pitchFamily="34" charset="0"/>
            </a:endParaRPr>
          </a:p>
          <a:p>
            <a:pPr marL="158750" indent="0">
              <a:buNone/>
            </a:pPr>
            <a:endParaRPr lang="en-US"/>
          </a:p>
        </p:txBody>
      </p:sp>
    </p:spTree>
    <p:extLst>
      <p:ext uri="{BB962C8B-B14F-4D97-AF65-F5344CB8AC3E}">
        <p14:creationId xmlns:p14="http://schemas.microsoft.com/office/powerpoint/2010/main" val="329841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59136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lnSpc>
                <a:spcPct val="107000"/>
              </a:lnSpc>
              <a:spcAft>
                <a:spcPts val="800"/>
              </a:spcAft>
              <a:buNone/>
            </a:pPr>
            <a:endParaRPr lang="en-US" sz="1800"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219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31913D36-1DA6-4F8F-9C86-DC2E52B8BE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232BAB2-5B68-4B18-9477-623823F8D892}"/>
              </a:ext>
            </a:extLst>
          </p:cNvPr>
          <p:cNvSpPr>
            <a:spLocks noGrp="1"/>
          </p:cNvSpPr>
          <p:nvPr>
            <p:ph type="ftr" sz="quarter" idx="4"/>
          </p:nvPr>
        </p:nvSpPr>
        <p:spPr/>
        <p:txBody>
          <a:bodyPr/>
          <a:lstStyle/>
          <a:p>
            <a:pPr marL="0" marR="0" lvl="0" indent="0" algn="l" defTabSz="45717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23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en-US" noProof="0"/>
          </a:p>
        </p:txBody>
      </p:sp>
    </p:spTree>
    <p:extLst>
      <p:ext uri="{BB962C8B-B14F-4D97-AF65-F5344CB8AC3E}">
        <p14:creationId xmlns:p14="http://schemas.microsoft.com/office/powerpoint/2010/main" val="72447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31913D36-1DA6-4F8F-9C86-DC2E52B8BE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232BAB2-5B68-4B18-9477-623823F8D892}"/>
              </a:ext>
            </a:extLst>
          </p:cNvPr>
          <p:cNvSpPr>
            <a:spLocks noGrp="1"/>
          </p:cNvSpPr>
          <p:nvPr>
            <p:ph type="ftr" sz="quarter" idx="4"/>
          </p:nvPr>
        </p:nvSpPr>
        <p:spPr/>
        <p:txBody>
          <a:bodyPr/>
          <a:lstStyle/>
          <a:p>
            <a:pPr marL="0" marR="0" lvl="0" indent="0" algn="l" defTabSz="45717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20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13D36-1DA6-4F8F-9C86-DC2E52B8BE13}" type="slidenum">
              <a:rPr lang="en-US" smtClean="0"/>
              <a:t>16</a:t>
            </a:fld>
            <a:endParaRPr lang="en-US"/>
          </a:p>
        </p:txBody>
      </p:sp>
    </p:spTree>
    <p:extLst>
      <p:ext uri="{BB962C8B-B14F-4D97-AF65-F5344CB8AC3E}">
        <p14:creationId xmlns:p14="http://schemas.microsoft.com/office/powerpoint/2010/main" val="413870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en-US" noProof="0"/>
          </a:p>
        </p:txBody>
      </p:sp>
    </p:spTree>
    <p:extLst>
      <p:ext uri="{BB962C8B-B14F-4D97-AF65-F5344CB8AC3E}">
        <p14:creationId xmlns:p14="http://schemas.microsoft.com/office/powerpoint/2010/main" val="2434892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en-US" noProof="0"/>
          </a:p>
        </p:txBody>
      </p:sp>
    </p:spTree>
    <p:extLst>
      <p:ext uri="{BB962C8B-B14F-4D97-AF65-F5344CB8AC3E}">
        <p14:creationId xmlns:p14="http://schemas.microsoft.com/office/powerpoint/2010/main" val="366638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a:p>
        </p:txBody>
      </p:sp>
    </p:spTree>
    <p:extLst>
      <p:ext uri="{BB962C8B-B14F-4D97-AF65-F5344CB8AC3E}">
        <p14:creationId xmlns:p14="http://schemas.microsoft.com/office/powerpoint/2010/main" val="426948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0"/>
              </a:spcBef>
              <a:spcAft>
                <a:spcPts val="0"/>
              </a:spcAft>
              <a:buClr>
                <a:schemeClr val="dk1"/>
              </a:buClr>
              <a:buSzPts val="1100"/>
              <a:buNone/>
            </a:pPr>
            <a:endParaRPr lang="fr-FR" sz="1000" b="1" i="1">
              <a:solidFill>
                <a:srgbClr val="351C75"/>
              </a:solidFill>
            </a:endParaRPr>
          </a:p>
        </p:txBody>
      </p:sp>
    </p:spTree>
    <p:extLst>
      <p:ext uri="{BB962C8B-B14F-4D97-AF65-F5344CB8AC3E}">
        <p14:creationId xmlns:p14="http://schemas.microsoft.com/office/powerpoint/2010/main" val="103869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993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fr-FR"/>
          </a:p>
        </p:txBody>
      </p:sp>
    </p:spTree>
    <p:extLst>
      <p:ext uri="{BB962C8B-B14F-4D97-AF65-F5344CB8AC3E}">
        <p14:creationId xmlns:p14="http://schemas.microsoft.com/office/powerpoint/2010/main" val="353276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fr-FR"/>
          </a:p>
        </p:txBody>
      </p:sp>
    </p:spTree>
    <p:extLst>
      <p:ext uri="{BB962C8B-B14F-4D97-AF65-F5344CB8AC3E}">
        <p14:creationId xmlns:p14="http://schemas.microsoft.com/office/powerpoint/2010/main" val="127276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001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15000"/>
              </a:lnSpc>
              <a:spcBef>
                <a:spcPts val="0"/>
              </a:spcBef>
              <a:spcAft>
                <a:spcPts val="0"/>
              </a:spcAft>
              <a:buClr>
                <a:schemeClr val="dk1"/>
              </a:buClr>
              <a:buSzPts val="1100"/>
              <a:buNone/>
            </a:pPr>
            <a:endParaRPr lang="en-US" sz="1000" b="0" i="0">
              <a:solidFill>
                <a:srgbClr val="351C75"/>
              </a:solidFill>
            </a:endParaRPr>
          </a:p>
        </p:txBody>
      </p:sp>
    </p:spTree>
    <p:extLst>
      <p:ext uri="{BB962C8B-B14F-4D97-AF65-F5344CB8AC3E}">
        <p14:creationId xmlns:p14="http://schemas.microsoft.com/office/powerpoint/2010/main" val="280184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31913D36-1DA6-4F8F-9C86-DC2E52B8BE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232BAB2-5B68-4B18-9477-623823F8D892}"/>
              </a:ext>
            </a:extLst>
          </p:cNvPr>
          <p:cNvSpPr>
            <a:spLocks noGrp="1"/>
          </p:cNvSpPr>
          <p:nvPr>
            <p:ph type="ftr" sz="quarter" idx="4"/>
          </p:nvPr>
        </p:nvSpPr>
        <p:spPr/>
        <p:txBody>
          <a:bodyPr/>
          <a:lstStyle/>
          <a:p>
            <a:pPr marL="0" marR="0" lvl="0" indent="0" algn="l" defTabSz="45717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24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p:txBody>
      </p:sp>
    </p:spTree>
    <p:extLst>
      <p:ext uri="{BB962C8B-B14F-4D97-AF65-F5344CB8AC3E}">
        <p14:creationId xmlns:p14="http://schemas.microsoft.com/office/powerpoint/2010/main" val="417623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5950" lvl="1" indent="0">
              <a:buFont typeface="Arial" panose="020B0604020202020204" pitchFamily="34" charset="0"/>
              <a:buNone/>
            </a:pPr>
            <a:endParaRPr lang="en-US"/>
          </a:p>
        </p:txBody>
      </p:sp>
    </p:spTree>
    <p:extLst>
      <p:ext uri="{BB962C8B-B14F-4D97-AF65-F5344CB8AC3E}">
        <p14:creationId xmlns:p14="http://schemas.microsoft.com/office/powerpoint/2010/main" val="346676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12853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a:p>
        </p:txBody>
      </p:sp>
    </p:spTree>
    <p:extLst>
      <p:ext uri="{BB962C8B-B14F-4D97-AF65-F5344CB8AC3E}">
        <p14:creationId xmlns:p14="http://schemas.microsoft.com/office/powerpoint/2010/main" val="161904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18278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SzPts val="2100"/>
              <a:buChar char="•"/>
              <a:defRPr/>
            </a:lvl1pPr>
            <a:lvl2pPr marL="1219170" lvl="1" indent="-457189" algn="l" rtl="0">
              <a:lnSpc>
                <a:spcPct val="90000"/>
              </a:lnSpc>
              <a:spcBef>
                <a:spcPts val="533"/>
              </a:spcBef>
              <a:spcAft>
                <a:spcPts val="0"/>
              </a:spcAft>
              <a:buSzPts val="1800"/>
              <a:buChar char="•"/>
              <a:defRPr/>
            </a:lvl2pPr>
            <a:lvl3pPr marL="1828754" lvl="2" indent="-431789" algn="l" rtl="0">
              <a:lnSpc>
                <a:spcPct val="90000"/>
              </a:lnSpc>
              <a:spcBef>
                <a:spcPts val="533"/>
              </a:spcBef>
              <a:spcAft>
                <a:spcPts val="0"/>
              </a:spcAft>
              <a:buSzPts val="15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SzPts val="1400"/>
              <a:buChar char="•"/>
              <a:defRPr/>
            </a:lvl6pPr>
            <a:lvl7pPr marL="4267093" lvl="6" indent="-423323" algn="l" rtl="0">
              <a:lnSpc>
                <a:spcPct val="90000"/>
              </a:lnSpc>
              <a:spcBef>
                <a:spcPts val="533"/>
              </a:spcBef>
              <a:spcAft>
                <a:spcPts val="0"/>
              </a:spcAft>
              <a:buSzPts val="1400"/>
              <a:buChar char="•"/>
              <a:defRPr/>
            </a:lvl7pPr>
            <a:lvl8pPr marL="4876678" lvl="7" indent="-423323" algn="l" rtl="0">
              <a:lnSpc>
                <a:spcPct val="90000"/>
              </a:lnSpc>
              <a:spcBef>
                <a:spcPts val="533"/>
              </a:spcBef>
              <a:spcAft>
                <a:spcPts val="0"/>
              </a:spcAft>
              <a:buSzPts val="1400"/>
              <a:buChar char="•"/>
              <a:defRPr/>
            </a:lvl8pPr>
            <a:lvl9pPr marL="5486263" lvl="8" indent="-423323" algn="l" rtl="0">
              <a:lnSpc>
                <a:spcPct val="90000"/>
              </a:lnSpc>
              <a:spcBef>
                <a:spcPts val="533"/>
              </a:spcBef>
              <a:spcAft>
                <a:spcPts val="0"/>
              </a:spcAft>
              <a:buSzPts val="1400"/>
              <a:buChar char="•"/>
              <a:defRPr/>
            </a:lvl9pPr>
          </a:lstStyle>
          <a:p>
            <a:endParaRPr/>
          </a:p>
        </p:txBody>
      </p:sp>
      <p:sp>
        <p:nvSpPr>
          <p:cNvPr id="79" name="Google Shape;79;p13"/>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A91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253085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 sous titre - texte courant 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19B2A2-9481-57CE-8BB3-80D52B14F44B}"/>
              </a:ext>
            </a:extLst>
          </p:cNvPr>
          <p:cNvSpPr>
            <a:spLocks noGrp="1"/>
          </p:cNvSpPr>
          <p:nvPr>
            <p:ph type="title"/>
          </p:nvPr>
        </p:nvSpPr>
        <p:spPr>
          <a:xfrm>
            <a:off x="347472" y="137160"/>
            <a:ext cx="11520557" cy="695048"/>
          </a:xfrm>
        </p:spPr>
        <p:txBody>
          <a:bodyPr anchor="t"/>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10" name="Google Shape;20;p3">
            <a:extLst>
              <a:ext uri="{FF2B5EF4-FFF2-40B4-BE49-F238E27FC236}">
                <a16:creationId xmlns:a16="http://schemas.microsoft.com/office/drawing/2014/main" id="{F1ADFDB1-FA1C-F245-7EA7-DDE7658866D7}"/>
              </a:ext>
            </a:extLst>
          </p:cNvPr>
          <p:cNvSpPr txBox="1">
            <a:spLocks/>
          </p:cNvSpPr>
          <p:nvPr userDrawn="1"/>
        </p:nvSpPr>
        <p:spPr>
          <a:xfrm>
            <a:off x="11397107" y="6368040"/>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z="900" smtClean="0"/>
              <a:pPr/>
              <a:t>‹#›</a:t>
            </a:fld>
            <a:endParaRPr lang="en-US" sz="900"/>
          </a:p>
        </p:txBody>
      </p:sp>
    </p:spTree>
    <p:extLst>
      <p:ext uri="{BB962C8B-B14F-4D97-AF65-F5344CB8AC3E}">
        <p14:creationId xmlns:p14="http://schemas.microsoft.com/office/powerpoint/2010/main" val="38845934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7" y="1718735"/>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sz="1600"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7" y="115403"/>
            <a:ext cx="11106151" cy="697577"/>
          </a:xfrm>
        </p:spPr>
        <p:txBody>
          <a:bodyPr/>
          <a:lstStyle>
            <a:lvl1pPr>
              <a:defRPr sz="2400" baseline="0"/>
            </a:lvl1pPr>
          </a:lstStyle>
          <a:p>
            <a:r>
              <a:rPr lang="en-US"/>
              <a:t>INSERT HEADLINE HERE – UP TO 2 FULL WIDTH LINES (ALL CAPS)</a:t>
            </a:r>
          </a:p>
        </p:txBody>
      </p:sp>
      <p:sp>
        <p:nvSpPr>
          <p:cNvPr id="9" name="Google Shape;20;p3">
            <a:extLst>
              <a:ext uri="{FF2B5EF4-FFF2-40B4-BE49-F238E27FC236}">
                <a16:creationId xmlns:a16="http://schemas.microsoft.com/office/drawing/2014/main" id="{477FB64A-8224-A729-D588-9A71265768F9}"/>
              </a:ext>
            </a:extLst>
          </p:cNvPr>
          <p:cNvSpPr txBox="1">
            <a:spLocks/>
          </p:cNvSpPr>
          <p:nvPr userDrawn="1"/>
        </p:nvSpPr>
        <p:spPr>
          <a:xfrm>
            <a:off x="11397105" y="6356352"/>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5455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Text Placeholder 15"/>
          <p:cNvSpPr>
            <a:spLocks noGrp="1"/>
          </p:cNvSpPr>
          <p:nvPr>
            <p:ph type="body" sz="quarter" idx="12"/>
          </p:nvPr>
        </p:nvSpPr>
        <p:spPr>
          <a:xfrm>
            <a:off x="609600" y="1603635"/>
            <a:ext cx="109728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3"/>
          </p:nvPr>
        </p:nvSpPr>
        <p:spPr/>
        <p:txBody>
          <a:bodyPr/>
          <a:lstStyle/>
          <a:p>
            <a:r>
              <a:rPr lang="en-US"/>
              <a:t> </a:t>
            </a:r>
          </a:p>
        </p:txBody>
      </p:sp>
      <p:pic>
        <p:nvPicPr>
          <p:cNvPr id="1026" name="Picture 2">
            <a:extLst>
              <a:ext uri="{FF2B5EF4-FFF2-40B4-BE49-F238E27FC236}">
                <a16:creationId xmlns:a16="http://schemas.microsoft.com/office/drawing/2014/main" id="{F1DA2E98-3A23-B803-3F82-985CCE3D44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04233" y="6324417"/>
            <a:ext cx="2242210" cy="39705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0;p3">
            <a:extLst>
              <a:ext uri="{FF2B5EF4-FFF2-40B4-BE49-F238E27FC236}">
                <a16:creationId xmlns:a16="http://schemas.microsoft.com/office/drawing/2014/main" id="{11A246D1-D2B2-CF4F-44CA-2E95664281F8}"/>
              </a:ext>
            </a:extLst>
          </p:cNvPr>
          <p:cNvSpPr txBox="1">
            <a:spLocks noGrp="1"/>
          </p:cNvSpPr>
          <p:nvPr>
            <p:ph type="sldNum" idx="14"/>
          </p:nvPr>
        </p:nvSpPr>
        <p:spPr>
          <a:xfrm>
            <a:off x="11397105" y="6356352"/>
            <a:ext cx="5273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96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5"/>
            <a:ext cx="2743200" cy="365125"/>
          </a:xfrm>
          <a:prstGeom prst="rect">
            <a:avLst/>
          </a:prstGeom>
        </p:spPr>
        <p:txBody>
          <a:bodyPr/>
          <a:lstStyle/>
          <a:p>
            <a:fld id="{8ED6E65A-A9FA-4C15-AC15-E3502BDEA620}" type="datetimeFigureOut">
              <a:rPr lang="en-US" smtClean="0"/>
              <a:t>11/30/2023</a:t>
            </a:fld>
            <a:endParaRPr lang="en-US"/>
          </a:p>
        </p:txBody>
      </p:sp>
      <p:sp>
        <p:nvSpPr>
          <p:cNvPr id="5" name="Footer Placeholder 4"/>
          <p:cNvSpPr>
            <a:spLocks noGrp="1"/>
          </p:cNvSpPr>
          <p:nvPr>
            <p:ph type="ftr" sz="quarter" idx="11"/>
          </p:nvPr>
        </p:nvSpPr>
        <p:spPr>
          <a:xfrm>
            <a:off x="4038600" y="6356355"/>
            <a:ext cx="4114801" cy="365125"/>
          </a:xfrm>
          <a:prstGeom prst="rect">
            <a:avLst/>
          </a:prstGeom>
        </p:spPr>
        <p:txBody>
          <a:bodyPr/>
          <a:lstStyle/>
          <a:p>
            <a:endParaRPr lang="en-US"/>
          </a:p>
        </p:txBody>
      </p:sp>
      <p:sp>
        <p:nvSpPr>
          <p:cNvPr id="7" name="Rectangle 6"/>
          <p:cNvSpPr/>
          <p:nvPr/>
        </p:nvSpPr>
        <p:spPr>
          <a:xfrm>
            <a:off x="2" y="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2" name="Title 1"/>
          <p:cNvSpPr>
            <a:spLocks noGrp="1"/>
          </p:cNvSpPr>
          <p:nvPr>
            <p:ph type="ctrTitle" hasCustomPrompt="1"/>
          </p:nvPr>
        </p:nvSpPr>
        <p:spPr>
          <a:xfrm>
            <a:off x="294110" y="2940105"/>
            <a:ext cx="11726776" cy="746329"/>
          </a:xfrm>
        </p:spPr>
        <p:txBody>
          <a:bodyPr anchor="b">
            <a:normAutofit/>
          </a:bodyPr>
          <a:lstStyle>
            <a:lvl1pPr algn="l">
              <a:defRPr sz="2206">
                <a:solidFill>
                  <a:schemeClr val="tx1"/>
                </a:solidFill>
              </a:defRPr>
            </a:lvl1pPr>
          </a:lstStyle>
          <a:p>
            <a:r>
              <a:rPr lang="en-US"/>
              <a:t>Presentation Title</a:t>
            </a:r>
          </a:p>
        </p:txBody>
      </p:sp>
      <p:sp>
        <p:nvSpPr>
          <p:cNvPr id="3" name="Subtitle 2"/>
          <p:cNvSpPr>
            <a:spLocks noGrp="1"/>
          </p:cNvSpPr>
          <p:nvPr>
            <p:ph type="subTitle" idx="1" hasCustomPrompt="1"/>
          </p:nvPr>
        </p:nvSpPr>
        <p:spPr>
          <a:xfrm>
            <a:off x="315503" y="4507841"/>
            <a:ext cx="7513048" cy="1570731"/>
          </a:xfrm>
        </p:spPr>
        <p:txBody>
          <a:bodyPr>
            <a:normAutofit/>
          </a:bodyPr>
          <a:lstStyle>
            <a:lvl1pPr marL="0" indent="0" algn="l">
              <a:buNone/>
              <a:defRPr sz="1030">
                <a:solidFill>
                  <a:schemeClr val="bg2">
                    <a:lumMod val="25000"/>
                  </a:schemeClr>
                </a:solidFill>
                <a:latin typeface="Arial" panose="020B0604020202020204" pitchFamily="34" charset="0"/>
                <a:cs typeface="Arial" panose="020B0604020202020204" pitchFamily="34" charset="0"/>
              </a:defRPr>
            </a:lvl1pPr>
            <a:lvl2pPr marL="336194" indent="0" algn="ctr">
              <a:buNone/>
              <a:defRPr sz="1471"/>
            </a:lvl2pPr>
            <a:lvl3pPr marL="672388" indent="0" algn="ctr">
              <a:buNone/>
              <a:defRPr sz="1324"/>
            </a:lvl3pPr>
            <a:lvl4pPr marL="1008581" indent="0" algn="ctr">
              <a:buNone/>
              <a:defRPr sz="1176"/>
            </a:lvl4pPr>
            <a:lvl5pPr marL="1344776" indent="0" algn="ctr">
              <a:buNone/>
              <a:defRPr sz="1176"/>
            </a:lvl5pPr>
            <a:lvl6pPr marL="1680970" indent="0" algn="ctr">
              <a:buNone/>
              <a:defRPr sz="1176"/>
            </a:lvl6pPr>
            <a:lvl7pPr marL="2017163" indent="0" algn="ctr">
              <a:buNone/>
              <a:defRPr sz="1176"/>
            </a:lvl7pPr>
            <a:lvl8pPr marL="2353357" indent="0" algn="ctr">
              <a:buNone/>
              <a:defRPr sz="1176"/>
            </a:lvl8pPr>
            <a:lvl9pPr marL="2689551" indent="0" algn="ctr">
              <a:buNone/>
              <a:defRPr sz="1176"/>
            </a:lvl9pPr>
          </a:lstStyle>
          <a:p>
            <a:r>
              <a:rPr lang="en-US"/>
              <a:t>Camber Collective LLC</a:t>
            </a:r>
          </a:p>
          <a:p>
            <a:endParaRPr lang="en-US"/>
          </a:p>
          <a:p>
            <a:r>
              <a:rPr lang="en-US"/>
              <a:t>Date</a:t>
            </a:r>
          </a:p>
        </p:txBody>
      </p:sp>
      <p:grpSp>
        <p:nvGrpSpPr>
          <p:cNvPr id="8" name="Group 7">
            <a:extLst>
              <a:ext uri="{FF2B5EF4-FFF2-40B4-BE49-F238E27FC236}">
                <a16:creationId xmlns:a16="http://schemas.microsoft.com/office/drawing/2014/main" id="{32965447-73EC-45A4-B899-168427A1B5B9}"/>
              </a:ext>
            </a:extLst>
          </p:cNvPr>
          <p:cNvGrpSpPr/>
          <p:nvPr/>
        </p:nvGrpSpPr>
        <p:grpSpPr>
          <a:xfrm>
            <a:off x="-10693" y="4234132"/>
            <a:ext cx="12202693" cy="45719"/>
            <a:chOff x="-8020" y="4321214"/>
            <a:chExt cx="9144000" cy="45719"/>
          </a:xfrm>
        </p:grpSpPr>
        <p:sp>
          <p:nvSpPr>
            <p:cNvPr id="10" name="Rectangle 9">
              <a:extLst>
                <a:ext uri="{FF2B5EF4-FFF2-40B4-BE49-F238E27FC236}">
                  <a16:creationId xmlns:a16="http://schemas.microsoft.com/office/drawing/2014/main" id="{A45F4286-FA3B-493B-91F8-6C9017179678}"/>
                </a:ext>
              </a:extLst>
            </p:cNvPr>
            <p:cNvSpPr/>
            <p:nvPr/>
          </p:nvSpPr>
          <p:spPr>
            <a:xfrm>
              <a:off x="-8020" y="4321214"/>
              <a:ext cx="8381666"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8D40625-0AA2-429D-B9EA-434E850F59DB}"/>
                </a:ext>
              </a:extLst>
            </p:cNvPr>
            <p:cNvSpPr/>
            <p:nvPr/>
          </p:nvSpPr>
          <p:spPr>
            <a:xfrm>
              <a:off x="8373645" y="4321214"/>
              <a:ext cx="762335"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39961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2" y="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4" name="Date Placeholder 3"/>
          <p:cNvSpPr>
            <a:spLocks noGrp="1"/>
          </p:cNvSpPr>
          <p:nvPr>
            <p:ph type="dt" sz="half" idx="10"/>
          </p:nvPr>
        </p:nvSpPr>
        <p:spPr>
          <a:xfrm>
            <a:off x="838200" y="6356355"/>
            <a:ext cx="2743200" cy="365125"/>
          </a:xfrm>
          <a:prstGeom prst="rect">
            <a:avLst/>
          </a:prstGeom>
        </p:spPr>
        <p:txBody>
          <a:bodyPr/>
          <a:lstStyle/>
          <a:p>
            <a:fld id="{8ED6E65A-A9FA-4C15-AC15-E3502BDEA620}" type="datetimeFigureOut">
              <a:rPr lang="en-US" smtClean="0"/>
              <a:t>11/30/2023</a:t>
            </a:fld>
            <a:endParaRPr lang="en-US"/>
          </a:p>
        </p:txBody>
      </p:sp>
      <p:sp>
        <p:nvSpPr>
          <p:cNvPr id="2" name="Title 1"/>
          <p:cNvSpPr>
            <a:spLocks noGrp="1"/>
          </p:cNvSpPr>
          <p:nvPr>
            <p:ph type="ctrTitle" hasCustomPrompt="1"/>
          </p:nvPr>
        </p:nvSpPr>
        <p:spPr>
          <a:xfrm>
            <a:off x="294110" y="2940105"/>
            <a:ext cx="11726776" cy="746329"/>
          </a:xfrm>
        </p:spPr>
        <p:txBody>
          <a:bodyPr anchor="b">
            <a:normAutofit/>
          </a:bodyPr>
          <a:lstStyle>
            <a:lvl1pPr algn="l">
              <a:defRPr sz="2206">
                <a:solidFill>
                  <a:schemeClr val="tx1"/>
                </a:solidFill>
              </a:defRPr>
            </a:lvl1pPr>
          </a:lstStyle>
          <a:p>
            <a:r>
              <a:rPr lang="en-US"/>
              <a:t>Presentation Title</a:t>
            </a:r>
          </a:p>
        </p:txBody>
      </p:sp>
      <p:grpSp>
        <p:nvGrpSpPr>
          <p:cNvPr id="8" name="Group 7">
            <a:extLst>
              <a:ext uri="{FF2B5EF4-FFF2-40B4-BE49-F238E27FC236}">
                <a16:creationId xmlns:a16="http://schemas.microsoft.com/office/drawing/2014/main" id="{32965447-73EC-45A4-B899-168427A1B5B9}"/>
              </a:ext>
            </a:extLst>
          </p:cNvPr>
          <p:cNvGrpSpPr/>
          <p:nvPr/>
        </p:nvGrpSpPr>
        <p:grpSpPr>
          <a:xfrm>
            <a:off x="-10693" y="4234132"/>
            <a:ext cx="12202693" cy="45719"/>
            <a:chOff x="-8020" y="4321214"/>
            <a:chExt cx="9144000" cy="45719"/>
          </a:xfrm>
        </p:grpSpPr>
        <p:sp>
          <p:nvSpPr>
            <p:cNvPr id="10" name="Rectangle 9">
              <a:extLst>
                <a:ext uri="{FF2B5EF4-FFF2-40B4-BE49-F238E27FC236}">
                  <a16:creationId xmlns:a16="http://schemas.microsoft.com/office/drawing/2014/main" id="{A45F4286-FA3B-493B-91F8-6C9017179678}"/>
                </a:ext>
              </a:extLst>
            </p:cNvPr>
            <p:cNvSpPr/>
            <p:nvPr/>
          </p:nvSpPr>
          <p:spPr>
            <a:xfrm>
              <a:off x="-8020" y="4321214"/>
              <a:ext cx="8381666"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8D40625-0AA2-429D-B9EA-434E850F59DB}"/>
                </a:ext>
              </a:extLst>
            </p:cNvPr>
            <p:cNvSpPr/>
            <p:nvPr/>
          </p:nvSpPr>
          <p:spPr>
            <a:xfrm>
              <a:off x="8373645" y="4321214"/>
              <a:ext cx="762335"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grpSp>
      <p:sp>
        <p:nvSpPr>
          <p:cNvPr id="12" name="Slide Number Placeholder 5">
            <a:extLst>
              <a:ext uri="{FF2B5EF4-FFF2-40B4-BE49-F238E27FC236}">
                <a16:creationId xmlns:a16="http://schemas.microsoft.com/office/drawing/2014/main" id="{3B7749D3-5297-401D-B11F-4E2F9D2FB6EF}"/>
              </a:ext>
            </a:extLst>
          </p:cNvPr>
          <p:cNvSpPr>
            <a:spLocks noGrp="1"/>
          </p:cNvSpPr>
          <p:nvPr>
            <p:ph type="sldNum" sz="quarter" idx="4"/>
          </p:nvPr>
        </p:nvSpPr>
        <p:spPr>
          <a:xfrm>
            <a:off x="11353803" y="6488875"/>
            <a:ext cx="530091" cy="365125"/>
          </a:xfrm>
          <a:prstGeom prst="rect">
            <a:avLst/>
          </a:prstGeom>
        </p:spPr>
        <p:txBody>
          <a:bodyPr vert="horz" lIns="91440" tIns="45720" rIns="91440" bIns="45720" rtlCol="0" anchor="ctr"/>
          <a:lstStyle>
            <a:lvl1pPr algn="r">
              <a:defRPr sz="736">
                <a:solidFill>
                  <a:schemeClr val="tx1">
                    <a:tint val="75000"/>
                  </a:schemeClr>
                </a:solidFill>
                <a:latin typeface="Arial" panose="020B0604020202020204" pitchFamily="34" charset="0"/>
                <a:cs typeface="Arial" panose="020B0604020202020204" pitchFamily="34" charset="0"/>
              </a:defRPr>
            </a:lvl1pPr>
          </a:lstStyle>
          <a:p>
            <a:fld id="{78D81514-53BB-4964-A86F-4146945D96DD}" type="slidenum">
              <a:rPr lang="en-US" smtClean="0"/>
              <a:t>‹#›</a:t>
            </a:fld>
            <a:endParaRPr lang="en-US"/>
          </a:p>
        </p:txBody>
      </p:sp>
    </p:spTree>
    <p:extLst>
      <p:ext uri="{BB962C8B-B14F-4D97-AF65-F5344CB8AC3E}">
        <p14:creationId xmlns:p14="http://schemas.microsoft.com/office/powerpoint/2010/main" val="93026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5"/>
            <a:ext cx="2743200" cy="365125"/>
          </a:xfrm>
          <a:prstGeom prst="rect">
            <a:avLst/>
          </a:prstGeom>
        </p:spPr>
        <p:txBody>
          <a:bodyPr/>
          <a:lstStyle/>
          <a:p>
            <a:fld id="{8ED6E65A-A9FA-4C15-AC15-E3502BDEA620}" type="datetimeFigureOut">
              <a:rPr lang="en-US" smtClean="0"/>
              <a:t>11/30/2023</a:t>
            </a:fld>
            <a:endParaRPr lang="en-US"/>
          </a:p>
        </p:txBody>
      </p:sp>
      <p:sp>
        <p:nvSpPr>
          <p:cNvPr id="5" name="Footer Placeholder 4"/>
          <p:cNvSpPr>
            <a:spLocks noGrp="1"/>
          </p:cNvSpPr>
          <p:nvPr>
            <p:ph type="ftr" sz="quarter" idx="11"/>
          </p:nvPr>
        </p:nvSpPr>
        <p:spPr>
          <a:xfrm>
            <a:off x="4038600" y="6356355"/>
            <a:ext cx="4114801" cy="365125"/>
          </a:xfrm>
          <a:prstGeom prst="rect">
            <a:avLst/>
          </a:prstGeom>
        </p:spPr>
        <p:txBody>
          <a:bodyPr/>
          <a:lstStyle/>
          <a:p>
            <a:endParaRPr lang="en-US"/>
          </a:p>
        </p:txBody>
      </p:sp>
      <p:sp>
        <p:nvSpPr>
          <p:cNvPr id="7" name="Rectangle 6"/>
          <p:cNvSpPr/>
          <p:nvPr/>
        </p:nvSpPr>
        <p:spPr>
          <a:xfrm>
            <a:off x="2" y="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2" name="Title 1"/>
          <p:cNvSpPr>
            <a:spLocks noGrp="1"/>
          </p:cNvSpPr>
          <p:nvPr>
            <p:ph type="ctrTitle" hasCustomPrompt="1"/>
          </p:nvPr>
        </p:nvSpPr>
        <p:spPr>
          <a:xfrm>
            <a:off x="294110" y="283394"/>
            <a:ext cx="11726776" cy="746329"/>
          </a:xfrm>
        </p:spPr>
        <p:txBody>
          <a:bodyPr anchor="b">
            <a:normAutofit/>
          </a:bodyPr>
          <a:lstStyle>
            <a:lvl1pPr algn="l">
              <a:defRPr sz="2206">
                <a:solidFill>
                  <a:schemeClr val="tx1"/>
                </a:solidFill>
              </a:defRPr>
            </a:lvl1pPr>
          </a:lstStyle>
          <a:p>
            <a:r>
              <a:rPr lang="en-US"/>
              <a:t>Presentation Title</a:t>
            </a:r>
          </a:p>
        </p:txBody>
      </p:sp>
      <p:grpSp>
        <p:nvGrpSpPr>
          <p:cNvPr id="8" name="Group 7">
            <a:extLst>
              <a:ext uri="{FF2B5EF4-FFF2-40B4-BE49-F238E27FC236}">
                <a16:creationId xmlns:a16="http://schemas.microsoft.com/office/drawing/2014/main" id="{32965447-73EC-45A4-B899-168427A1B5B9}"/>
              </a:ext>
            </a:extLst>
          </p:cNvPr>
          <p:cNvGrpSpPr/>
          <p:nvPr/>
        </p:nvGrpSpPr>
        <p:grpSpPr>
          <a:xfrm>
            <a:off x="-10693" y="1120219"/>
            <a:ext cx="12202693" cy="45719"/>
            <a:chOff x="-8020" y="4321214"/>
            <a:chExt cx="9144000" cy="45719"/>
          </a:xfrm>
        </p:grpSpPr>
        <p:sp>
          <p:nvSpPr>
            <p:cNvPr id="10" name="Rectangle 9">
              <a:extLst>
                <a:ext uri="{FF2B5EF4-FFF2-40B4-BE49-F238E27FC236}">
                  <a16:creationId xmlns:a16="http://schemas.microsoft.com/office/drawing/2014/main" id="{A45F4286-FA3B-493B-91F8-6C9017179678}"/>
                </a:ext>
              </a:extLst>
            </p:cNvPr>
            <p:cNvSpPr/>
            <p:nvPr/>
          </p:nvSpPr>
          <p:spPr>
            <a:xfrm>
              <a:off x="-8020" y="4321214"/>
              <a:ext cx="8381666"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8D40625-0AA2-429D-B9EA-434E850F59DB}"/>
                </a:ext>
              </a:extLst>
            </p:cNvPr>
            <p:cNvSpPr/>
            <p:nvPr/>
          </p:nvSpPr>
          <p:spPr>
            <a:xfrm>
              <a:off x="8373645" y="4321214"/>
              <a:ext cx="762335"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grpSp>
      <p:sp>
        <p:nvSpPr>
          <p:cNvPr id="12" name="Slide Number Placeholder 5">
            <a:extLst>
              <a:ext uri="{FF2B5EF4-FFF2-40B4-BE49-F238E27FC236}">
                <a16:creationId xmlns:a16="http://schemas.microsoft.com/office/drawing/2014/main" id="{8B98C0A1-874B-446D-A41A-DC46B717B07E}"/>
              </a:ext>
            </a:extLst>
          </p:cNvPr>
          <p:cNvSpPr>
            <a:spLocks noGrp="1"/>
          </p:cNvSpPr>
          <p:nvPr>
            <p:ph type="sldNum" sz="quarter" idx="4"/>
          </p:nvPr>
        </p:nvSpPr>
        <p:spPr>
          <a:xfrm>
            <a:off x="11353803" y="6488875"/>
            <a:ext cx="530091" cy="365125"/>
          </a:xfrm>
          <a:prstGeom prst="rect">
            <a:avLst/>
          </a:prstGeom>
        </p:spPr>
        <p:txBody>
          <a:bodyPr vert="horz" lIns="91440" tIns="45720" rIns="91440" bIns="45720" rtlCol="0" anchor="ctr"/>
          <a:lstStyle>
            <a:lvl1pPr algn="r">
              <a:defRPr sz="736">
                <a:solidFill>
                  <a:schemeClr val="tx1">
                    <a:tint val="75000"/>
                  </a:schemeClr>
                </a:solidFill>
                <a:latin typeface="Arial" panose="020B0604020202020204" pitchFamily="34" charset="0"/>
                <a:cs typeface="Arial" panose="020B0604020202020204" pitchFamily="34" charset="0"/>
              </a:defRPr>
            </a:lvl1pPr>
          </a:lstStyle>
          <a:p>
            <a:fld id="{78D81514-53BB-4964-A86F-4146945D96DD}" type="slidenum">
              <a:rPr lang="en-US" smtClean="0"/>
              <a:t>‹#›</a:t>
            </a:fld>
            <a:endParaRPr lang="en-US"/>
          </a:p>
        </p:txBody>
      </p:sp>
    </p:spTree>
    <p:extLst>
      <p:ext uri="{BB962C8B-B14F-4D97-AF65-F5344CB8AC3E}">
        <p14:creationId xmlns:p14="http://schemas.microsoft.com/office/powerpoint/2010/main" val="12899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726" y="126594"/>
            <a:ext cx="11520558" cy="695048"/>
          </a:xfrm>
        </p:spPr>
        <p:txBody>
          <a:bodyPr anchor="t">
            <a:normAutofit/>
          </a:bodyPr>
          <a:lstStyle>
            <a:lvl1pPr>
              <a:defRPr sz="1800"/>
            </a:lvl1pPr>
          </a:lstStyle>
          <a:p>
            <a:r>
              <a:rPr lang="en-US"/>
              <a:t>Click to edit Master title style</a:t>
            </a:r>
          </a:p>
        </p:txBody>
      </p:sp>
      <p:sp>
        <p:nvSpPr>
          <p:cNvPr id="3" name="Content Placeholder 2"/>
          <p:cNvSpPr>
            <a:spLocks noGrp="1"/>
          </p:cNvSpPr>
          <p:nvPr>
            <p:ph idx="1" hasCustomPrompt="1"/>
          </p:nvPr>
        </p:nvSpPr>
        <p:spPr>
          <a:xfrm>
            <a:off x="838201" y="1504952"/>
            <a:ext cx="10515600" cy="4672012"/>
          </a:xfrm>
        </p:spPr>
        <p:txBody>
          <a:bodyPr/>
          <a:lstStyle>
            <a:lvl1pPr marL="168097" indent="-168097">
              <a:buFont typeface="Arial" panose="020B0604020202020204" pitchFamily="34" charset="0"/>
              <a:buChar char="•"/>
              <a:defRPr/>
            </a:lvl1pPr>
          </a:lstStyle>
          <a:p>
            <a:pPr lvl="0"/>
            <a:r>
              <a:rPr lang="en-US"/>
              <a:t>Click to edit Master text styles</a:t>
            </a:r>
          </a:p>
        </p:txBody>
      </p:sp>
      <p:sp>
        <p:nvSpPr>
          <p:cNvPr id="5" name="Footer Placeholder 4"/>
          <p:cNvSpPr>
            <a:spLocks noGrp="1"/>
          </p:cNvSpPr>
          <p:nvPr>
            <p:ph type="ftr" sz="quarter" idx="11"/>
          </p:nvPr>
        </p:nvSpPr>
        <p:spPr>
          <a:xfrm>
            <a:off x="450669" y="6538917"/>
            <a:ext cx="8490131" cy="253772"/>
          </a:xfrm>
          <a:prstGeom prst="rect">
            <a:avLst/>
          </a:prstGeom>
        </p:spPr>
        <p:txBody>
          <a:bodyPr/>
          <a:lstStyle>
            <a:lvl1pPr>
              <a:defRPr sz="736">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11449519" y="6488875"/>
            <a:ext cx="434372" cy="365125"/>
          </a:xfrm>
          <a:noFill/>
        </p:spPr>
        <p:txBody>
          <a:bodyPr/>
          <a:lstStyle/>
          <a:p>
            <a:fld id="{78D81514-53BB-4964-A86F-4146945D96DD}" type="slidenum">
              <a:rPr lang="en-US" smtClean="0"/>
              <a:t>‹#›</a:t>
            </a:fld>
            <a:endParaRPr lang="en-US"/>
          </a:p>
        </p:txBody>
      </p:sp>
    </p:spTree>
    <p:extLst>
      <p:ext uri="{BB962C8B-B14F-4D97-AF65-F5344CB8AC3E}">
        <p14:creationId xmlns:p14="http://schemas.microsoft.com/office/powerpoint/2010/main" val="382717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D81514-53BB-4964-A86F-4146945D96DD}" type="slidenum">
              <a:rPr lang="en-US" smtClean="0"/>
              <a:t>‹#›</a:t>
            </a:fld>
            <a:endParaRPr lang="en-US"/>
          </a:p>
        </p:txBody>
      </p:sp>
      <p:sp>
        <p:nvSpPr>
          <p:cNvPr id="6" name="Footer Placeholder 4">
            <a:extLst>
              <a:ext uri="{FF2B5EF4-FFF2-40B4-BE49-F238E27FC236}">
                <a16:creationId xmlns:a16="http://schemas.microsoft.com/office/drawing/2014/main" id="{5AEBFCB2-FE26-4F35-ABA4-9AB65E677040}"/>
              </a:ext>
            </a:extLst>
          </p:cNvPr>
          <p:cNvSpPr>
            <a:spLocks noGrp="1"/>
          </p:cNvSpPr>
          <p:nvPr>
            <p:ph type="ftr" sz="quarter" idx="11"/>
          </p:nvPr>
        </p:nvSpPr>
        <p:spPr>
          <a:xfrm>
            <a:off x="450669" y="6538917"/>
            <a:ext cx="8490131" cy="253772"/>
          </a:xfrm>
          <a:prstGeom prst="rect">
            <a:avLst/>
          </a:prstGeom>
        </p:spPr>
        <p:txBody>
          <a:bodyPr/>
          <a:lstStyle>
            <a:lvl1pPr>
              <a:defRPr sz="736">
                <a:solidFill>
                  <a:schemeClr val="tx1">
                    <a:lumMod val="50000"/>
                    <a:lumOff val="50000"/>
                  </a:schemeClr>
                </a:solidFill>
              </a:defRPr>
            </a:lvl1pPr>
          </a:lstStyle>
          <a:p>
            <a:endParaRPr lang="en-US"/>
          </a:p>
        </p:txBody>
      </p:sp>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35726" y="126594"/>
            <a:ext cx="11520558" cy="695048"/>
          </a:xfrm>
        </p:spPr>
        <p:txBody>
          <a:bodyPr anchor="t">
            <a:normAutofit/>
          </a:bodyPr>
          <a:lstStyle>
            <a:lvl1pPr>
              <a:defRPr sz="1800"/>
            </a:lvl1pPr>
          </a:lstStyle>
          <a:p>
            <a:r>
              <a:rPr lang="en-US"/>
              <a:t>Click to edit Master title style</a:t>
            </a:r>
          </a:p>
        </p:txBody>
      </p:sp>
    </p:spTree>
    <p:extLst>
      <p:ext uri="{BB962C8B-B14F-4D97-AF65-F5344CB8AC3E}">
        <p14:creationId xmlns:p14="http://schemas.microsoft.com/office/powerpoint/2010/main" val="2059007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81514-53BB-4964-A86F-4146945D96DD}" type="slidenum">
              <a:rPr lang="en-US" smtClean="0"/>
              <a:t>‹#›</a:t>
            </a:fld>
            <a:endParaRPr lang="en-US"/>
          </a:p>
        </p:txBody>
      </p:sp>
      <p:sp>
        <p:nvSpPr>
          <p:cNvPr id="5" name="Footer Placeholder 4">
            <a:extLst>
              <a:ext uri="{FF2B5EF4-FFF2-40B4-BE49-F238E27FC236}">
                <a16:creationId xmlns:a16="http://schemas.microsoft.com/office/drawing/2014/main" id="{8691D4D7-AA02-43CA-8AE5-7D008E5A4058}"/>
              </a:ext>
            </a:extLst>
          </p:cNvPr>
          <p:cNvSpPr>
            <a:spLocks noGrp="1"/>
          </p:cNvSpPr>
          <p:nvPr>
            <p:ph type="ftr" sz="quarter" idx="11"/>
          </p:nvPr>
        </p:nvSpPr>
        <p:spPr>
          <a:xfrm>
            <a:off x="450669" y="6538917"/>
            <a:ext cx="8490131" cy="253772"/>
          </a:xfrm>
          <a:prstGeom prst="rect">
            <a:avLst/>
          </a:prstGeom>
        </p:spPr>
        <p:txBody>
          <a:bodyPr/>
          <a:lstStyle>
            <a:lvl1pPr>
              <a:defRPr sz="736">
                <a:solidFill>
                  <a:schemeClr val="tx1">
                    <a:lumMod val="50000"/>
                    <a:lumOff val="50000"/>
                  </a:schemeClr>
                </a:solidFill>
              </a:defRPr>
            </a:lvl1pPr>
          </a:lstStyle>
          <a:p>
            <a:endParaRPr lang="en-US"/>
          </a:p>
        </p:txBody>
      </p:sp>
      <p:sp>
        <p:nvSpPr>
          <p:cNvPr id="6" name="Rectangle 5">
            <a:extLst>
              <a:ext uri="{FF2B5EF4-FFF2-40B4-BE49-F238E27FC236}">
                <a16:creationId xmlns:a16="http://schemas.microsoft.com/office/drawing/2014/main" id="{6C93D15E-E0FA-409C-BCDD-58475E9442B2}"/>
              </a:ext>
            </a:extLst>
          </p:cNvPr>
          <p:cNvSpPr/>
          <p:nvPr/>
        </p:nvSpPr>
        <p:spPr>
          <a:xfrm>
            <a:off x="2" y="142878"/>
            <a:ext cx="330199"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8" tIns="33619" rIns="67238" bIns="33619" numCol="1" spcCol="0" rtlCol="0" fromWordArt="0" anchor="ctr" anchorCtr="0" forceAA="0" compatLnSpc="1">
            <a:prstTxWarp prst="textNoShape">
              <a:avLst/>
            </a:prstTxWarp>
            <a:noAutofit/>
          </a:bodyPr>
          <a:lstStyle/>
          <a:p>
            <a:pPr algn="ctr"/>
            <a:endParaRPr lang="en-US" sz="1324"/>
          </a:p>
        </p:txBody>
      </p:sp>
    </p:spTree>
    <p:extLst>
      <p:ext uri="{BB962C8B-B14F-4D97-AF65-F5344CB8AC3E}">
        <p14:creationId xmlns:p14="http://schemas.microsoft.com/office/powerpoint/2010/main" val="313860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20;p3">
            <a:extLst>
              <a:ext uri="{FF2B5EF4-FFF2-40B4-BE49-F238E27FC236}">
                <a16:creationId xmlns:a16="http://schemas.microsoft.com/office/drawing/2014/main" id="{323D1DA4-9325-5895-A72E-5ED2C2D7C5E8}"/>
              </a:ext>
            </a:extLst>
          </p:cNvPr>
          <p:cNvSpPr txBox="1">
            <a:spLocks/>
          </p:cNvSpPr>
          <p:nvPr userDrawn="1"/>
        </p:nvSpPr>
        <p:spPr>
          <a:xfrm>
            <a:off x="11397105" y="6356352"/>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05" y="275081"/>
            <a:ext cx="10974193" cy="11427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905" y="1534896"/>
            <a:ext cx="5388598" cy="639416"/>
          </a:xfrm>
        </p:spPr>
        <p:txBody>
          <a:bodyPr anchor="b"/>
          <a:lstStyle>
            <a:lvl1pPr marL="0" indent="0">
              <a:buNone/>
              <a:defRPr sz="2212" b="1"/>
            </a:lvl1pPr>
            <a:lvl2pPr marL="421401" indent="0">
              <a:buNone/>
              <a:defRPr sz="1843" b="1"/>
            </a:lvl2pPr>
            <a:lvl3pPr marL="842802" indent="0">
              <a:buNone/>
              <a:defRPr sz="1659" b="1"/>
            </a:lvl3pPr>
            <a:lvl4pPr marL="1264204" indent="0">
              <a:buNone/>
              <a:defRPr sz="1475" b="1"/>
            </a:lvl4pPr>
            <a:lvl5pPr marL="1685605" indent="0">
              <a:buNone/>
              <a:defRPr sz="1475" b="1"/>
            </a:lvl5pPr>
            <a:lvl6pPr marL="2107006" indent="0">
              <a:buNone/>
              <a:defRPr sz="1475" b="1"/>
            </a:lvl6pPr>
            <a:lvl7pPr marL="2528407" indent="0">
              <a:buNone/>
              <a:defRPr sz="1475" b="1"/>
            </a:lvl7pPr>
            <a:lvl8pPr marL="2949809" indent="0">
              <a:buNone/>
              <a:defRPr sz="1475" b="1"/>
            </a:lvl8pPr>
            <a:lvl9pPr marL="3371210" indent="0">
              <a:buNone/>
              <a:defRPr sz="1475" b="1"/>
            </a:lvl9pPr>
          </a:lstStyle>
          <a:p>
            <a:pPr lvl="0"/>
            <a:r>
              <a:rPr lang="en-US"/>
              <a:t>Click to edit Master text styles</a:t>
            </a:r>
          </a:p>
        </p:txBody>
      </p:sp>
      <p:sp>
        <p:nvSpPr>
          <p:cNvPr id="4" name="Content Placeholder 3"/>
          <p:cNvSpPr>
            <a:spLocks noGrp="1"/>
          </p:cNvSpPr>
          <p:nvPr>
            <p:ph sz="half" idx="2"/>
          </p:nvPr>
        </p:nvSpPr>
        <p:spPr>
          <a:xfrm>
            <a:off x="608905" y="2174309"/>
            <a:ext cx="5388598" cy="3952093"/>
          </a:xfrm>
        </p:spPr>
        <p:txBody>
          <a:bodyPr/>
          <a:lstStyle>
            <a:lvl1pPr>
              <a:defRPr sz="2212"/>
            </a:lvl1pPr>
            <a:lvl2pPr>
              <a:defRPr sz="1843"/>
            </a:lvl2pPr>
            <a:lvl3pPr>
              <a:defRPr sz="1659"/>
            </a:lvl3pPr>
            <a:lvl4pPr>
              <a:defRPr sz="1475"/>
            </a:lvl4pPr>
            <a:lvl5pPr>
              <a:defRPr sz="1475"/>
            </a:lvl5pPr>
            <a:lvl6pPr>
              <a:defRPr sz="1475"/>
            </a:lvl6pPr>
            <a:lvl7pPr>
              <a:defRPr sz="1475"/>
            </a:lvl7pPr>
            <a:lvl8pPr>
              <a:defRPr sz="1475"/>
            </a:lvl8pPr>
            <a:lvl9pPr>
              <a:defRPr sz="1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09" y="1534896"/>
            <a:ext cx="5390588" cy="639416"/>
          </a:xfrm>
        </p:spPr>
        <p:txBody>
          <a:bodyPr anchor="b"/>
          <a:lstStyle>
            <a:lvl1pPr marL="0" indent="0">
              <a:buNone/>
              <a:defRPr sz="2212" b="1"/>
            </a:lvl1pPr>
            <a:lvl2pPr marL="421401" indent="0">
              <a:buNone/>
              <a:defRPr sz="1843" b="1"/>
            </a:lvl2pPr>
            <a:lvl3pPr marL="842802" indent="0">
              <a:buNone/>
              <a:defRPr sz="1659" b="1"/>
            </a:lvl3pPr>
            <a:lvl4pPr marL="1264204" indent="0">
              <a:buNone/>
              <a:defRPr sz="1475" b="1"/>
            </a:lvl4pPr>
            <a:lvl5pPr marL="1685605" indent="0">
              <a:buNone/>
              <a:defRPr sz="1475" b="1"/>
            </a:lvl5pPr>
            <a:lvl6pPr marL="2107006" indent="0">
              <a:buNone/>
              <a:defRPr sz="1475" b="1"/>
            </a:lvl6pPr>
            <a:lvl7pPr marL="2528407" indent="0">
              <a:buNone/>
              <a:defRPr sz="1475" b="1"/>
            </a:lvl7pPr>
            <a:lvl8pPr marL="2949809" indent="0">
              <a:buNone/>
              <a:defRPr sz="1475" b="1"/>
            </a:lvl8pPr>
            <a:lvl9pPr marL="3371210" indent="0">
              <a:buNone/>
              <a:defRPr sz="1475" b="1"/>
            </a:lvl9pPr>
          </a:lstStyle>
          <a:p>
            <a:pPr lvl="0"/>
            <a:r>
              <a:rPr lang="en-US"/>
              <a:t>Click to edit Master text styles</a:t>
            </a:r>
          </a:p>
        </p:txBody>
      </p:sp>
      <p:sp>
        <p:nvSpPr>
          <p:cNvPr id="6" name="Content Placeholder 5"/>
          <p:cNvSpPr>
            <a:spLocks noGrp="1"/>
          </p:cNvSpPr>
          <p:nvPr>
            <p:ph sz="quarter" idx="4"/>
          </p:nvPr>
        </p:nvSpPr>
        <p:spPr>
          <a:xfrm>
            <a:off x="6192509" y="2174309"/>
            <a:ext cx="5390588" cy="3952093"/>
          </a:xfrm>
        </p:spPr>
        <p:txBody>
          <a:bodyPr/>
          <a:lstStyle>
            <a:lvl1pPr>
              <a:defRPr sz="2212"/>
            </a:lvl1pPr>
            <a:lvl2pPr>
              <a:defRPr sz="1843"/>
            </a:lvl2pPr>
            <a:lvl3pPr>
              <a:defRPr sz="1659"/>
            </a:lvl3pPr>
            <a:lvl4pPr>
              <a:defRPr sz="1475"/>
            </a:lvl4pPr>
            <a:lvl5pPr>
              <a:defRPr sz="1475"/>
            </a:lvl5pPr>
            <a:lvl6pPr>
              <a:defRPr sz="1475"/>
            </a:lvl6pPr>
            <a:lvl7pPr>
              <a:defRPr sz="1475"/>
            </a:lvl7pPr>
            <a:lvl8pPr>
              <a:defRPr sz="1475"/>
            </a:lvl8pPr>
            <a:lvl9pPr>
              <a:defRPr sz="1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350282" y="6452694"/>
            <a:ext cx="395987" cy="305808"/>
          </a:xfrm>
          <a:prstGeom prst="rect">
            <a:avLst/>
          </a:prstGeom>
        </p:spPr>
        <p:txBody>
          <a:bodyPr/>
          <a:lstStyle>
            <a:lvl1pPr>
              <a:defRPr/>
            </a:lvl1pPr>
          </a:lstStyle>
          <a:p>
            <a:fld id="{78D81514-53BB-4964-A86F-4146945D96DD}" type="slidenum">
              <a:rPr lang="en-US" smtClean="0"/>
              <a:t>‹#›</a:t>
            </a:fld>
            <a:endParaRPr lang="en-US"/>
          </a:p>
        </p:txBody>
      </p:sp>
    </p:spTree>
    <p:extLst>
      <p:ext uri="{BB962C8B-B14F-4D97-AF65-F5344CB8AC3E}">
        <p14:creationId xmlns:p14="http://schemas.microsoft.com/office/powerpoint/2010/main" val="35015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rame no tabs">
    <p:spTree>
      <p:nvGrpSpPr>
        <p:cNvPr id="1" name=""/>
        <p:cNvGrpSpPr/>
        <p:nvPr/>
      </p:nvGrpSpPr>
      <p:grpSpPr>
        <a:xfrm>
          <a:off x="0" y="0"/>
          <a:ext cx="0" cy="0"/>
          <a:chOff x="0" y="0"/>
          <a:chExt cx="0" cy="0"/>
        </a:xfrm>
      </p:grpSpPr>
      <p:sp>
        <p:nvSpPr>
          <p:cNvPr id="9" name="Text Placeholder 20"/>
          <p:cNvSpPr txBox="1">
            <a:spLocks/>
          </p:cNvSpPr>
          <p:nvPr userDrawn="1"/>
        </p:nvSpPr>
        <p:spPr>
          <a:xfrm>
            <a:off x="11560745" y="1078475"/>
            <a:ext cx="304200" cy="111317"/>
          </a:xfrm>
          <a:prstGeom prst="rect">
            <a:avLst/>
          </a:prstGeom>
        </p:spPr>
        <p:txBody>
          <a:bodyPr vert="horz" lIns="0" tIns="60956" rIns="0" bIns="60956" rtlCol="0" anchor="b">
            <a:noAutofit/>
          </a:bodyPr>
          <a:lstStyle>
            <a:defPPr>
              <a:defRPr lang="en-US"/>
            </a:defPPr>
            <a:lvl1pPr marL="0" indent="0" algn="l" defTabSz="1170432" rtl="0" eaLnBrk="1" latinLnBrk="0" hangingPunct="1">
              <a:buNone/>
              <a:defRPr sz="900" kern="1200" baseline="0">
                <a:solidFill>
                  <a:srgbClr val="474948"/>
                </a:solidFill>
                <a:latin typeface="Century Gothic"/>
                <a:ea typeface="+mn-ea"/>
                <a:cs typeface="Century Gothic"/>
              </a:defRPr>
            </a:lvl1pPr>
            <a:lvl2pPr marL="457200" indent="0" algn="l" defTabSz="1170432" rtl="0" eaLnBrk="1" latinLnBrk="0" hangingPunct="1">
              <a:buNone/>
              <a:defRPr sz="900" kern="1200">
                <a:solidFill>
                  <a:schemeClr val="tx1"/>
                </a:solidFill>
                <a:latin typeface="Century Gothic"/>
                <a:ea typeface="+mn-ea"/>
                <a:cs typeface="Century Gothic"/>
              </a:defRPr>
            </a:lvl2pPr>
            <a:lvl3pPr marL="914400" indent="0" algn="l" defTabSz="1170432" rtl="0" eaLnBrk="1" latinLnBrk="0" hangingPunct="1">
              <a:buNone/>
              <a:defRPr sz="900" kern="1200">
                <a:solidFill>
                  <a:schemeClr val="tx1"/>
                </a:solidFill>
                <a:latin typeface="Century Gothic"/>
                <a:ea typeface="+mn-ea"/>
                <a:cs typeface="Century Gothic"/>
              </a:defRPr>
            </a:lvl3pPr>
            <a:lvl4pPr marL="1371600" indent="0" algn="l" defTabSz="1170432" rtl="0" eaLnBrk="1" latinLnBrk="0" hangingPunct="1">
              <a:buNone/>
              <a:defRPr sz="900" kern="1200">
                <a:solidFill>
                  <a:schemeClr val="tx1"/>
                </a:solidFill>
                <a:latin typeface="Century Gothic"/>
                <a:ea typeface="+mn-ea"/>
                <a:cs typeface="Century Gothic"/>
              </a:defRPr>
            </a:lvl4pPr>
            <a:lvl5pPr marL="1828800" indent="0" algn="l" defTabSz="1170432" rtl="0" eaLnBrk="1" latinLnBrk="0" hangingPunct="1">
              <a:buNone/>
              <a:defRPr sz="900" kern="1200">
                <a:solidFill>
                  <a:schemeClr val="tx1"/>
                </a:solidFill>
                <a:latin typeface="Century Gothic"/>
                <a:ea typeface="+mn-ea"/>
                <a:cs typeface="Century Gothic"/>
              </a:defRPr>
            </a:lvl5pPr>
            <a:lvl6pPr marL="5852160" algn="l" defTabSz="1170432" rtl="0" eaLnBrk="1" latinLnBrk="0" hangingPunct="1">
              <a:defRPr sz="4600" kern="1200">
                <a:solidFill>
                  <a:schemeClr val="tx1"/>
                </a:solidFill>
                <a:latin typeface="+mn-lt"/>
                <a:ea typeface="+mn-ea"/>
                <a:cs typeface="+mn-cs"/>
              </a:defRPr>
            </a:lvl6pPr>
            <a:lvl7pPr marL="7022592" algn="l" defTabSz="1170432" rtl="0" eaLnBrk="1" latinLnBrk="0" hangingPunct="1">
              <a:defRPr sz="4600" kern="1200">
                <a:solidFill>
                  <a:schemeClr val="tx1"/>
                </a:solidFill>
                <a:latin typeface="+mn-lt"/>
                <a:ea typeface="+mn-ea"/>
                <a:cs typeface="+mn-cs"/>
              </a:defRPr>
            </a:lvl7pPr>
            <a:lvl8pPr marL="8193024" algn="l" defTabSz="1170432" rtl="0" eaLnBrk="1" latinLnBrk="0" hangingPunct="1">
              <a:defRPr sz="4600" kern="1200">
                <a:solidFill>
                  <a:schemeClr val="tx1"/>
                </a:solidFill>
                <a:latin typeface="+mn-lt"/>
                <a:ea typeface="+mn-ea"/>
                <a:cs typeface="+mn-cs"/>
              </a:defRPr>
            </a:lvl8pPr>
            <a:lvl9pPr marL="9363456" algn="l" defTabSz="1170432" rtl="0" eaLnBrk="1" latinLnBrk="0" hangingPunct="1">
              <a:defRPr sz="4600" kern="1200">
                <a:solidFill>
                  <a:schemeClr val="tx1"/>
                </a:solidFill>
                <a:latin typeface="+mn-lt"/>
                <a:ea typeface="+mn-ea"/>
                <a:cs typeface="+mn-cs"/>
              </a:defRPr>
            </a:lvl9pPr>
          </a:lstStyle>
          <a:p>
            <a:pPr algn="ctr"/>
            <a:fld id="{9A4CE9C9-EFC5-3745-A31D-FB54F47FE82D}" type="slidenum">
              <a:rPr lang="en-US" sz="800" smtClean="0">
                <a:solidFill>
                  <a:schemeClr val="tx1">
                    <a:lumMod val="85000"/>
                    <a:lumOff val="15000"/>
                  </a:schemeClr>
                </a:solidFill>
                <a:latin typeface="Arial"/>
                <a:cs typeface="Arial"/>
              </a:rPr>
              <a:t>‹#›</a:t>
            </a:fld>
            <a:endParaRPr lang="en-US" sz="800">
              <a:solidFill>
                <a:schemeClr val="tx1">
                  <a:lumMod val="85000"/>
                  <a:lumOff val="15000"/>
                </a:schemeClr>
              </a:solidFill>
              <a:latin typeface="Arial"/>
              <a:cs typeface="Arial"/>
            </a:endParaRPr>
          </a:p>
        </p:txBody>
      </p:sp>
      <p:cxnSp>
        <p:nvCxnSpPr>
          <p:cNvPr id="10" name="Straight Connector 9"/>
          <p:cNvCxnSpPr/>
          <p:nvPr userDrawn="1"/>
        </p:nvCxnSpPr>
        <p:spPr>
          <a:xfrm>
            <a:off x="11662937" y="939736"/>
            <a:ext cx="99816"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16200000">
            <a:off x="11673676" y="-464041"/>
            <a:ext cx="78339" cy="1006423"/>
          </a:xfrm>
          <a:prstGeom prst="rect">
            <a:avLst/>
          </a:prstGeom>
          <a:solidFill>
            <a:srgbClr val="67BC9D"/>
          </a:solidFill>
          <a:ln>
            <a:noFill/>
          </a:ln>
          <a:effectLst/>
        </p:spPr>
        <p:style>
          <a:lnRef idx="1">
            <a:schemeClr val="accent1"/>
          </a:lnRef>
          <a:fillRef idx="3">
            <a:schemeClr val="accent1"/>
          </a:fillRef>
          <a:effectRef idx="2">
            <a:schemeClr val="accent1"/>
          </a:effectRef>
          <a:fontRef idx="minor">
            <a:schemeClr val="lt1"/>
          </a:fontRef>
        </p:style>
        <p:txBody>
          <a:bodyPr lIns="47621" tIns="23811" rIns="47621" bIns="23811" rtlCol="0" anchor="ctr"/>
          <a:lstStyle/>
          <a:p>
            <a:pPr algn="ctr"/>
            <a:endParaRPr lang="en-US" sz="2400"/>
          </a:p>
        </p:txBody>
      </p:sp>
      <p:sp>
        <p:nvSpPr>
          <p:cNvPr id="12" name="Rectangle 11"/>
          <p:cNvSpPr/>
          <p:nvPr userDrawn="1"/>
        </p:nvSpPr>
        <p:spPr>
          <a:xfrm rot="16200000" flipH="1">
            <a:off x="5558764" y="-5572531"/>
            <a:ext cx="78339" cy="11223404"/>
          </a:xfrm>
          <a:prstGeom prst="rect">
            <a:avLst/>
          </a:prstGeom>
          <a:solidFill>
            <a:srgbClr val="D87258"/>
          </a:solidFill>
          <a:ln>
            <a:noFill/>
          </a:ln>
          <a:effectLst/>
        </p:spPr>
        <p:style>
          <a:lnRef idx="1">
            <a:schemeClr val="accent1"/>
          </a:lnRef>
          <a:fillRef idx="3">
            <a:schemeClr val="accent1"/>
          </a:fillRef>
          <a:effectRef idx="2">
            <a:schemeClr val="accent1"/>
          </a:effectRef>
          <a:fontRef idx="minor">
            <a:schemeClr val="lt1"/>
          </a:fontRef>
        </p:style>
        <p:txBody>
          <a:bodyPr lIns="47621" tIns="23811" rIns="47621" bIns="23811" rtlCol="0" anchor="ctr"/>
          <a:lstStyle/>
          <a:p>
            <a:pPr algn="ctr"/>
            <a:endParaRPr lang="en-US" sz="2400"/>
          </a:p>
        </p:txBody>
      </p:sp>
      <p:pic>
        <p:nvPicPr>
          <p:cNvPr id="15" name="Picture 14" descr="house.png">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8881" y="6668796"/>
            <a:ext cx="123872" cy="123881"/>
          </a:xfrm>
          <a:prstGeom prst="rect">
            <a:avLst/>
          </a:prstGeom>
        </p:spPr>
      </p:pic>
      <p:sp>
        <p:nvSpPr>
          <p:cNvPr id="17" name="Title 16"/>
          <p:cNvSpPr>
            <a:spLocks noGrp="1"/>
          </p:cNvSpPr>
          <p:nvPr>
            <p:ph type="title"/>
          </p:nvPr>
        </p:nvSpPr>
        <p:spPr>
          <a:xfrm>
            <a:off x="111381" y="91190"/>
            <a:ext cx="10973296" cy="1142724"/>
          </a:xfrm>
          <a:prstGeom prst="rect">
            <a:avLst/>
          </a:prstGeom>
        </p:spPr>
        <p:txBody>
          <a:bodyPr vert="horz" lIns="35716" tIns="17858" rIns="35716" bIns="17858" anchor="ctr"/>
          <a:lstStyle>
            <a:lvl1pPr algn="l">
              <a:defRPr sz="2533" spc="-52">
                <a:solidFill>
                  <a:srgbClr val="FD7158"/>
                </a:solidFill>
                <a:latin typeface="Arial"/>
                <a:cs typeface="Arial"/>
              </a:defRPr>
            </a:lvl1pPr>
          </a:lstStyle>
          <a:p>
            <a:r>
              <a:rPr lang="en-US"/>
              <a:t>Click to edit Master title style</a:t>
            </a:r>
          </a:p>
        </p:txBody>
      </p:sp>
      <p:sp>
        <p:nvSpPr>
          <p:cNvPr id="21" name="Text Placeholder 53"/>
          <p:cNvSpPr>
            <a:spLocks noGrp="1"/>
          </p:cNvSpPr>
          <p:nvPr>
            <p:ph type="body" sz="quarter" idx="10" hasCustomPrompt="1"/>
          </p:nvPr>
        </p:nvSpPr>
        <p:spPr>
          <a:xfrm>
            <a:off x="419737" y="5969123"/>
            <a:ext cx="11445209" cy="475447"/>
          </a:xfrm>
          <a:prstGeom prst="rect">
            <a:avLst/>
          </a:prstGeom>
        </p:spPr>
        <p:txBody>
          <a:bodyPr vert="horz" lIns="35716" tIns="17858" rIns="35716" bIns="17858" anchor="b"/>
          <a:lstStyle>
            <a:lvl1pPr marL="0" indent="0">
              <a:buNone/>
              <a:defRPr sz="667">
                <a:solidFill>
                  <a:srgbClr val="818385"/>
                </a:solidFill>
                <a:latin typeface="Arial"/>
                <a:cs typeface="Arial"/>
              </a:defRPr>
            </a:lvl1pPr>
            <a:lvl2pPr marL="609546" indent="0">
              <a:buNone/>
              <a:defRPr sz="667">
                <a:solidFill>
                  <a:srgbClr val="818385"/>
                </a:solidFill>
                <a:latin typeface="Arial"/>
                <a:cs typeface="Arial"/>
              </a:defRPr>
            </a:lvl2pPr>
            <a:lvl3pPr marL="1219091" indent="0">
              <a:buNone/>
              <a:defRPr sz="667">
                <a:solidFill>
                  <a:srgbClr val="818385"/>
                </a:solidFill>
                <a:latin typeface="Arial"/>
                <a:cs typeface="Arial"/>
              </a:defRPr>
            </a:lvl3pPr>
            <a:lvl4pPr marL="1828637" indent="0">
              <a:buNone/>
              <a:defRPr sz="667">
                <a:solidFill>
                  <a:srgbClr val="818385"/>
                </a:solidFill>
                <a:latin typeface="Arial"/>
                <a:cs typeface="Arial"/>
              </a:defRPr>
            </a:lvl4pPr>
            <a:lvl5pPr marL="2438183" indent="0">
              <a:buNone/>
              <a:defRPr sz="667">
                <a:solidFill>
                  <a:srgbClr val="818385"/>
                </a:solidFill>
                <a:latin typeface="Arial"/>
                <a:cs typeface="Arial"/>
              </a:defRPr>
            </a:lvl5pPr>
          </a:lstStyle>
          <a:p>
            <a:pPr lvl="0"/>
            <a:r>
              <a:rPr lang="en-US"/>
              <a:t>Source notes here</a:t>
            </a:r>
          </a:p>
        </p:txBody>
      </p:sp>
      <p:pic>
        <p:nvPicPr>
          <p:cNvPr id="2050" name="Picture 2" descr="C:\Users\Brian\Documents\Camber Brand Marks\Collective\CamberCollective_marks-07.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7085" y="144244"/>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8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Rectangle 6"/>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94110" y="2940104"/>
            <a:ext cx="11726775" cy="746329"/>
          </a:xfrm>
        </p:spPr>
        <p:txBody>
          <a:bodyPr anchor="b">
            <a:normAutofit/>
          </a:bodyPr>
          <a:lstStyle>
            <a:lvl1pPr algn="l">
              <a:defRPr sz="3000"/>
            </a:lvl1pPr>
          </a:lstStyle>
          <a:p>
            <a:r>
              <a:rPr lang="en-US"/>
              <a:t>Presentation Title</a:t>
            </a:r>
          </a:p>
        </p:txBody>
      </p:sp>
      <p:sp>
        <p:nvSpPr>
          <p:cNvPr id="3" name="Subtitle 2"/>
          <p:cNvSpPr>
            <a:spLocks noGrp="1"/>
          </p:cNvSpPr>
          <p:nvPr>
            <p:ph type="subTitle" idx="1" hasCustomPrompt="1"/>
          </p:nvPr>
        </p:nvSpPr>
        <p:spPr>
          <a:xfrm>
            <a:off x="315500" y="4507837"/>
            <a:ext cx="7513049" cy="1570731"/>
          </a:xfrm>
        </p:spPr>
        <p:txBody>
          <a:bodyPr>
            <a:normAutofit/>
          </a:bodyPr>
          <a:lstStyle>
            <a:lvl1pPr marL="0" indent="0" algn="l">
              <a:buNone/>
              <a:defRPr sz="1400">
                <a:solidFill>
                  <a:schemeClr val="bg2">
                    <a:lumMod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Camber Collective LLC</a:t>
            </a:r>
          </a:p>
          <a:p>
            <a:endParaRPr lang="en-US"/>
          </a:p>
          <a:p>
            <a:r>
              <a:rPr lang="en-US"/>
              <a:t>Date</a:t>
            </a:r>
          </a:p>
        </p:txBody>
      </p:sp>
      <p:grpSp>
        <p:nvGrpSpPr>
          <p:cNvPr id="8" name="Group 7">
            <a:extLst>
              <a:ext uri="{FF2B5EF4-FFF2-40B4-BE49-F238E27FC236}">
                <a16:creationId xmlns:a16="http://schemas.microsoft.com/office/drawing/2014/main" id="{32965447-73EC-45A4-B899-168427A1B5B9}"/>
              </a:ext>
            </a:extLst>
          </p:cNvPr>
          <p:cNvGrpSpPr/>
          <p:nvPr userDrawn="1"/>
        </p:nvGrpSpPr>
        <p:grpSpPr>
          <a:xfrm>
            <a:off x="-10694" y="4234128"/>
            <a:ext cx="12202693" cy="45719"/>
            <a:chOff x="-8020" y="4321214"/>
            <a:chExt cx="9144000" cy="45719"/>
          </a:xfrm>
        </p:grpSpPr>
        <p:sp>
          <p:nvSpPr>
            <p:cNvPr id="10" name="Rectangle 9">
              <a:extLst>
                <a:ext uri="{FF2B5EF4-FFF2-40B4-BE49-F238E27FC236}">
                  <a16:creationId xmlns:a16="http://schemas.microsoft.com/office/drawing/2014/main" id="{A45F4286-FA3B-493B-91F8-6C9017179678}"/>
                </a:ext>
              </a:extLst>
            </p:cNvPr>
            <p:cNvSpPr/>
            <p:nvPr userDrawn="1"/>
          </p:nvSpPr>
          <p:spPr>
            <a:xfrm>
              <a:off x="-8020" y="4321214"/>
              <a:ext cx="8381666"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8D40625-0AA2-429D-B9EA-434E850F59DB}"/>
                </a:ext>
              </a:extLst>
            </p:cNvPr>
            <p:cNvSpPr/>
            <p:nvPr userDrawn="1"/>
          </p:nvSpPr>
          <p:spPr>
            <a:xfrm>
              <a:off x="8373645" y="4321214"/>
              <a:ext cx="762335" cy="4571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5574D22E-500A-4E63-B757-DE5A40E7C1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304924" y="4937938"/>
            <a:ext cx="2096502" cy="1261972"/>
          </a:xfrm>
          <a:prstGeom prst="rect">
            <a:avLst/>
          </a:prstGeom>
        </p:spPr>
      </p:pic>
    </p:spTree>
    <p:extLst>
      <p:ext uri="{BB962C8B-B14F-4D97-AF65-F5344CB8AC3E}">
        <p14:creationId xmlns:p14="http://schemas.microsoft.com/office/powerpoint/2010/main" val="180516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723" y="126591"/>
            <a:ext cx="11520557" cy="695048"/>
          </a:xfrm>
        </p:spPr>
        <p:txBody>
          <a:bodyPr anchor="t"/>
          <a:lstStyle/>
          <a:p>
            <a:r>
              <a:rPr lang="en-US"/>
              <a:t>Click to edit Master title style</a:t>
            </a:r>
          </a:p>
        </p:txBody>
      </p:sp>
      <p:sp>
        <p:nvSpPr>
          <p:cNvPr id="3" name="Content Placeholder 2"/>
          <p:cNvSpPr>
            <a:spLocks noGrp="1"/>
          </p:cNvSpPr>
          <p:nvPr>
            <p:ph idx="1" hasCustomPrompt="1"/>
          </p:nvPr>
        </p:nvSpPr>
        <p:spPr>
          <a:xfrm>
            <a:off x="838200" y="1504951"/>
            <a:ext cx="10515600" cy="4672012"/>
          </a:xfrm>
        </p:spPr>
        <p:txBody>
          <a:bodyPr/>
          <a:lstStyle>
            <a:lvl1pPr marL="228600" indent="-228600">
              <a:buFont typeface="Arial" panose="020B0604020202020204" pitchFamily="34" charset="0"/>
              <a:buChar char="•"/>
              <a:defRPr/>
            </a:lvl1pPr>
          </a:lstStyle>
          <a:p>
            <a:pPr lvl="0"/>
            <a:r>
              <a:rPr lang="en-US"/>
              <a:t>Click to edit Master text styles</a:t>
            </a:r>
          </a:p>
        </p:txBody>
      </p:sp>
      <p:sp>
        <p:nvSpPr>
          <p:cNvPr id="5" name="Footer Placeholder 4"/>
          <p:cNvSpPr>
            <a:spLocks noGrp="1"/>
          </p:cNvSpPr>
          <p:nvPr>
            <p:ph type="ftr" sz="quarter" idx="11"/>
          </p:nvPr>
        </p:nvSpPr>
        <p:spPr>
          <a:xfrm>
            <a:off x="450669" y="6538914"/>
            <a:ext cx="8490131" cy="253772"/>
          </a:xfrm>
          <a:prstGeom prst="rect">
            <a:avLst/>
          </a:prstGeom>
        </p:spPr>
        <p:txBody>
          <a:bodyPr/>
          <a:lstStyle>
            <a:lvl1pPr>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9140691" y="6488874"/>
            <a:ext cx="2743200" cy="365125"/>
          </a:xfrm>
        </p:spPr>
        <p:txBody>
          <a:bodyPr/>
          <a:lstStyle/>
          <a:p>
            <a:fld id="{9B6214F8-FB6B-4668-AF89-731B15B2725A}" type="slidenum">
              <a:rPr lang="en-US" smtClean="0"/>
              <a:t>‹#›</a:t>
            </a:fld>
            <a:endParaRPr lang="en-US"/>
          </a:p>
        </p:txBody>
      </p:sp>
    </p:spTree>
    <p:extLst>
      <p:ext uri="{BB962C8B-B14F-4D97-AF65-F5344CB8AC3E}">
        <p14:creationId xmlns:p14="http://schemas.microsoft.com/office/powerpoint/2010/main" val="466265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6214F8-FB6B-4668-AF89-731B15B2725A}" type="slidenum">
              <a:rPr lang="en-US" smtClean="0"/>
              <a:t>‹#›</a:t>
            </a:fld>
            <a:endParaRPr lang="en-US"/>
          </a:p>
        </p:txBody>
      </p:sp>
      <p:sp>
        <p:nvSpPr>
          <p:cNvPr id="6" name="Footer Placeholder 4">
            <a:extLst>
              <a:ext uri="{FF2B5EF4-FFF2-40B4-BE49-F238E27FC236}">
                <a16:creationId xmlns:a16="http://schemas.microsoft.com/office/drawing/2014/main" id="{5AEBFCB2-FE26-4F35-ABA4-9AB65E677040}"/>
              </a:ext>
            </a:extLst>
          </p:cNvPr>
          <p:cNvSpPr>
            <a:spLocks noGrp="1"/>
          </p:cNvSpPr>
          <p:nvPr>
            <p:ph type="ftr" sz="quarter" idx="11"/>
          </p:nvPr>
        </p:nvSpPr>
        <p:spPr>
          <a:xfrm>
            <a:off x="450669" y="6538914"/>
            <a:ext cx="8490131" cy="253772"/>
          </a:xfrm>
          <a:prstGeom prst="rect">
            <a:avLst/>
          </a:prstGeom>
        </p:spPr>
        <p:txBody>
          <a:bodyPr/>
          <a:lstStyle>
            <a:lvl1pPr>
              <a:defRPr sz="1000">
                <a:solidFill>
                  <a:schemeClr val="tx1">
                    <a:lumMod val="50000"/>
                    <a:lumOff val="50000"/>
                  </a:schemeClr>
                </a:solidFill>
              </a:defRPr>
            </a:lvl1pPr>
          </a:lstStyle>
          <a:p>
            <a:endParaRPr lang="en-US"/>
          </a:p>
        </p:txBody>
      </p:sp>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35723" y="126591"/>
            <a:ext cx="11520557" cy="695048"/>
          </a:xfrm>
        </p:spPr>
        <p:txBody>
          <a:bodyPr anchor="t"/>
          <a:lstStyle/>
          <a:p>
            <a:r>
              <a:rPr lang="en-US"/>
              <a:t>Click to edit Master title style</a:t>
            </a:r>
          </a:p>
        </p:txBody>
      </p:sp>
    </p:spTree>
    <p:extLst>
      <p:ext uri="{BB962C8B-B14F-4D97-AF65-F5344CB8AC3E}">
        <p14:creationId xmlns:p14="http://schemas.microsoft.com/office/powerpoint/2010/main" val="183768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6214F8-FB6B-4668-AF89-731B15B2725A}" type="slidenum">
              <a:rPr lang="en-US" smtClean="0"/>
              <a:t>‹#›</a:t>
            </a:fld>
            <a:endParaRPr lang="en-US"/>
          </a:p>
        </p:txBody>
      </p:sp>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35723" y="126591"/>
            <a:ext cx="11520557" cy="695048"/>
          </a:xfrm>
        </p:spPr>
        <p:txBody>
          <a:bodyPr anchor="t"/>
          <a:lstStyle/>
          <a:p>
            <a:r>
              <a:rPr lang="en-US"/>
              <a:t>Click to edit Master title style</a:t>
            </a:r>
          </a:p>
        </p:txBody>
      </p:sp>
    </p:spTree>
    <p:extLst>
      <p:ext uri="{BB962C8B-B14F-4D97-AF65-F5344CB8AC3E}">
        <p14:creationId xmlns:p14="http://schemas.microsoft.com/office/powerpoint/2010/main" val="1231521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6214F8-FB6B-4668-AF89-731B15B2725A}" type="slidenum">
              <a:rPr lang="en-US" smtClean="0"/>
              <a:t>‹#›</a:t>
            </a:fld>
            <a:endParaRPr lang="en-US"/>
          </a:p>
        </p:txBody>
      </p:sp>
      <p:sp>
        <p:nvSpPr>
          <p:cNvPr id="5" name="Footer Placeholder 4">
            <a:extLst>
              <a:ext uri="{FF2B5EF4-FFF2-40B4-BE49-F238E27FC236}">
                <a16:creationId xmlns:a16="http://schemas.microsoft.com/office/drawing/2014/main" id="{8691D4D7-AA02-43CA-8AE5-7D008E5A4058}"/>
              </a:ext>
            </a:extLst>
          </p:cNvPr>
          <p:cNvSpPr>
            <a:spLocks noGrp="1"/>
          </p:cNvSpPr>
          <p:nvPr>
            <p:ph type="ftr" sz="quarter" idx="11"/>
          </p:nvPr>
        </p:nvSpPr>
        <p:spPr>
          <a:xfrm>
            <a:off x="450669" y="6538914"/>
            <a:ext cx="8490131" cy="253772"/>
          </a:xfrm>
          <a:prstGeom prst="rect">
            <a:avLst/>
          </a:prstGeom>
        </p:spPr>
        <p:txBody>
          <a:bodyPr/>
          <a:lstStyle>
            <a:lvl1pPr>
              <a:defRPr sz="1000">
                <a:solidFill>
                  <a:schemeClr val="tx1">
                    <a:lumMod val="50000"/>
                    <a:lumOff val="50000"/>
                  </a:schemeClr>
                </a:solidFill>
              </a:defRPr>
            </a:lvl1pPr>
          </a:lstStyle>
          <a:p>
            <a:endParaRPr lang="en-US"/>
          </a:p>
        </p:txBody>
      </p:sp>
      <p:sp>
        <p:nvSpPr>
          <p:cNvPr id="6" name="Rectangle 5">
            <a:extLst>
              <a:ext uri="{FF2B5EF4-FFF2-40B4-BE49-F238E27FC236}">
                <a16:creationId xmlns:a16="http://schemas.microsoft.com/office/drawing/2014/main" id="{6C93D15E-E0FA-409C-BCDD-58475E9442B2}"/>
              </a:ext>
            </a:extLst>
          </p:cNvPr>
          <p:cNvSpPr/>
          <p:nvPr userDrawn="1"/>
        </p:nvSpPr>
        <p:spPr>
          <a:xfrm>
            <a:off x="0" y="142878"/>
            <a:ext cx="3302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023704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034127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07939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0;p3">
            <a:extLst>
              <a:ext uri="{FF2B5EF4-FFF2-40B4-BE49-F238E27FC236}">
                <a16:creationId xmlns:a16="http://schemas.microsoft.com/office/drawing/2014/main" id="{4E9A387B-1123-8D66-E19C-BBB53960465F}"/>
              </a:ext>
            </a:extLst>
          </p:cNvPr>
          <p:cNvSpPr txBox="1">
            <a:spLocks/>
          </p:cNvSpPr>
          <p:nvPr userDrawn="1"/>
        </p:nvSpPr>
        <p:spPr>
          <a:xfrm>
            <a:off x="11397105" y="6356352"/>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20;p3">
            <a:extLst>
              <a:ext uri="{FF2B5EF4-FFF2-40B4-BE49-F238E27FC236}">
                <a16:creationId xmlns:a16="http://schemas.microsoft.com/office/drawing/2014/main" id="{7D4ABFDF-403D-4431-7E73-EAAAFF19ECE8}"/>
              </a:ext>
            </a:extLst>
          </p:cNvPr>
          <p:cNvSpPr txBox="1">
            <a:spLocks/>
          </p:cNvSpPr>
          <p:nvPr userDrawn="1"/>
        </p:nvSpPr>
        <p:spPr>
          <a:xfrm>
            <a:off x="11397105" y="6356352"/>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Rectangle 6"/>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94109" y="2940102"/>
            <a:ext cx="11726775" cy="746329"/>
          </a:xfrm>
        </p:spPr>
        <p:txBody>
          <a:bodyPr anchor="b">
            <a:normAutofit/>
          </a:bodyPr>
          <a:lstStyle>
            <a:lvl1pPr algn="l">
              <a:defRPr sz="3000"/>
            </a:lvl1pPr>
          </a:lstStyle>
          <a:p>
            <a:r>
              <a:rPr lang="en-US"/>
              <a:t>Presentation Title</a:t>
            </a:r>
          </a:p>
        </p:txBody>
      </p:sp>
      <p:sp>
        <p:nvSpPr>
          <p:cNvPr id="3" name="Subtitle 2"/>
          <p:cNvSpPr>
            <a:spLocks noGrp="1"/>
          </p:cNvSpPr>
          <p:nvPr>
            <p:ph type="subTitle" idx="1" hasCustomPrompt="1"/>
          </p:nvPr>
        </p:nvSpPr>
        <p:spPr>
          <a:xfrm>
            <a:off x="315498" y="4507835"/>
            <a:ext cx="7513049" cy="1570731"/>
          </a:xfrm>
        </p:spPr>
        <p:txBody>
          <a:bodyPr>
            <a:normAutofit/>
          </a:bodyPr>
          <a:lstStyle>
            <a:lvl1pPr marL="0" indent="0" algn="l">
              <a:buNone/>
              <a:defRPr sz="1400">
                <a:solidFill>
                  <a:schemeClr val="bg2">
                    <a:lumMod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Camber Collective LLC</a:t>
            </a:r>
          </a:p>
          <a:p>
            <a:endParaRPr lang="en-US"/>
          </a:p>
          <a:p>
            <a:r>
              <a:rPr lang="en-US"/>
              <a:t>Date</a:t>
            </a:r>
          </a:p>
        </p:txBody>
      </p:sp>
      <p:sp>
        <p:nvSpPr>
          <p:cNvPr id="8" name="Rectangle 7"/>
          <p:cNvSpPr/>
          <p:nvPr/>
        </p:nvSpPr>
        <p:spPr>
          <a:xfrm>
            <a:off x="0" y="5159050"/>
            <a:ext cx="12192000" cy="1698951"/>
          </a:xfrm>
          <a:prstGeom prst="rect">
            <a:avLst/>
          </a:prstGeom>
          <a:solidFill>
            <a:srgbClr val="B9E0D9">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descr="CamberCollective_hz.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88881" y="5595128"/>
            <a:ext cx="1958236" cy="802876"/>
          </a:xfrm>
          <a:prstGeom prst="rect">
            <a:avLst/>
          </a:prstGeom>
        </p:spPr>
      </p:pic>
      <p:sp>
        <p:nvSpPr>
          <p:cNvPr id="6" name="Rectangle 5">
            <a:extLst>
              <a:ext uri="{FF2B5EF4-FFF2-40B4-BE49-F238E27FC236}">
                <a16:creationId xmlns:a16="http://schemas.microsoft.com/office/drawing/2014/main" id="{173F784C-206F-D9B8-ABF1-2EEE3507CBE2}"/>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CBC6CBD-4FA3-3970-17E3-58A1D2F53069}"/>
              </a:ext>
            </a:extLst>
          </p:cNvPr>
          <p:cNvSpPr/>
          <p:nvPr userDrawn="1"/>
        </p:nvSpPr>
        <p:spPr>
          <a:xfrm>
            <a:off x="0" y="5159050"/>
            <a:ext cx="12192000" cy="1698951"/>
          </a:xfrm>
          <a:prstGeom prst="rect">
            <a:avLst/>
          </a:prstGeom>
          <a:solidFill>
            <a:schemeClr val="accent1">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60880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Main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47472" y="137160"/>
            <a:ext cx="11520557" cy="695048"/>
          </a:xfrm>
        </p:spPr>
        <p:txBody>
          <a:bodyPr anchor="t"/>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2" name="Google Shape;20;p3">
            <a:extLst>
              <a:ext uri="{FF2B5EF4-FFF2-40B4-BE49-F238E27FC236}">
                <a16:creationId xmlns:a16="http://schemas.microsoft.com/office/drawing/2014/main" id="{71C6AEB5-F93C-98AC-03D9-F21637EC7150}"/>
              </a:ext>
            </a:extLst>
          </p:cNvPr>
          <p:cNvSpPr txBox="1">
            <a:spLocks/>
          </p:cNvSpPr>
          <p:nvPr userDrawn="1"/>
        </p:nvSpPr>
        <p:spPr>
          <a:xfrm>
            <a:off x="11397105" y="6368038"/>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20959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re - sous titre - texte courant 02">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5333" y="339643"/>
            <a:ext cx="11194747" cy="604707"/>
          </a:xfrm>
        </p:spPr>
        <p:txBody>
          <a:bodyPr anchor="b">
            <a:noAutofit/>
          </a:bodyPr>
          <a:lstStyle>
            <a:lvl1pPr marL="0" algn="l" defTabSz="622142" rtl="0" eaLnBrk="1" latinLnBrk="0" hangingPunct="1">
              <a:lnSpc>
                <a:spcPts val="2585"/>
              </a:lnSpc>
              <a:defRPr lang="en-US" sz="2722" kern="1200" dirty="0">
                <a:solidFill>
                  <a:schemeClr val="tx1">
                    <a:lumMod val="95000"/>
                    <a:lumOff val="5000"/>
                  </a:schemeClr>
                </a:solidFill>
                <a:latin typeface="Times" charset="0"/>
                <a:ea typeface="Times" charset="0"/>
                <a:cs typeface="Times" charset="0"/>
              </a:defRPr>
            </a:lvl1pPr>
          </a:lstStyle>
          <a:p>
            <a:r>
              <a:rPr lang="fr-FR"/>
              <a:t>Clic and change the </a:t>
            </a:r>
            <a:r>
              <a:rPr lang="fr-FR" err="1"/>
              <a:t>title</a:t>
            </a:r>
            <a:endParaRPr lang="en-US"/>
          </a:p>
        </p:txBody>
      </p:sp>
      <p:sp>
        <p:nvSpPr>
          <p:cNvPr id="18" name="Espace réservé du texte 16"/>
          <p:cNvSpPr>
            <a:spLocks noGrp="1"/>
          </p:cNvSpPr>
          <p:nvPr>
            <p:ph type="body" sz="quarter" idx="11" hasCustomPrompt="1"/>
          </p:nvPr>
        </p:nvSpPr>
        <p:spPr>
          <a:xfrm>
            <a:off x="485149" y="1445598"/>
            <a:ext cx="10218833" cy="502612"/>
          </a:xfrm>
          <a:prstGeom prst="rect">
            <a:avLst/>
          </a:prstGeom>
        </p:spPr>
        <p:txBody>
          <a:bodyPr>
            <a:normAutofit/>
          </a:bodyPr>
          <a:lstStyle>
            <a:lvl1pPr marL="0" indent="0" algn="l" defTabSz="622142" rtl="0" eaLnBrk="1" latinLnBrk="0" hangingPunct="1">
              <a:lnSpc>
                <a:spcPts val="1225"/>
              </a:lnSpc>
              <a:buNone/>
              <a:defRPr lang="fr-FR" sz="1565" b="0" kern="1200" dirty="0" smtClean="0">
                <a:solidFill>
                  <a:srgbClr val="00ACE9"/>
                </a:solidFill>
                <a:latin typeface="Times" charset="0"/>
                <a:ea typeface="Times" charset="0"/>
                <a:cs typeface="Times" charset="0"/>
              </a:defRPr>
            </a:lvl1pPr>
            <a:lvl2pPr marL="342893" indent="0">
              <a:buNone/>
              <a:defRPr/>
            </a:lvl2pPr>
          </a:lstStyle>
          <a:p>
            <a:pPr lvl="0"/>
            <a:r>
              <a:rPr lang="fr-FR"/>
              <a:t>Change the </a:t>
            </a:r>
            <a:r>
              <a:rPr lang="fr-FR" err="1"/>
              <a:t>text</a:t>
            </a:r>
            <a:endParaRPr lang="fr-FR"/>
          </a:p>
        </p:txBody>
      </p:sp>
      <p:sp>
        <p:nvSpPr>
          <p:cNvPr id="20" name="Espace réservé du texte 19"/>
          <p:cNvSpPr>
            <a:spLocks noGrp="1"/>
          </p:cNvSpPr>
          <p:nvPr>
            <p:ph type="body" sz="quarter" idx="12" hasCustomPrompt="1"/>
          </p:nvPr>
        </p:nvSpPr>
        <p:spPr>
          <a:xfrm>
            <a:off x="485335" y="2449460"/>
            <a:ext cx="11254293" cy="3596745"/>
          </a:xfrm>
          <a:prstGeom prst="rect">
            <a:avLst/>
          </a:prstGeom>
        </p:spPr>
        <p:txBody>
          <a:bodyPr numCol="2" spcCol="360000"/>
          <a:lstStyle>
            <a:lvl1pPr>
              <a:defRPr sz="1089"/>
            </a:lvl1pPr>
            <a:lvl2pPr>
              <a:lnSpc>
                <a:spcPts val="1429"/>
              </a:lnSpc>
              <a:defRPr sz="1021"/>
            </a:lvl2pPr>
            <a:lvl3pPr>
              <a:lnSpc>
                <a:spcPts val="1429"/>
              </a:lnSpc>
              <a:defRPr sz="1021"/>
            </a:lvl3pPr>
            <a:lvl4pPr>
              <a:lnSpc>
                <a:spcPts val="1429"/>
              </a:lnSpc>
              <a:defRPr sz="1021"/>
            </a:lvl4pPr>
            <a:lvl5pPr>
              <a:lnSpc>
                <a:spcPts val="1429"/>
              </a:lnSpc>
              <a:defRPr sz="1021"/>
            </a:lvl5pPr>
          </a:lstStyle>
          <a:p>
            <a:pPr lvl="0"/>
            <a:r>
              <a:rPr lang="fr-FR"/>
              <a:t>Change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Google Shape;20;p3">
            <a:extLst>
              <a:ext uri="{FF2B5EF4-FFF2-40B4-BE49-F238E27FC236}">
                <a16:creationId xmlns:a16="http://schemas.microsoft.com/office/drawing/2014/main" id="{D832BC40-1C04-A59E-C8B7-4142353E4BD0}"/>
              </a:ext>
            </a:extLst>
          </p:cNvPr>
          <p:cNvSpPr txBox="1">
            <a:spLocks/>
          </p:cNvSpPr>
          <p:nvPr userDrawn="1"/>
        </p:nvSpPr>
        <p:spPr>
          <a:xfrm>
            <a:off x="11549505" y="6508752"/>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85316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35724" y="126591"/>
            <a:ext cx="11520557" cy="695048"/>
          </a:xfrm>
        </p:spPr>
        <p:txBody>
          <a:bodyPr anchor="t"/>
          <a:lstStyle/>
          <a:p>
            <a:r>
              <a:rPr lang="en-US"/>
              <a:t>Click to edit Master title style</a:t>
            </a:r>
          </a:p>
        </p:txBody>
      </p:sp>
      <p:sp>
        <p:nvSpPr>
          <p:cNvPr id="13" name="Google Shape;20;p3">
            <a:extLst>
              <a:ext uri="{FF2B5EF4-FFF2-40B4-BE49-F238E27FC236}">
                <a16:creationId xmlns:a16="http://schemas.microsoft.com/office/drawing/2014/main" id="{76BFB908-303E-0842-C67E-25358C579D1C}"/>
              </a:ext>
            </a:extLst>
          </p:cNvPr>
          <p:cNvSpPr txBox="1">
            <a:spLocks noGrp="1"/>
          </p:cNvSpPr>
          <p:nvPr>
            <p:ph type="sldNum" idx="12"/>
          </p:nvPr>
        </p:nvSpPr>
        <p:spPr>
          <a:xfrm>
            <a:off x="11397105" y="6356352"/>
            <a:ext cx="5273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bg1">
                    <a:lumMod val="50000"/>
                  </a:schemeClr>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6497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E858C-1DE0-4EE4-98C8-0B04FD768F99}"/>
              </a:ext>
            </a:extLst>
          </p:cNvPr>
          <p:cNvSpPr>
            <a:spLocks noGrp="1"/>
          </p:cNvSpPr>
          <p:nvPr>
            <p:ph type="title"/>
          </p:nvPr>
        </p:nvSpPr>
        <p:spPr>
          <a:xfrm>
            <a:off x="347472" y="137160"/>
            <a:ext cx="11520557" cy="695048"/>
          </a:xfrm>
        </p:spPr>
        <p:txBody>
          <a:bodyPr anchor="t"/>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2" name="Google Shape;20;p3">
            <a:extLst>
              <a:ext uri="{FF2B5EF4-FFF2-40B4-BE49-F238E27FC236}">
                <a16:creationId xmlns:a16="http://schemas.microsoft.com/office/drawing/2014/main" id="{71C6AEB5-F93C-98AC-03D9-F21637EC7150}"/>
              </a:ext>
            </a:extLst>
          </p:cNvPr>
          <p:cNvSpPr txBox="1">
            <a:spLocks/>
          </p:cNvSpPr>
          <p:nvPr userDrawn="1"/>
        </p:nvSpPr>
        <p:spPr>
          <a:xfrm>
            <a:off x="11397105" y="6368038"/>
            <a:ext cx="527383"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A91A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209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91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91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91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6" r:id="rId1"/>
    <p:sldLayoutId id="2147483657" r:id="rId2"/>
    <p:sldLayoutId id="2147483659" r:id="rId3"/>
    <p:sldLayoutId id="2147483660" r:id="rId4"/>
    <p:sldLayoutId id="2147483729" r:id="rId5"/>
    <p:sldLayoutId id="2147483737" r:id="rId6"/>
    <p:sldLayoutId id="2147483678" r:id="rId7"/>
    <p:sldLayoutId id="2147483731" r:id="rId8"/>
    <p:sldLayoutId id="2147483674" r:id="rId9"/>
    <p:sldLayoutId id="2147483730" r:id="rId10"/>
    <p:sldLayoutId id="2147483734" r:id="rId11"/>
    <p:sldLayoutId id="2147483735" r:id="rId12"/>
    <p:sldLayoutId id="214748375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383" y="126594"/>
            <a:ext cx="11608904" cy="69504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1" y="1924596"/>
            <a:ext cx="10515600" cy="42523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53803" y="6488875"/>
            <a:ext cx="530091" cy="365125"/>
          </a:xfrm>
          <a:prstGeom prst="rect">
            <a:avLst/>
          </a:prstGeom>
        </p:spPr>
        <p:txBody>
          <a:bodyPr vert="horz" lIns="91440" tIns="45720" rIns="91440" bIns="45720" rtlCol="0" anchor="ctr"/>
          <a:lstStyle>
            <a:lvl1pPr algn="r">
              <a:defRPr sz="736">
                <a:solidFill>
                  <a:schemeClr val="tx1">
                    <a:tint val="75000"/>
                  </a:schemeClr>
                </a:solidFill>
                <a:latin typeface="Arial" panose="020B0604020202020204" pitchFamily="34" charset="0"/>
                <a:cs typeface="Arial" panose="020B0604020202020204" pitchFamily="34" charset="0"/>
              </a:defRPr>
            </a:lvl1pPr>
          </a:lstStyle>
          <a:p>
            <a:fld id="{78D81514-53BB-4964-A86F-4146945D96DD}" type="slidenum">
              <a:rPr lang="en-US" smtClean="0"/>
              <a:t>‹#›</a:t>
            </a:fld>
            <a:endParaRPr lang="en-US"/>
          </a:p>
        </p:txBody>
      </p:sp>
      <p:cxnSp>
        <p:nvCxnSpPr>
          <p:cNvPr id="18" name="Straight Connector 17"/>
          <p:cNvCxnSpPr/>
          <p:nvPr/>
        </p:nvCxnSpPr>
        <p:spPr>
          <a:xfrm>
            <a:off x="406397" y="6449115"/>
            <a:ext cx="114604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C7E51C-07B0-4050-9C3A-CDDAC2F6B8A3}"/>
              </a:ext>
            </a:extLst>
          </p:cNvPr>
          <p:cNvSpPr/>
          <p:nvPr/>
        </p:nvSpPr>
        <p:spPr>
          <a:xfrm>
            <a:off x="3" y="8"/>
            <a:ext cx="11175555" cy="45719"/>
          </a:xfrm>
          <a:prstGeom prst="rect">
            <a:avLst/>
          </a:prstGeom>
          <a:solidFill>
            <a:srgbClr val="E1876B"/>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B3B280-76AE-4608-BEDC-ABF54216F8C9}"/>
              </a:ext>
            </a:extLst>
          </p:cNvPr>
          <p:cNvSpPr/>
          <p:nvPr/>
        </p:nvSpPr>
        <p:spPr>
          <a:xfrm>
            <a:off x="11175555" y="8"/>
            <a:ext cx="1016448"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672388" eaLnBrk="1" fontAlgn="auto" latinLnBrk="0" hangingPunct="1">
              <a:lnSpc>
                <a:spcPct val="100000"/>
              </a:lnSpc>
              <a:spcBef>
                <a:spcPts val="0"/>
              </a:spcBef>
              <a:spcAft>
                <a:spcPts val="0"/>
              </a:spcAft>
              <a:buClrTx/>
              <a:buSzTx/>
              <a:buFontTx/>
              <a:buNone/>
              <a:tabLst/>
              <a:defRPr/>
            </a:pPr>
            <a:endParaRPr kumimoji="0" lang="en-US" sz="993" b="0" i="0" u="none" strike="noStrike" kern="0" cap="none" spc="0" normalizeH="0" baseline="0" noProof="0">
              <a:ln>
                <a:noFill/>
              </a:ln>
              <a:solidFill>
                <a:srgbClr val="FFFFFF"/>
              </a:solidFill>
              <a:effectLst/>
              <a:uLnTx/>
              <a:uFillTx/>
              <a:latin typeface="Arial"/>
              <a:ea typeface="+mn-ea"/>
              <a:cs typeface="+mn-cs"/>
            </a:endParaRPr>
          </a:p>
        </p:txBody>
      </p:sp>
      <p:sp>
        <p:nvSpPr>
          <p:cNvPr id="12" name="Oval 6">
            <a:extLst>
              <a:ext uri="{FF2B5EF4-FFF2-40B4-BE49-F238E27FC236}">
                <a16:creationId xmlns:a16="http://schemas.microsoft.com/office/drawing/2014/main" id="{5ABA5188-C5B1-4A33-B7FF-CA1DA078A327}"/>
              </a:ext>
            </a:extLst>
          </p:cNvPr>
          <p:cNvSpPr/>
          <p:nvPr/>
        </p:nvSpPr>
        <p:spPr>
          <a:xfrm>
            <a:off x="0" y="183426"/>
            <a:ext cx="171450" cy="228600"/>
          </a:xfrm>
          <a:custGeom>
            <a:avLst/>
            <a:gdLst>
              <a:gd name="connsiteX0" fmla="*/ 0 w 653142"/>
              <a:gd name="connsiteY0" fmla="*/ 204652 h 409303"/>
              <a:gd name="connsiteX1" fmla="*/ 326571 w 653142"/>
              <a:gd name="connsiteY1" fmla="*/ 0 h 409303"/>
              <a:gd name="connsiteX2" fmla="*/ 653142 w 653142"/>
              <a:gd name="connsiteY2" fmla="*/ 204652 h 409303"/>
              <a:gd name="connsiteX3" fmla="*/ 326571 w 653142"/>
              <a:gd name="connsiteY3" fmla="*/ 409304 h 409303"/>
              <a:gd name="connsiteX4" fmla="*/ 0 w 653142"/>
              <a:gd name="connsiteY4" fmla="*/ 204652 h 409303"/>
              <a:gd name="connsiteX0" fmla="*/ 40822 w 367393"/>
              <a:gd name="connsiteY0" fmla="*/ 414992 h 420680"/>
              <a:gd name="connsiteX1" fmla="*/ 40822 w 367393"/>
              <a:gd name="connsiteY1" fmla="*/ 5688 h 420680"/>
              <a:gd name="connsiteX2" fmla="*/ 367393 w 367393"/>
              <a:gd name="connsiteY2" fmla="*/ 210340 h 420680"/>
              <a:gd name="connsiteX3" fmla="*/ 40822 w 367393"/>
              <a:gd name="connsiteY3" fmla="*/ 414992 h 420680"/>
              <a:gd name="connsiteX0" fmla="*/ 0 w 326571"/>
              <a:gd name="connsiteY0" fmla="*/ 414992 h 420680"/>
              <a:gd name="connsiteX1" fmla="*/ 0 w 326571"/>
              <a:gd name="connsiteY1" fmla="*/ 5688 h 420680"/>
              <a:gd name="connsiteX2" fmla="*/ 326571 w 326571"/>
              <a:gd name="connsiteY2" fmla="*/ 210340 h 420680"/>
              <a:gd name="connsiteX3" fmla="*/ 0 w 326571"/>
              <a:gd name="connsiteY3" fmla="*/ 414992 h 420680"/>
            </a:gdLst>
            <a:ahLst/>
            <a:cxnLst>
              <a:cxn ang="0">
                <a:pos x="connsiteX0" y="connsiteY0"/>
              </a:cxn>
              <a:cxn ang="0">
                <a:pos x="connsiteX1" y="connsiteY1"/>
              </a:cxn>
              <a:cxn ang="0">
                <a:pos x="connsiteX2" y="connsiteY2"/>
              </a:cxn>
              <a:cxn ang="0">
                <a:pos x="connsiteX3" y="connsiteY3"/>
              </a:cxn>
            </a:cxnLst>
            <a:rect l="l" t="t" r="r" b="b"/>
            <a:pathLst>
              <a:path w="326571" h="420680">
                <a:moveTo>
                  <a:pt x="0" y="414992"/>
                </a:moveTo>
                <a:lnTo>
                  <a:pt x="0" y="5688"/>
                </a:lnTo>
                <a:cubicBezTo>
                  <a:pt x="54429" y="-28421"/>
                  <a:pt x="326571" y="97314"/>
                  <a:pt x="326571" y="210340"/>
                </a:cubicBezTo>
                <a:cubicBezTo>
                  <a:pt x="326571" y="323366"/>
                  <a:pt x="54429" y="449101"/>
                  <a:pt x="0" y="41499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Tree>
    <p:extLst>
      <p:ext uri="{BB962C8B-B14F-4D97-AF65-F5344CB8AC3E}">
        <p14:creationId xmlns:p14="http://schemas.microsoft.com/office/powerpoint/2010/main" val="378309206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txStyles>
    <p:titleStyle>
      <a:lvl1pPr algn="l" defTabSz="672388" rtl="0" eaLnBrk="1" latinLnBrk="0" hangingPunct="1">
        <a:lnSpc>
          <a:spcPct val="90000"/>
        </a:lnSpc>
        <a:spcBef>
          <a:spcPct val="0"/>
        </a:spcBef>
        <a:buNone/>
        <a:defRPr sz="1471" b="1" kern="1200">
          <a:solidFill>
            <a:schemeClr val="tx2"/>
          </a:solidFill>
          <a:latin typeface="Arial" panose="020B0604020202020204" pitchFamily="34" charset="0"/>
          <a:ea typeface="+mj-ea"/>
          <a:cs typeface="Arial" panose="020B0604020202020204" pitchFamily="34" charset="0"/>
        </a:defRPr>
      </a:lvl1pPr>
    </p:titleStyle>
    <p:bodyStyle>
      <a:lvl1pPr marL="168097" indent="-168097" algn="l" defTabSz="672388" rtl="0" eaLnBrk="1" latinLnBrk="0" hangingPunct="1">
        <a:lnSpc>
          <a:spcPct val="90000"/>
        </a:lnSpc>
        <a:spcBef>
          <a:spcPts val="736"/>
        </a:spcBef>
        <a:buFont typeface="Wingdings" panose="05000000000000000000" pitchFamily="2" charset="2"/>
        <a:buChar char="§"/>
        <a:defRPr sz="1324" kern="1200">
          <a:solidFill>
            <a:schemeClr val="tx1"/>
          </a:solidFill>
          <a:latin typeface="Arial" panose="020B0604020202020204" pitchFamily="34" charset="0"/>
          <a:ea typeface="+mn-ea"/>
          <a:cs typeface="Arial" panose="020B0604020202020204" pitchFamily="34" charset="0"/>
        </a:defRPr>
      </a:lvl1pPr>
      <a:lvl2pPr marL="504291" indent="-168097" algn="l" defTabSz="672388" rtl="0" eaLnBrk="1" latinLnBrk="0" hangingPunct="1">
        <a:lnSpc>
          <a:spcPct val="90000"/>
        </a:lnSpc>
        <a:spcBef>
          <a:spcPts val="368"/>
        </a:spcBef>
        <a:buFont typeface="Wingdings" panose="05000000000000000000" pitchFamily="2" charset="2"/>
        <a:buChar char="§"/>
        <a:defRPr sz="1176" kern="1200">
          <a:solidFill>
            <a:schemeClr val="tx1"/>
          </a:solidFill>
          <a:latin typeface="Arial" panose="020B0604020202020204" pitchFamily="34" charset="0"/>
          <a:ea typeface="+mn-ea"/>
          <a:cs typeface="Arial" panose="020B0604020202020204" pitchFamily="34" charset="0"/>
        </a:defRPr>
      </a:lvl2pPr>
      <a:lvl3pPr marL="840484" indent="-168097" algn="l" defTabSz="672388" rtl="0" eaLnBrk="1" latinLnBrk="0" hangingPunct="1">
        <a:lnSpc>
          <a:spcPct val="90000"/>
        </a:lnSpc>
        <a:spcBef>
          <a:spcPts val="368"/>
        </a:spcBef>
        <a:buFont typeface="Wingdings" panose="05000000000000000000" pitchFamily="2" charset="2"/>
        <a:buChar char="§"/>
        <a:defRPr sz="1030" kern="1200">
          <a:solidFill>
            <a:schemeClr val="tx1"/>
          </a:solidFill>
          <a:latin typeface="Arial" panose="020B0604020202020204" pitchFamily="34" charset="0"/>
          <a:ea typeface="+mn-ea"/>
          <a:cs typeface="Arial" panose="020B0604020202020204" pitchFamily="34" charset="0"/>
        </a:defRPr>
      </a:lvl3pPr>
      <a:lvl4pPr marL="1176679" indent="-168097" algn="l" defTabSz="672388" rtl="0" eaLnBrk="1" latinLnBrk="0" hangingPunct="1">
        <a:lnSpc>
          <a:spcPct val="90000"/>
        </a:lnSpc>
        <a:spcBef>
          <a:spcPts val="368"/>
        </a:spcBef>
        <a:buFont typeface="Wingdings" panose="05000000000000000000" pitchFamily="2" charset="2"/>
        <a:buChar char="§"/>
        <a:defRPr sz="882" kern="1200">
          <a:solidFill>
            <a:schemeClr val="tx1"/>
          </a:solidFill>
          <a:latin typeface="Arial" panose="020B0604020202020204" pitchFamily="34" charset="0"/>
          <a:ea typeface="+mn-ea"/>
          <a:cs typeface="Arial" panose="020B0604020202020204" pitchFamily="34" charset="0"/>
        </a:defRPr>
      </a:lvl4pPr>
      <a:lvl5pPr marL="1512873" indent="-168097" algn="l" defTabSz="672388" rtl="0" eaLnBrk="1" latinLnBrk="0" hangingPunct="1">
        <a:lnSpc>
          <a:spcPct val="90000"/>
        </a:lnSpc>
        <a:spcBef>
          <a:spcPts val="368"/>
        </a:spcBef>
        <a:buFont typeface="Wingdings" panose="05000000000000000000" pitchFamily="2" charset="2"/>
        <a:buChar char="§"/>
        <a:defRPr sz="882" kern="1200">
          <a:solidFill>
            <a:schemeClr val="tx1"/>
          </a:solidFill>
          <a:latin typeface="Arial" panose="020B0604020202020204" pitchFamily="34" charset="0"/>
          <a:ea typeface="+mn-ea"/>
          <a:cs typeface="Arial" panose="020B0604020202020204" pitchFamily="34" charset="0"/>
        </a:defRPr>
      </a:lvl5pPr>
      <a:lvl6pPr marL="1849067" indent="-168097" algn="l" defTabSz="67238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6pPr>
      <a:lvl7pPr marL="2185260" indent="-168097" algn="l" defTabSz="67238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7pPr>
      <a:lvl8pPr marL="2521454" indent="-168097" algn="l" defTabSz="67238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8pPr>
      <a:lvl9pPr marL="2857648" indent="-168097" algn="l" defTabSz="67238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9pPr>
    </p:bodyStyle>
    <p:otherStyle>
      <a:defPPr>
        <a:defRPr lang="en-US"/>
      </a:defPPr>
      <a:lvl1pPr marL="0" algn="l" defTabSz="672388" rtl="0" eaLnBrk="1" latinLnBrk="0" hangingPunct="1">
        <a:defRPr sz="1324" kern="1200">
          <a:solidFill>
            <a:schemeClr val="tx1"/>
          </a:solidFill>
          <a:latin typeface="+mn-lt"/>
          <a:ea typeface="+mn-ea"/>
          <a:cs typeface="+mn-cs"/>
        </a:defRPr>
      </a:lvl1pPr>
      <a:lvl2pPr marL="336194" algn="l" defTabSz="672388" rtl="0" eaLnBrk="1" latinLnBrk="0" hangingPunct="1">
        <a:defRPr sz="1324" kern="1200">
          <a:solidFill>
            <a:schemeClr val="tx1"/>
          </a:solidFill>
          <a:latin typeface="+mn-lt"/>
          <a:ea typeface="+mn-ea"/>
          <a:cs typeface="+mn-cs"/>
        </a:defRPr>
      </a:lvl2pPr>
      <a:lvl3pPr marL="672388" algn="l" defTabSz="672388" rtl="0" eaLnBrk="1" latinLnBrk="0" hangingPunct="1">
        <a:defRPr sz="1324" kern="1200">
          <a:solidFill>
            <a:schemeClr val="tx1"/>
          </a:solidFill>
          <a:latin typeface="+mn-lt"/>
          <a:ea typeface="+mn-ea"/>
          <a:cs typeface="+mn-cs"/>
        </a:defRPr>
      </a:lvl3pPr>
      <a:lvl4pPr marL="1008581" algn="l" defTabSz="672388" rtl="0" eaLnBrk="1" latinLnBrk="0" hangingPunct="1">
        <a:defRPr sz="1324" kern="1200">
          <a:solidFill>
            <a:schemeClr val="tx1"/>
          </a:solidFill>
          <a:latin typeface="+mn-lt"/>
          <a:ea typeface="+mn-ea"/>
          <a:cs typeface="+mn-cs"/>
        </a:defRPr>
      </a:lvl4pPr>
      <a:lvl5pPr marL="1344776" algn="l" defTabSz="672388" rtl="0" eaLnBrk="1" latinLnBrk="0" hangingPunct="1">
        <a:defRPr sz="1324" kern="1200">
          <a:solidFill>
            <a:schemeClr val="tx1"/>
          </a:solidFill>
          <a:latin typeface="+mn-lt"/>
          <a:ea typeface="+mn-ea"/>
          <a:cs typeface="+mn-cs"/>
        </a:defRPr>
      </a:lvl5pPr>
      <a:lvl6pPr marL="1680970" algn="l" defTabSz="672388" rtl="0" eaLnBrk="1" latinLnBrk="0" hangingPunct="1">
        <a:defRPr sz="1324" kern="1200">
          <a:solidFill>
            <a:schemeClr val="tx1"/>
          </a:solidFill>
          <a:latin typeface="+mn-lt"/>
          <a:ea typeface="+mn-ea"/>
          <a:cs typeface="+mn-cs"/>
        </a:defRPr>
      </a:lvl6pPr>
      <a:lvl7pPr marL="2017163" algn="l" defTabSz="672388" rtl="0" eaLnBrk="1" latinLnBrk="0" hangingPunct="1">
        <a:defRPr sz="1324" kern="1200">
          <a:solidFill>
            <a:schemeClr val="tx1"/>
          </a:solidFill>
          <a:latin typeface="+mn-lt"/>
          <a:ea typeface="+mn-ea"/>
          <a:cs typeface="+mn-cs"/>
        </a:defRPr>
      </a:lvl7pPr>
      <a:lvl8pPr marL="2353357" algn="l" defTabSz="672388" rtl="0" eaLnBrk="1" latinLnBrk="0" hangingPunct="1">
        <a:defRPr sz="1324" kern="1200">
          <a:solidFill>
            <a:schemeClr val="tx1"/>
          </a:solidFill>
          <a:latin typeface="+mn-lt"/>
          <a:ea typeface="+mn-ea"/>
          <a:cs typeface="+mn-cs"/>
        </a:defRPr>
      </a:lvl8pPr>
      <a:lvl9pPr marL="2689551" algn="l" defTabSz="672388"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383" y="126591"/>
            <a:ext cx="11608904" cy="69504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924596"/>
            <a:ext cx="10515600" cy="42523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53801" y="6488874"/>
            <a:ext cx="53009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B6214F8-FB6B-4668-AF89-731B15B2725A}" type="slidenum">
              <a:rPr lang="en-US" smtClean="0"/>
              <a:pPr/>
              <a:t>‹#›</a:t>
            </a:fld>
            <a:endParaRPr lang="en-US"/>
          </a:p>
        </p:txBody>
      </p:sp>
      <p:cxnSp>
        <p:nvCxnSpPr>
          <p:cNvPr id="18" name="Straight Connector 17"/>
          <p:cNvCxnSpPr/>
          <p:nvPr userDrawn="1"/>
        </p:nvCxnSpPr>
        <p:spPr>
          <a:xfrm>
            <a:off x="406397" y="6449115"/>
            <a:ext cx="114604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C7E51C-07B0-4050-9C3A-CDDAC2F6B8A3}"/>
              </a:ext>
            </a:extLst>
          </p:cNvPr>
          <p:cNvSpPr/>
          <p:nvPr userDrawn="1"/>
        </p:nvSpPr>
        <p:spPr>
          <a:xfrm>
            <a:off x="1" y="4"/>
            <a:ext cx="11175555" cy="45719"/>
          </a:xfrm>
          <a:prstGeom prst="rect">
            <a:avLst/>
          </a:prstGeom>
          <a:solidFill>
            <a:srgbClr val="E187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B3B280-76AE-4608-BEDC-ABF54216F8C9}"/>
              </a:ext>
            </a:extLst>
          </p:cNvPr>
          <p:cNvSpPr/>
          <p:nvPr userDrawn="1"/>
        </p:nvSpPr>
        <p:spPr>
          <a:xfrm>
            <a:off x="11175555" y="4"/>
            <a:ext cx="1016447" cy="45719"/>
          </a:xfrm>
          <a:prstGeom prst="rect">
            <a:avLst/>
          </a:prstGeom>
          <a:solidFill>
            <a:srgbClr val="5682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2" name="Oval 6">
            <a:extLst>
              <a:ext uri="{FF2B5EF4-FFF2-40B4-BE49-F238E27FC236}">
                <a16:creationId xmlns:a16="http://schemas.microsoft.com/office/drawing/2014/main" id="{5ABA5188-C5B1-4A33-B7FF-CA1DA078A327}"/>
              </a:ext>
            </a:extLst>
          </p:cNvPr>
          <p:cNvSpPr/>
          <p:nvPr userDrawn="1"/>
        </p:nvSpPr>
        <p:spPr>
          <a:xfrm>
            <a:off x="0" y="183426"/>
            <a:ext cx="171450" cy="228600"/>
          </a:xfrm>
          <a:custGeom>
            <a:avLst/>
            <a:gdLst>
              <a:gd name="connsiteX0" fmla="*/ 0 w 653142"/>
              <a:gd name="connsiteY0" fmla="*/ 204652 h 409303"/>
              <a:gd name="connsiteX1" fmla="*/ 326571 w 653142"/>
              <a:gd name="connsiteY1" fmla="*/ 0 h 409303"/>
              <a:gd name="connsiteX2" fmla="*/ 653142 w 653142"/>
              <a:gd name="connsiteY2" fmla="*/ 204652 h 409303"/>
              <a:gd name="connsiteX3" fmla="*/ 326571 w 653142"/>
              <a:gd name="connsiteY3" fmla="*/ 409304 h 409303"/>
              <a:gd name="connsiteX4" fmla="*/ 0 w 653142"/>
              <a:gd name="connsiteY4" fmla="*/ 204652 h 409303"/>
              <a:gd name="connsiteX0" fmla="*/ 40822 w 367393"/>
              <a:gd name="connsiteY0" fmla="*/ 414992 h 420680"/>
              <a:gd name="connsiteX1" fmla="*/ 40822 w 367393"/>
              <a:gd name="connsiteY1" fmla="*/ 5688 h 420680"/>
              <a:gd name="connsiteX2" fmla="*/ 367393 w 367393"/>
              <a:gd name="connsiteY2" fmla="*/ 210340 h 420680"/>
              <a:gd name="connsiteX3" fmla="*/ 40822 w 367393"/>
              <a:gd name="connsiteY3" fmla="*/ 414992 h 420680"/>
              <a:gd name="connsiteX0" fmla="*/ 0 w 326571"/>
              <a:gd name="connsiteY0" fmla="*/ 414992 h 420680"/>
              <a:gd name="connsiteX1" fmla="*/ 0 w 326571"/>
              <a:gd name="connsiteY1" fmla="*/ 5688 h 420680"/>
              <a:gd name="connsiteX2" fmla="*/ 326571 w 326571"/>
              <a:gd name="connsiteY2" fmla="*/ 210340 h 420680"/>
              <a:gd name="connsiteX3" fmla="*/ 0 w 326571"/>
              <a:gd name="connsiteY3" fmla="*/ 414992 h 420680"/>
            </a:gdLst>
            <a:ahLst/>
            <a:cxnLst>
              <a:cxn ang="0">
                <a:pos x="connsiteX0" y="connsiteY0"/>
              </a:cxn>
              <a:cxn ang="0">
                <a:pos x="connsiteX1" y="connsiteY1"/>
              </a:cxn>
              <a:cxn ang="0">
                <a:pos x="connsiteX2" y="connsiteY2"/>
              </a:cxn>
              <a:cxn ang="0">
                <a:pos x="connsiteX3" y="connsiteY3"/>
              </a:cxn>
            </a:cxnLst>
            <a:rect l="l" t="t" r="r" b="b"/>
            <a:pathLst>
              <a:path w="326571" h="420680">
                <a:moveTo>
                  <a:pt x="0" y="414992"/>
                </a:moveTo>
                <a:lnTo>
                  <a:pt x="0" y="5688"/>
                </a:lnTo>
                <a:cubicBezTo>
                  <a:pt x="54429" y="-28421"/>
                  <a:pt x="326571" y="97314"/>
                  <a:pt x="326571" y="210340"/>
                </a:cubicBezTo>
                <a:cubicBezTo>
                  <a:pt x="326571" y="323366"/>
                  <a:pt x="54429" y="449101"/>
                  <a:pt x="0" y="41499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9B188793-7223-46A4-9B6F-1D236FACA09D}"/>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0103126" y="6484405"/>
            <a:ext cx="1384024" cy="374061"/>
          </a:xfrm>
          <a:prstGeom prst="rect">
            <a:avLst/>
          </a:prstGeom>
        </p:spPr>
      </p:pic>
    </p:spTree>
    <p:extLst>
      <p:ext uri="{BB962C8B-B14F-4D97-AF65-F5344CB8AC3E}">
        <p14:creationId xmlns:p14="http://schemas.microsoft.com/office/powerpoint/2010/main" val="40936247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sldNum="0" hdr="0" dt="0"/>
  <p:txStyles>
    <p:titleStyle>
      <a:lvl1pPr algn="l" defTabSz="914400" rtl="0" eaLnBrk="1" latinLnBrk="0" hangingPunct="1">
        <a:lnSpc>
          <a:spcPct val="90000"/>
        </a:lnSpc>
        <a:spcBef>
          <a:spcPct val="0"/>
        </a:spcBef>
        <a:buNone/>
        <a:defRPr sz="2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33.png"/><Relationship Id="rId12"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svg"/><Relationship Id="rId4" Type="http://schemas.openxmlformats.org/officeDocument/2006/relationships/image" Target="../media/image23.svg"/><Relationship Id="rId9" Type="http://schemas.openxmlformats.org/officeDocument/2006/relationships/image" Target="../media/image38.png"/><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54.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hyperlink" Target="https://campaigneffectiveness.org/promising-practices/" TargetMode="External"/><Relationship Id="rId3" Type="http://schemas.openxmlformats.org/officeDocument/2006/relationships/hyperlink" Target="https://campaigneffectiveness.org/research_project/evaluating-a-transition-to-government-ownership-of-schistosomiasis-and-soil-transmitted-helminth-control-programs/" TargetMode="External"/><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hyperlink" Target="https://campaigneffectiveness.org/research_project/developing-health-promotion-and-disease-prevention-strategies-to-reduce-sth-and-ectoparasitosis/" TargetMode="External"/><Relationship Id="rId10" Type="http://schemas.openxmlformats.org/officeDocument/2006/relationships/image" Target="../media/image68.svg"/><Relationship Id="rId4" Type="http://schemas.openxmlformats.org/officeDocument/2006/relationships/hyperlink" Target="https://campaigneffectiveness.org/research_project/potential-areas-of-collaborative-planning-of-malaria-interventions/" TargetMode="External"/><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hyperlink" Target="https://campaigneffectiveness.org/research_project/smc-vita-collaboration/" TargetMode="External"/><Relationship Id="rId13" Type="http://schemas.openxmlformats.org/officeDocument/2006/relationships/hyperlink" Target="https://campaigneffectiveness.org/publications/" TargetMode="External"/><Relationship Id="rId3" Type="http://schemas.openxmlformats.org/officeDocument/2006/relationships/hyperlink" Target="https://campaigneffectiveness.org/synthesis-report-considerations-for-integrating-health-campaigns/" TargetMode="External"/><Relationship Id="rId7" Type="http://schemas.openxmlformats.org/officeDocument/2006/relationships/hyperlink" Target="https://campaigneffectiveness.org/implementation-research-projects/" TargetMode="External"/><Relationship Id="rId12" Type="http://schemas.openxmlformats.org/officeDocument/2006/relationships/hyperlink" Target="https://campaigneffectiveness.org/case-studies-on-integrated-health-campaigns/" TargetMode="External"/><Relationship Id="rId2" Type="http://schemas.openxmlformats.org/officeDocument/2006/relationships/hyperlink" Target="https://campaigneffectiveness.org/briefs/" TargetMode="External"/><Relationship Id="rId1" Type="http://schemas.openxmlformats.org/officeDocument/2006/relationships/slideLayout" Target="../slideLayouts/slideLayout10.xml"/><Relationship Id="rId6" Type="http://schemas.openxmlformats.org/officeDocument/2006/relationships/hyperlink" Target="https://campaigneffectiveness.org/campaign-financing-analysis-opportunities-for-cross-campaign-integration/" TargetMode="External"/><Relationship Id="rId11" Type="http://schemas.openxmlformats.org/officeDocument/2006/relationships/hyperlink" Target="https://campaigneffectiveness.org/research_project/country-campaign-manager-perspectives-on-integration/" TargetMode="External"/><Relationship Id="rId5" Type="http://schemas.openxmlformats.org/officeDocument/2006/relationships/hyperlink" Target="https://campaigneffectiveness.org/coordination-mechanisms-for-integrated-health-campaigns-a-descriptive-review/" TargetMode="External"/><Relationship Id="rId15" Type="http://schemas.openxmlformats.org/officeDocument/2006/relationships/hyperlink" Target="https://campaigneffectiveness.org/publications/promising-practices-for-the-collaborative-planning-of-integrated-health-campaigns-from-a-synthesis-of-case-studies/" TargetMode="External"/><Relationship Id="rId10" Type="http://schemas.openxmlformats.org/officeDocument/2006/relationships/hyperlink" Target="https://campaigneffectiveness.org/research_project/beyond-coverage-measuring-vitamin-a-supplementation-program-effectiveness-in-mauritania-and-sierra-leone" TargetMode="External"/><Relationship Id="rId4" Type="http://schemas.openxmlformats.org/officeDocument/2006/relationships/hyperlink" Target="https://campaigneffectiveness.org/considerations-for-health-campaigns-transition-to-and-linkages-with-the-primary-health-care-system-from-a-synthesis-of-implementation-research/" TargetMode="External"/><Relationship Id="rId9" Type="http://schemas.openxmlformats.org/officeDocument/2006/relationships/hyperlink" Target="https://campaigneffectiveness.org/research_project/health-campaign-integration-a-scoping-review" TargetMode="External"/><Relationship Id="rId14" Type="http://schemas.openxmlformats.org/officeDocument/2006/relationships/hyperlink" Target="https://campaigneffectiveness.org/publications/rethinking-public-health-campaigns-in-the-covid-19-era-a-call-to-improve-effectiveness-equity-and-imp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hyperlink" Target="https://campaigneffectiveness.org/implementation-research-projects/" TargetMode="External"/><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4946826" y="1630376"/>
            <a:ext cx="103785" cy="6949440"/>
          </a:xfrm>
          <a:prstGeom prst="rect">
            <a:avLst/>
          </a:prstGeom>
          <a:solidFill>
            <a:srgbClr val="E873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16200000" flipH="1">
            <a:off x="9473105" y="3962096"/>
            <a:ext cx="103784" cy="2286000"/>
          </a:xfrm>
          <a:prstGeom prst="rect">
            <a:avLst/>
          </a:prstGeom>
          <a:solidFill>
            <a:srgbClr val="F4B2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9400140" y="4791593"/>
            <a:ext cx="1079142" cy="261610"/>
          </a:xfrm>
          <a:prstGeom prst="rect">
            <a:avLst/>
          </a:prstGeom>
        </p:spPr>
        <p:txBody>
          <a:bodyPr wrap="none">
            <a:spAutoFit/>
          </a:bodyPr>
          <a:lstStyle/>
          <a:p>
            <a:r>
              <a:rPr lang="en-US" sz="1100">
                <a:solidFill>
                  <a:prstClr val="white"/>
                </a:solidFill>
              </a:rPr>
              <a:t>Jake Michaels</a:t>
            </a:r>
          </a:p>
        </p:txBody>
      </p:sp>
      <p:sp>
        <p:nvSpPr>
          <p:cNvPr id="9" name="Title 1">
            <a:extLst>
              <a:ext uri="{FF2B5EF4-FFF2-40B4-BE49-F238E27FC236}">
                <a16:creationId xmlns:a16="http://schemas.microsoft.com/office/drawing/2014/main" id="{8B64B743-AA7A-4316-9184-277532656833}"/>
              </a:ext>
            </a:extLst>
          </p:cNvPr>
          <p:cNvSpPr txBox="1">
            <a:spLocks/>
          </p:cNvSpPr>
          <p:nvPr/>
        </p:nvSpPr>
        <p:spPr>
          <a:xfrm>
            <a:off x="1198575" y="2130388"/>
            <a:ext cx="10351741" cy="1311973"/>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b="1">
                <a:solidFill>
                  <a:schemeClr val="bg2"/>
                </a:solidFill>
                <a:cs typeface="Arial"/>
              </a:rPr>
              <a:t>HCE Coalition: Collaborative Action Strategy  </a:t>
            </a:r>
          </a:p>
          <a:p>
            <a:pPr algn="l">
              <a:defRPr/>
            </a:pPr>
            <a:r>
              <a:rPr lang="en-US" sz="3600" i="1">
                <a:solidFill>
                  <a:schemeClr val="bg2"/>
                </a:solidFill>
                <a:cs typeface="Arial"/>
              </a:rPr>
              <a:t>Socialization Materials</a:t>
            </a:r>
          </a:p>
        </p:txBody>
      </p:sp>
      <p:pic>
        <p:nvPicPr>
          <p:cNvPr id="5" name="Picture 2">
            <a:extLst>
              <a:ext uri="{FF2B5EF4-FFF2-40B4-BE49-F238E27FC236}">
                <a16:creationId xmlns:a16="http://schemas.microsoft.com/office/drawing/2014/main" id="{BD03969A-9306-137B-72B8-523E5FCB0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035"/>
          <a:stretch/>
        </p:blipFill>
        <p:spPr bwMode="auto">
          <a:xfrm>
            <a:off x="3734682" y="5457680"/>
            <a:ext cx="4503607" cy="1123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70F925-ADCF-26FF-428B-963571500AC2}"/>
              </a:ext>
            </a:extLst>
          </p:cNvPr>
          <p:cNvSpPr txBox="1"/>
          <p:nvPr/>
        </p:nvSpPr>
        <p:spPr>
          <a:xfrm>
            <a:off x="462064" y="4101829"/>
            <a:ext cx="112678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rgbClr val="143151"/>
                </a:solidFill>
                <a:latin typeface="Calibri"/>
                <a:ea typeface="Calibri"/>
                <a:cs typeface="Calibri"/>
              </a:rPr>
              <a:t>This slide deck is intended to provide HCE Coalition Leadership Team organizations and partners with an overview of the Coalition's background, its progress to date, anticipated outcomes, and the details of the CAS </a:t>
            </a:r>
          </a:p>
        </p:txBody>
      </p:sp>
    </p:spTree>
    <p:extLst>
      <p:ext uri="{BB962C8B-B14F-4D97-AF65-F5344CB8AC3E}">
        <p14:creationId xmlns:p14="http://schemas.microsoft.com/office/powerpoint/2010/main" val="263022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EBBAD9-6DE1-8BD9-BDC6-3A3012B9E352}"/>
              </a:ext>
            </a:extLst>
          </p:cNvPr>
          <p:cNvSpPr/>
          <p:nvPr/>
        </p:nvSpPr>
        <p:spPr>
          <a:xfrm>
            <a:off x="7141979" y="2210526"/>
            <a:ext cx="4029635" cy="2820897"/>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E2BFF0-50A8-2703-ECCF-17717B4105F6}"/>
              </a:ext>
            </a:extLst>
          </p:cNvPr>
          <p:cNvSpPr/>
          <p:nvPr/>
        </p:nvSpPr>
        <p:spPr>
          <a:xfrm>
            <a:off x="1429871" y="2212785"/>
            <a:ext cx="4029635" cy="2820897"/>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68834-48A0-D016-85AF-26E0D79B7318}"/>
              </a:ext>
            </a:extLst>
          </p:cNvPr>
          <p:cNvSpPr>
            <a:spLocks noGrp="1"/>
          </p:cNvSpPr>
          <p:nvPr>
            <p:ph type="title"/>
          </p:nvPr>
        </p:nvSpPr>
        <p:spPr>
          <a:xfrm>
            <a:off x="533401" y="241206"/>
            <a:ext cx="11758746" cy="695048"/>
          </a:xfrm>
        </p:spPr>
        <p:txBody>
          <a:bodyPr/>
          <a:lstStyle/>
          <a:p>
            <a:r>
              <a:rPr lang="en-US" sz="2900">
                <a:solidFill>
                  <a:schemeClr val="bg2"/>
                </a:solidFill>
              </a:rPr>
              <a:t>What is included within the Collaborative Action Strategy? </a:t>
            </a:r>
          </a:p>
        </p:txBody>
      </p:sp>
      <p:sp>
        <p:nvSpPr>
          <p:cNvPr id="23" name="TextBox 22">
            <a:extLst>
              <a:ext uri="{FF2B5EF4-FFF2-40B4-BE49-F238E27FC236}">
                <a16:creationId xmlns:a16="http://schemas.microsoft.com/office/drawing/2014/main" id="{8E1E5969-FAC8-0578-9BD0-B1A29E72E4E2}"/>
              </a:ext>
            </a:extLst>
          </p:cNvPr>
          <p:cNvSpPr txBox="1"/>
          <p:nvPr/>
        </p:nvSpPr>
        <p:spPr>
          <a:xfrm>
            <a:off x="798844" y="1074792"/>
            <a:ext cx="10932924" cy="830997"/>
          </a:xfrm>
          <a:prstGeom prst="rect">
            <a:avLst/>
          </a:prstGeom>
          <a:solidFill>
            <a:schemeClr val="bg1">
              <a:lumMod val="95000"/>
            </a:schemeClr>
          </a:solidFill>
        </p:spPr>
        <p:txBody>
          <a:bodyPr wrap="square" lIns="91440" tIns="45720" rIns="91440" bIns="45720" anchor="t">
            <a:spAutoFit/>
          </a:bodyPr>
          <a:lstStyle/>
          <a:p>
            <a:r>
              <a:rPr lang="en-US" sz="2400" kern="100">
                <a:solidFill>
                  <a:schemeClr val="bg2"/>
                </a:solidFill>
                <a:effectLst/>
                <a:latin typeface="Calibri"/>
                <a:ea typeface="Calibri"/>
              </a:rPr>
              <a:t>The core of the CAS is </a:t>
            </a:r>
            <a:r>
              <a:rPr lang="en-US" sz="2400" b="1" u="sng" kern="100">
                <a:solidFill>
                  <a:schemeClr val="bg2"/>
                </a:solidFill>
                <a:effectLst/>
                <a:latin typeface="Calibri"/>
                <a:ea typeface="Calibri"/>
              </a:rPr>
              <a:t>12 concrete recommendations </a:t>
            </a:r>
            <a:r>
              <a:rPr lang="en-US" sz="2400" kern="100">
                <a:solidFill>
                  <a:schemeClr val="bg2"/>
                </a:solidFill>
                <a:effectLst/>
                <a:latin typeface="Calibri"/>
                <a:ea typeface="Calibri"/>
              </a:rPr>
              <a:t>related to </a:t>
            </a:r>
            <a:r>
              <a:rPr lang="en-US" sz="2400" b="1" kern="100">
                <a:solidFill>
                  <a:schemeClr val="bg2"/>
                </a:solidFill>
                <a:latin typeface="Calibri"/>
                <a:ea typeface="Calibri"/>
              </a:rPr>
              <a:t>c</a:t>
            </a:r>
            <a:r>
              <a:rPr lang="en-US" sz="2400" b="1" kern="100">
                <a:solidFill>
                  <a:schemeClr val="bg2"/>
                </a:solidFill>
                <a:effectLst/>
                <a:latin typeface="Calibri"/>
                <a:ea typeface="Calibri"/>
              </a:rPr>
              <a:t>ampaign </a:t>
            </a:r>
            <a:r>
              <a:rPr lang="en-US" sz="2400" b="1" kern="100">
                <a:solidFill>
                  <a:schemeClr val="bg2"/>
                </a:solidFill>
                <a:latin typeface="Calibri"/>
                <a:ea typeface="Calibri"/>
              </a:rPr>
              <a:t>p</a:t>
            </a:r>
            <a:r>
              <a:rPr lang="en-US" sz="2400" b="1" kern="100">
                <a:solidFill>
                  <a:schemeClr val="bg2"/>
                </a:solidFill>
                <a:effectLst/>
                <a:latin typeface="Calibri"/>
                <a:ea typeface="Calibri"/>
              </a:rPr>
              <a:t>lanning and implementation, MERLA</a:t>
            </a:r>
            <a:r>
              <a:rPr lang="en-US" sz="2400" b="1" kern="100">
                <a:solidFill>
                  <a:schemeClr val="bg2"/>
                </a:solidFill>
                <a:latin typeface="Calibri"/>
                <a:ea typeface="Calibri"/>
              </a:rPr>
              <a:t>,</a:t>
            </a:r>
            <a:r>
              <a:rPr lang="en-US" sz="2400" b="1" kern="100">
                <a:solidFill>
                  <a:schemeClr val="bg2"/>
                </a:solidFill>
                <a:effectLst/>
                <a:latin typeface="Calibri"/>
                <a:ea typeface="Calibri"/>
              </a:rPr>
              <a:t> &amp; financing, </a:t>
            </a:r>
            <a:r>
              <a:rPr lang="en-US" sz="2400" kern="100">
                <a:solidFill>
                  <a:schemeClr val="bg2"/>
                </a:solidFill>
                <a:effectLst/>
                <a:latin typeface="Calibri"/>
                <a:ea typeface="Calibri"/>
              </a:rPr>
              <a:t>which outline</a:t>
            </a:r>
            <a:r>
              <a:rPr lang="en-US" sz="2400" kern="100">
                <a:solidFill>
                  <a:schemeClr val="bg2"/>
                </a:solidFill>
                <a:latin typeface="Calibri"/>
                <a:ea typeface="Calibri"/>
              </a:rPr>
              <a:t>: </a:t>
            </a:r>
            <a:endParaRPr lang="en-US" sz="2400" kern="100">
              <a:solidFill>
                <a:schemeClr val="bg2"/>
              </a:solidFill>
              <a:latin typeface="Calibri" panose="020F0502020204030204" pitchFamily="34" charset="0"/>
              <a:ea typeface="Calibri" panose="020F0502020204030204" pitchFamily="34" charset="0"/>
            </a:endParaRPr>
          </a:p>
        </p:txBody>
      </p:sp>
      <p:sp>
        <p:nvSpPr>
          <p:cNvPr id="51" name="TextBox 50">
            <a:extLst>
              <a:ext uri="{FF2B5EF4-FFF2-40B4-BE49-F238E27FC236}">
                <a16:creationId xmlns:a16="http://schemas.microsoft.com/office/drawing/2014/main" id="{B8351465-090C-7252-B93B-D352FB4D8D5C}"/>
              </a:ext>
            </a:extLst>
          </p:cNvPr>
          <p:cNvSpPr txBox="1"/>
          <p:nvPr/>
        </p:nvSpPr>
        <p:spPr>
          <a:xfrm>
            <a:off x="533402" y="5367709"/>
            <a:ext cx="11367246" cy="707886"/>
          </a:xfrm>
          <a:prstGeom prst="rect">
            <a:avLst/>
          </a:prstGeom>
          <a:noFill/>
        </p:spPr>
        <p:txBody>
          <a:bodyPr wrap="square">
            <a:spAutoFit/>
          </a:bodyPr>
          <a:lstStyle/>
          <a:p>
            <a:r>
              <a:rPr lang="en-US" sz="2000" i="1" kern="100">
                <a:solidFill>
                  <a:schemeClr val="bg2"/>
                </a:solidFill>
                <a:effectLst/>
                <a:latin typeface="Calibri" panose="020F0502020204030204" pitchFamily="34" charset="0"/>
                <a:ea typeface="Calibri" panose="020F0502020204030204" pitchFamily="34" charset="0"/>
              </a:rPr>
              <a:t>The CAS also includes considerations </a:t>
            </a:r>
            <a:r>
              <a:rPr lang="en-US" sz="2000" b="1" i="1" kern="100">
                <a:solidFill>
                  <a:schemeClr val="bg2"/>
                </a:solidFill>
                <a:effectLst/>
                <a:latin typeface="Calibri" panose="020F0502020204030204" pitchFamily="34" charset="0"/>
                <a:ea typeface="Calibri" panose="020F0502020204030204" pitchFamily="34" charset="0"/>
              </a:rPr>
              <a:t>for CAS management and monitoring</a:t>
            </a:r>
            <a:r>
              <a:rPr lang="en-US" sz="2000" i="1" kern="100">
                <a:solidFill>
                  <a:schemeClr val="bg2"/>
                </a:solidFill>
                <a:effectLst/>
                <a:latin typeface="Calibri" panose="020F0502020204030204" pitchFamily="34" charset="0"/>
                <a:ea typeface="Calibri" panose="020F0502020204030204" pitchFamily="34" charset="0"/>
              </a:rPr>
              <a:t>, </a:t>
            </a:r>
            <a:r>
              <a:rPr lang="en-US" sz="2000" b="1" i="1" kern="100">
                <a:solidFill>
                  <a:schemeClr val="bg2"/>
                </a:solidFill>
                <a:effectLst/>
                <a:latin typeface="Calibri" panose="020F0502020204030204" pitchFamily="34" charset="0"/>
                <a:ea typeface="Calibri" panose="020F0502020204030204" pitchFamily="34" charset="0"/>
              </a:rPr>
              <a:t>scaling</a:t>
            </a:r>
            <a:r>
              <a:rPr lang="en-US" sz="2000" i="1" kern="100">
                <a:solidFill>
                  <a:schemeClr val="bg2"/>
                </a:solidFill>
                <a:effectLst/>
                <a:latin typeface="Calibri" panose="020F0502020204030204" pitchFamily="34" charset="0"/>
                <a:ea typeface="Calibri" panose="020F0502020204030204" pitchFamily="34" charset="0"/>
              </a:rPr>
              <a:t>, as well as suggestions for </a:t>
            </a:r>
            <a:r>
              <a:rPr lang="en-US" sz="2000" b="1" i="1" kern="100">
                <a:solidFill>
                  <a:schemeClr val="bg2"/>
                </a:solidFill>
                <a:effectLst/>
                <a:latin typeface="Calibri" panose="020F0502020204030204" pitchFamily="34" charset="0"/>
                <a:ea typeface="Calibri" panose="020F0502020204030204" pitchFamily="34" charset="0"/>
              </a:rPr>
              <a:t>measures of success</a:t>
            </a:r>
            <a:r>
              <a:rPr lang="en-US" sz="2000" i="1" kern="100">
                <a:solidFill>
                  <a:schemeClr val="bg2"/>
                </a:solidFill>
                <a:effectLst/>
                <a:latin typeface="Calibri" panose="020F0502020204030204" pitchFamily="34" charset="0"/>
                <a:ea typeface="Calibri" panose="020F0502020204030204" pitchFamily="34" charset="0"/>
              </a:rPr>
              <a:t>, and </a:t>
            </a:r>
            <a:r>
              <a:rPr lang="en-US" sz="2000" b="1" i="1" kern="100">
                <a:solidFill>
                  <a:schemeClr val="bg2"/>
                </a:solidFill>
                <a:effectLst/>
                <a:latin typeface="Calibri" panose="020F0502020204030204" pitchFamily="34" charset="0"/>
                <a:ea typeface="Calibri" panose="020F0502020204030204" pitchFamily="34" charset="0"/>
              </a:rPr>
              <a:t>resourcing needs</a:t>
            </a:r>
            <a:r>
              <a:rPr lang="en-US" sz="2000" i="1" kern="100">
                <a:solidFill>
                  <a:schemeClr val="bg2"/>
                </a:solidFill>
                <a:effectLst/>
                <a:latin typeface="Calibri" panose="020F0502020204030204" pitchFamily="34" charset="0"/>
                <a:ea typeface="Calibri" panose="020F0502020204030204" pitchFamily="34" charset="0"/>
              </a:rPr>
              <a:t>.   </a:t>
            </a:r>
          </a:p>
        </p:txBody>
      </p:sp>
      <p:pic>
        <p:nvPicPr>
          <p:cNvPr id="54" name="Graphic 53" descr="Checkmark with solid fill">
            <a:extLst>
              <a:ext uri="{FF2B5EF4-FFF2-40B4-BE49-F238E27FC236}">
                <a16:creationId xmlns:a16="http://schemas.microsoft.com/office/drawing/2014/main" id="{DF4750A1-D1F9-5EFD-92BF-6EA794A63B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688" y="6018938"/>
            <a:ext cx="347508" cy="347508"/>
          </a:xfrm>
          <a:prstGeom prst="rect">
            <a:avLst/>
          </a:prstGeom>
        </p:spPr>
      </p:pic>
      <p:sp>
        <p:nvSpPr>
          <p:cNvPr id="26" name="Arrow: Pentagon 25">
            <a:extLst>
              <a:ext uri="{FF2B5EF4-FFF2-40B4-BE49-F238E27FC236}">
                <a16:creationId xmlns:a16="http://schemas.microsoft.com/office/drawing/2014/main" id="{B4A249F3-224A-F8B4-4E97-3E58D8CD44D5}"/>
              </a:ext>
            </a:extLst>
          </p:cNvPr>
          <p:cNvSpPr/>
          <p:nvPr/>
        </p:nvSpPr>
        <p:spPr>
          <a:xfrm>
            <a:off x="336828" y="1064328"/>
            <a:ext cx="481368" cy="942305"/>
          </a:xfrm>
          <a:prstGeom prst="homePlate">
            <a:avLst>
              <a:gd name="adj" fmla="val 62263"/>
            </a:avLst>
          </a:prstGeom>
          <a:solidFill>
            <a:schemeClr val="bg2"/>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defTabSz="1219170">
              <a:buClrTx/>
              <a:defRPr/>
            </a:pPr>
            <a:endParaRPr lang="en-US" sz="3733" kern="1200">
              <a:solidFill>
                <a:srgbClr val="FFFFFF"/>
              </a:solidFill>
              <a:latin typeface="Arial Black" panose="020B0A04020102020204" pitchFamily="34" charset="0"/>
            </a:endParaRPr>
          </a:p>
        </p:txBody>
      </p:sp>
      <p:graphicFrame>
        <p:nvGraphicFramePr>
          <p:cNvPr id="30" name="Table 29">
            <a:extLst>
              <a:ext uri="{FF2B5EF4-FFF2-40B4-BE49-F238E27FC236}">
                <a16:creationId xmlns:a16="http://schemas.microsoft.com/office/drawing/2014/main" id="{BCECAF45-BB1F-FD85-3703-9E598CCF6468}"/>
              </a:ext>
            </a:extLst>
          </p:cNvPr>
          <p:cNvGraphicFramePr>
            <a:graphicFrameLocks noGrp="1"/>
          </p:cNvGraphicFramePr>
          <p:nvPr>
            <p:extLst>
              <p:ext uri="{D42A27DB-BD31-4B8C-83A1-F6EECF244321}">
                <p14:modId xmlns:p14="http://schemas.microsoft.com/office/powerpoint/2010/main" val="3447279717"/>
              </p:ext>
            </p:extLst>
          </p:nvPr>
        </p:nvGraphicFramePr>
        <p:xfrm>
          <a:off x="1550255" y="2926672"/>
          <a:ext cx="4862519" cy="21450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532981879"/>
                    </a:ext>
                  </a:extLst>
                </a:gridCol>
                <a:gridCol w="4654239">
                  <a:extLst>
                    <a:ext uri="{9D8B030D-6E8A-4147-A177-3AD203B41FA5}">
                      <a16:colId xmlns:a16="http://schemas.microsoft.com/office/drawing/2014/main" val="1092258580"/>
                    </a:ext>
                  </a:extLst>
                </a:gridCol>
              </a:tblGrid>
              <a:tr h="666740">
                <a:tc>
                  <a:txBody>
                    <a:bodyPr/>
                    <a:lstStyle/>
                    <a:p>
                      <a:endParaRPr lang="en-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1" i="1" noProof="0">
                          <a:solidFill>
                            <a:schemeClr val="bg2"/>
                          </a:solidFill>
                          <a:latin typeface="Calibri"/>
                          <a:ea typeface="Calibri" panose="020F0502020204030204" pitchFamily="34" charset="0"/>
                          <a:cs typeface="Calibri"/>
                        </a:rPr>
                        <a:t>Benefits to Countries</a:t>
                      </a:r>
                    </a:p>
                    <a:p>
                      <a:endParaRPr lang="en-US" sz="700" b="1" i="1" noProof="0">
                        <a:solidFill>
                          <a:schemeClr val="bg2"/>
                        </a:solidFill>
                        <a:latin typeface="Calibri"/>
                        <a:ea typeface="Calibri" panose="020F0502020204030204" pitchFamily="34" charset="0"/>
                        <a:cs typeface="Calibri"/>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6604283"/>
                  </a:ext>
                </a:extLst>
              </a:tr>
              <a:tr h="666740">
                <a:tc>
                  <a:txBody>
                    <a:bodyPr/>
                    <a:lstStyle/>
                    <a:p>
                      <a:endParaRPr lang="en-US" noProof="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1" i="1" noProof="0">
                        <a:solidFill>
                          <a:schemeClr val="bg2"/>
                        </a:solidFill>
                        <a:latin typeface="Calibri"/>
                        <a:ea typeface="Calibri" panose="020F0502020204030204" pitchFamily="34" charset="0"/>
                        <a:cs typeface="Calibri"/>
                      </a:endParaRPr>
                    </a:p>
                    <a:p>
                      <a:endParaRPr lang="en-US" sz="2800" b="1" i="1" noProof="0">
                        <a:solidFill>
                          <a:schemeClr val="bg2"/>
                        </a:solidFill>
                        <a:latin typeface="Calibri"/>
                        <a:ea typeface="Calibri" panose="020F0502020204030204" pitchFamily="34" charset="0"/>
                        <a:cs typeface="Calibri"/>
                      </a:endParaRPr>
                    </a:p>
                    <a:p>
                      <a:r>
                        <a:rPr lang="en-US" sz="2800" b="1" i="1" noProof="0">
                          <a:solidFill>
                            <a:schemeClr val="bg2"/>
                          </a:solidFill>
                          <a:latin typeface="Calibri"/>
                          <a:ea typeface="Calibri" panose="020F0502020204030204" pitchFamily="34" charset="0"/>
                          <a:cs typeface="Calibri"/>
                        </a:rPr>
                        <a:t>Targeted Stakeholders</a:t>
                      </a:r>
                    </a:p>
                    <a:p>
                      <a:endParaRPr lang="en-US" sz="700" b="1" i="1" noProof="0">
                        <a:solidFill>
                          <a:schemeClr val="bg2"/>
                        </a:solidFill>
                        <a:latin typeface="Calibri"/>
                        <a:ea typeface="Calibri" panose="020F0502020204030204" pitchFamily="34" charset="0"/>
                        <a:cs typeface="Calibri"/>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578730"/>
                  </a:ext>
                </a:extLst>
              </a:tr>
            </a:tbl>
          </a:graphicData>
        </a:graphic>
      </p:graphicFrame>
      <p:pic>
        <p:nvPicPr>
          <p:cNvPr id="3" name="Graphique 4" descr="Engrenages avec un remplissage uni">
            <a:extLst>
              <a:ext uri="{FF2B5EF4-FFF2-40B4-BE49-F238E27FC236}">
                <a16:creationId xmlns:a16="http://schemas.microsoft.com/office/drawing/2014/main" id="{6C0A265F-DC5B-BD08-7B98-6AD27899D4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6039" y="2212785"/>
            <a:ext cx="848298" cy="848298"/>
          </a:xfrm>
          <a:prstGeom prst="rect">
            <a:avLst/>
          </a:prstGeom>
        </p:spPr>
      </p:pic>
      <p:pic>
        <p:nvPicPr>
          <p:cNvPr id="4" name="Graphique 8" descr="Groupe avec un remplissage uni">
            <a:extLst>
              <a:ext uri="{FF2B5EF4-FFF2-40B4-BE49-F238E27FC236}">
                <a16:creationId xmlns:a16="http://schemas.microsoft.com/office/drawing/2014/main" id="{BCD9FE19-AF10-1C00-B0E4-EE9333E692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27176" y="3688904"/>
            <a:ext cx="913894" cy="913894"/>
          </a:xfrm>
          <a:prstGeom prst="rect">
            <a:avLst/>
          </a:prstGeom>
        </p:spPr>
      </p:pic>
      <p:graphicFrame>
        <p:nvGraphicFramePr>
          <p:cNvPr id="5" name="Table 4">
            <a:extLst>
              <a:ext uri="{FF2B5EF4-FFF2-40B4-BE49-F238E27FC236}">
                <a16:creationId xmlns:a16="http://schemas.microsoft.com/office/drawing/2014/main" id="{C4EF5B3A-9E41-BD6B-2E54-02F700799BBC}"/>
              </a:ext>
            </a:extLst>
          </p:cNvPr>
          <p:cNvGraphicFramePr>
            <a:graphicFrameLocks noGrp="1"/>
          </p:cNvGraphicFramePr>
          <p:nvPr>
            <p:extLst>
              <p:ext uri="{D42A27DB-BD31-4B8C-83A1-F6EECF244321}">
                <p14:modId xmlns:p14="http://schemas.microsoft.com/office/powerpoint/2010/main" val="690054033"/>
              </p:ext>
            </p:extLst>
          </p:nvPr>
        </p:nvGraphicFramePr>
        <p:xfrm>
          <a:off x="7085640" y="2875590"/>
          <a:ext cx="4441715" cy="2584686"/>
        </p:xfrm>
        <a:graphic>
          <a:graphicData uri="http://schemas.openxmlformats.org/drawingml/2006/table">
            <a:tbl>
              <a:tblPr firstRow="1" bandRow="1">
                <a:tableStyleId>{5C22544A-7EE6-4342-B048-85BDC9FD1C3A}</a:tableStyleId>
              </a:tblPr>
              <a:tblGrid>
                <a:gridCol w="4441715">
                  <a:extLst>
                    <a:ext uri="{9D8B030D-6E8A-4147-A177-3AD203B41FA5}">
                      <a16:colId xmlns:a16="http://schemas.microsoft.com/office/drawing/2014/main" val="991868862"/>
                    </a:ext>
                  </a:extLst>
                </a:gridCol>
              </a:tblGrid>
              <a:tr h="1121657">
                <a:tc>
                  <a:txBody>
                    <a:bodyPr/>
                    <a:lstStyle/>
                    <a:p>
                      <a:r>
                        <a:rPr lang="en-US" sz="2800" b="1" i="1" noProof="0">
                          <a:solidFill>
                            <a:schemeClr val="bg2"/>
                          </a:solidFill>
                          <a:latin typeface="Calibri"/>
                          <a:ea typeface="Calibri" panose="020F0502020204030204" pitchFamily="34" charset="0"/>
                          <a:cs typeface="Calibri"/>
                        </a:rPr>
                        <a:t>Tasks, Actions, &amp; Activities </a:t>
                      </a:r>
                    </a:p>
                    <a:p>
                      <a:endParaRPr lang="en-US" sz="700" b="1" i="1" noProof="0">
                        <a:solidFill>
                          <a:schemeClr val="bg2"/>
                        </a:solidFill>
                        <a:latin typeface="Calibri"/>
                        <a:ea typeface="Calibri" panose="020F0502020204030204" pitchFamily="34" charset="0"/>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9601068"/>
                  </a:ext>
                </a:extLst>
              </a:tr>
              <a:tr h="1463029">
                <a:tc>
                  <a:txBody>
                    <a:bodyPr/>
                    <a:lstStyle/>
                    <a:p>
                      <a:endParaRPr lang="en-US" sz="2800" b="1" i="1" noProof="0">
                        <a:solidFill>
                          <a:schemeClr val="bg2"/>
                        </a:solidFill>
                        <a:latin typeface="Calibri"/>
                        <a:ea typeface="Calibri" panose="020F0502020204030204" pitchFamily="34" charset="0"/>
                        <a:cs typeface="Calibri"/>
                      </a:endParaRPr>
                    </a:p>
                    <a:p>
                      <a:r>
                        <a:rPr lang="en-US" sz="2800" b="1" i="1" noProof="0">
                          <a:solidFill>
                            <a:schemeClr val="bg2"/>
                          </a:solidFill>
                          <a:latin typeface="Calibri"/>
                          <a:ea typeface="Calibri" panose="020F0502020204030204" pitchFamily="34" charset="0"/>
                          <a:cs typeface="Calibri"/>
                        </a:rPr>
                        <a:t>    Timeline &amp; Milestones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06474"/>
                  </a:ext>
                </a:extLst>
              </a:tr>
            </a:tbl>
          </a:graphicData>
        </a:graphic>
      </p:graphicFrame>
      <p:pic>
        <p:nvPicPr>
          <p:cNvPr id="7" name="Graphic 6" descr="Seaweed with solid fill">
            <a:extLst>
              <a:ext uri="{FF2B5EF4-FFF2-40B4-BE49-F238E27FC236}">
                <a16:creationId xmlns:a16="http://schemas.microsoft.com/office/drawing/2014/main" id="{0757B0C3-9289-DA9C-AD9F-AA6851DC8B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431" y="2230203"/>
            <a:ext cx="649785" cy="649785"/>
          </a:xfrm>
          <a:prstGeom prst="rect">
            <a:avLst/>
          </a:prstGeom>
        </p:spPr>
      </p:pic>
      <p:pic>
        <p:nvPicPr>
          <p:cNvPr id="9" name="Graphic 8" descr="Hospital with solid fill">
            <a:extLst>
              <a:ext uri="{FF2B5EF4-FFF2-40B4-BE49-F238E27FC236}">
                <a16:creationId xmlns:a16="http://schemas.microsoft.com/office/drawing/2014/main" id="{BE4CEE7B-B555-A566-334C-93586B92A0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07226" y="2230203"/>
            <a:ext cx="762232" cy="762232"/>
          </a:xfrm>
          <a:prstGeom prst="rect">
            <a:avLst/>
          </a:prstGeom>
        </p:spPr>
      </p:pic>
      <p:pic>
        <p:nvPicPr>
          <p:cNvPr id="15" name="Graphic 14" descr="Daily calendar with solid fill">
            <a:extLst>
              <a:ext uri="{FF2B5EF4-FFF2-40B4-BE49-F238E27FC236}">
                <a16:creationId xmlns:a16="http://schemas.microsoft.com/office/drawing/2014/main" id="{742C6DBD-2D19-C458-A9D6-4A22558BCF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78239" y="3688904"/>
            <a:ext cx="805255" cy="805255"/>
          </a:xfrm>
          <a:prstGeom prst="rect">
            <a:avLst/>
          </a:prstGeom>
        </p:spPr>
      </p:pic>
      <p:cxnSp>
        <p:nvCxnSpPr>
          <p:cNvPr id="11" name="Straight Connector 10">
            <a:extLst>
              <a:ext uri="{FF2B5EF4-FFF2-40B4-BE49-F238E27FC236}">
                <a16:creationId xmlns:a16="http://schemas.microsoft.com/office/drawing/2014/main" id="{A9ABD048-413A-C2AB-C4F7-21549D6BC6DB}"/>
              </a:ext>
            </a:extLst>
          </p:cNvPr>
          <p:cNvCxnSpPr>
            <a:stCxn id="6" idx="1"/>
          </p:cNvCxnSpPr>
          <p:nvPr/>
        </p:nvCxnSpPr>
        <p:spPr>
          <a:xfrm>
            <a:off x="1429871" y="3623234"/>
            <a:ext cx="3992521" cy="23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89410B-E198-5377-B587-DDD622CEA2EE}"/>
              </a:ext>
            </a:extLst>
          </p:cNvPr>
          <p:cNvCxnSpPr/>
          <p:nvPr/>
        </p:nvCxnSpPr>
        <p:spPr>
          <a:xfrm>
            <a:off x="7160535" y="3619793"/>
            <a:ext cx="3992521" cy="23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41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EF906-642D-6CB6-5512-59889DE00106}"/>
              </a:ext>
            </a:extLst>
          </p:cNvPr>
          <p:cNvSpPr/>
          <p:nvPr/>
        </p:nvSpPr>
        <p:spPr>
          <a:xfrm>
            <a:off x="6716999" y="6324600"/>
            <a:ext cx="4745202" cy="4703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2FB14AF-AFDA-C738-14EE-2461FE234A34}"/>
              </a:ext>
            </a:extLst>
          </p:cNvPr>
          <p:cNvSpPr/>
          <p:nvPr/>
        </p:nvSpPr>
        <p:spPr>
          <a:xfrm>
            <a:off x="7873872" y="3231334"/>
            <a:ext cx="3693352" cy="3281606"/>
          </a:xfrm>
          <a:prstGeom prst="rect">
            <a:avLst/>
          </a:prstGeom>
          <a:solidFill>
            <a:srgbClr val="2863A3">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C530E3A-BAE0-960D-5C27-C3E1DDDC26DF}"/>
              </a:ext>
            </a:extLst>
          </p:cNvPr>
          <p:cNvSpPr/>
          <p:nvPr/>
        </p:nvSpPr>
        <p:spPr>
          <a:xfrm>
            <a:off x="4538193" y="3231334"/>
            <a:ext cx="3115614" cy="3281606"/>
          </a:xfrm>
          <a:prstGeom prst="rect">
            <a:avLst/>
          </a:prstGeom>
          <a:solidFill>
            <a:srgbClr val="2863A3">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8" name="Rectangle 37">
            <a:extLst>
              <a:ext uri="{FF2B5EF4-FFF2-40B4-BE49-F238E27FC236}">
                <a16:creationId xmlns:a16="http://schemas.microsoft.com/office/drawing/2014/main" id="{40BA306E-2ACB-1F72-2D48-3D748F461C79}"/>
              </a:ext>
            </a:extLst>
          </p:cNvPr>
          <p:cNvSpPr/>
          <p:nvPr/>
        </p:nvSpPr>
        <p:spPr>
          <a:xfrm>
            <a:off x="615970" y="3231334"/>
            <a:ext cx="3686108" cy="3281606"/>
          </a:xfrm>
          <a:prstGeom prst="rect">
            <a:avLst/>
          </a:prstGeom>
          <a:solidFill>
            <a:srgbClr val="2863A3">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51729" y="177340"/>
            <a:ext cx="11106151" cy="825094"/>
          </a:xfrm>
        </p:spPr>
        <p:txBody>
          <a:bodyPr/>
          <a:lstStyle/>
          <a:p>
            <a:r>
              <a:rPr lang="en-US" sz="2900" b="1" cap="none">
                <a:solidFill>
                  <a:schemeClr val="bg2"/>
                </a:solidFill>
                <a:latin typeface="+mj-lt"/>
              </a:rPr>
              <a:t>12 concrete recommendations were developed to enhance country-level impact and coordination  </a:t>
            </a:r>
          </a:p>
        </p:txBody>
      </p:sp>
      <p:sp>
        <p:nvSpPr>
          <p:cNvPr id="8" name="Rectangle 7"/>
          <p:cNvSpPr/>
          <p:nvPr/>
        </p:nvSpPr>
        <p:spPr>
          <a:xfrm>
            <a:off x="9738424" y="5438705"/>
            <a:ext cx="1823512" cy="106851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a:solidFill>
                  <a:schemeClr val="tx1"/>
                </a:solidFill>
              </a:rPr>
              <a:t>Advance government role in campaign financing</a:t>
            </a:r>
            <a:endParaRPr lang="en-US" sz="1050">
              <a:solidFill>
                <a:schemeClr val="tx1"/>
              </a:solidFill>
            </a:endParaRPr>
          </a:p>
        </p:txBody>
      </p:sp>
      <p:sp>
        <p:nvSpPr>
          <p:cNvPr id="9" name="Rectangle 8"/>
          <p:cNvSpPr/>
          <p:nvPr/>
        </p:nvSpPr>
        <p:spPr>
          <a:xfrm>
            <a:off x="7873872" y="5437259"/>
            <a:ext cx="1828800" cy="106984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b="1">
              <a:solidFill>
                <a:schemeClr val="tx1"/>
              </a:solidFill>
            </a:endParaRPr>
          </a:p>
          <a:p>
            <a:pPr algn="ctr"/>
            <a:r>
              <a:rPr lang="en-US" sz="1050" b="1">
                <a:solidFill>
                  <a:schemeClr val="tx1"/>
                </a:solidFill>
              </a:rPr>
              <a:t>Harmonize and align incentive payment modalities and rates across campaigns </a:t>
            </a:r>
          </a:p>
        </p:txBody>
      </p:sp>
      <p:sp>
        <p:nvSpPr>
          <p:cNvPr id="11" name="Rectangle 10"/>
          <p:cNvSpPr/>
          <p:nvPr/>
        </p:nvSpPr>
        <p:spPr>
          <a:xfrm>
            <a:off x="7873872" y="4329364"/>
            <a:ext cx="3696870" cy="106984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50" b="1">
                <a:solidFill>
                  <a:schemeClr val="tx1"/>
                </a:solidFill>
              </a:rPr>
              <a:t>Take incremental steps toward harmonizing and aligning  campaign financing</a:t>
            </a:r>
          </a:p>
        </p:txBody>
      </p:sp>
      <p:sp>
        <p:nvSpPr>
          <p:cNvPr id="13" name="Rectangle 12"/>
          <p:cNvSpPr/>
          <p:nvPr/>
        </p:nvSpPr>
        <p:spPr>
          <a:xfrm>
            <a:off x="4538346" y="4342354"/>
            <a:ext cx="3115309" cy="1069848"/>
          </a:xfrm>
          <a:prstGeom prst="rect">
            <a:avLst/>
          </a:prstGeom>
          <a:solidFill>
            <a:srgbClr val="C8D7E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lgn="ctr"/>
            <a:endParaRPr lang="en-US" sz="1050" b="1">
              <a:solidFill>
                <a:schemeClr val="tx1"/>
              </a:solidFill>
            </a:endParaRPr>
          </a:p>
          <a:p>
            <a:pPr lvl="1" algn="ctr"/>
            <a:r>
              <a:rPr lang="en-US" sz="1050" b="1">
                <a:solidFill>
                  <a:schemeClr val="tx1"/>
                </a:solidFill>
              </a:rPr>
              <a:t>Aligned with the coordinated country MERLA strategy, improve the ability of campaign implementers and partners to identify, measure, utilize, and share data on campaign effectiveness</a:t>
            </a:r>
          </a:p>
        </p:txBody>
      </p:sp>
      <p:sp>
        <p:nvSpPr>
          <p:cNvPr id="15" name="Rectangle 14"/>
          <p:cNvSpPr/>
          <p:nvPr/>
        </p:nvSpPr>
        <p:spPr>
          <a:xfrm>
            <a:off x="621258" y="2190029"/>
            <a:ext cx="3686108" cy="864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chemeClr val="bg1"/>
                </a:solidFill>
              </a:rPr>
              <a:t>Planning &amp; Implementation</a:t>
            </a:r>
            <a:endParaRPr lang="en-US">
              <a:solidFill>
                <a:schemeClr val="bg1"/>
              </a:solidFill>
            </a:endParaRPr>
          </a:p>
        </p:txBody>
      </p:sp>
      <p:sp>
        <p:nvSpPr>
          <p:cNvPr id="16" name="Rectangle 15"/>
          <p:cNvSpPr/>
          <p:nvPr/>
        </p:nvSpPr>
        <p:spPr>
          <a:xfrm>
            <a:off x="4538003" y="2190477"/>
            <a:ext cx="3115995" cy="86442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chemeClr val="bg1"/>
                </a:solidFill>
              </a:rPr>
              <a:t>M&amp;E/MERLA</a:t>
            </a:r>
            <a:r>
              <a:rPr lang="en-US" sz="1800" b="1" baseline="30000">
                <a:solidFill>
                  <a:schemeClr val="bg1"/>
                </a:solidFill>
              </a:rPr>
              <a:t>1</a:t>
            </a:r>
            <a:endParaRPr lang="en-US">
              <a:solidFill>
                <a:schemeClr val="bg1"/>
              </a:solidFill>
            </a:endParaRPr>
          </a:p>
        </p:txBody>
      </p:sp>
      <p:sp>
        <p:nvSpPr>
          <p:cNvPr id="17" name="Rectangle 16"/>
          <p:cNvSpPr/>
          <p:nvPr/>
        </p:nvSpPr>
        <p:spPr>
          <a:xfrm>
            <a:off x="7873872" y="2190029"/>
            <a:ext cx="3696870" cy="861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chemeClr val="bg1"/>
                </a:solidFill>
              </a:rPr>
              <a:t>Campaign Financing</a:t>
            </a:r>
            <a:endParaRPr lang="en-US">
              <a:solidFill>
                <a:schemeClr val="bg1"/>
              </a:solidFill>
            </a:endParaRPr>
          </a:p>
        </p:txBody>
      </p:sp>
      <p:sp>
        <p:nvSpPr>
          <p:cNvPr id="20" name="Rectangle 19"/>
          <p:cNvSpPr/>
          <p:nvPr/>
        </p:nvSpPr>
        <p:spPr>
          <a:xfrm>
            <a:off x="4538193" y="3231334"/>
            <a:ext cx="3115310" cy="1065261"/>
          </a:xfrm>
          <a:prstGeom prst="rect">
            <a:avLst/>
          </a:prstGeom>
          <a:solidFill>
            <a:srgbClr val="C8D7E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a:solidFill>
                  <a:schemeClr val="tx1"/>
                </a:solidFill>
              </a:rPr>
              <a:t>Within countries, develop a coordinated and collaborative cross-campaign MERLA strategy</a:t>
            </a:r>
          </a:p>
        </p:txBody>
      </p:sp>
      <p:sp>
        <p:nvSpPr>
          <p:cNvPr id="21" name="Rectangle 20"/>
          <p:cNvSpPr/>
          <p:nvPr/>
        </p:nvSpPr>
        <p:spPr>
          <a:xfrm>
            <a:off x="7873872" y="3226496"/>
            <a:ext cx="3690714" cy="106360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a:solidFill>
                  <a:schemeClr val="tx1"/>
                </a:solidFill>
              </a:rPr>
              <a:t>Create a comprehensive view of campaign financing at the country level</a:t>
            </a:r>
          </a:p>
        </p:txBody>
      </p:sp>
      <p:sp>
        <p:nvSpPr>
          <p:cNvPr id="2" name="Rectangle 1">
            <a:extLst>
              <a:ext uri="{FF2B5EF4-FFF2-40B4-BE49-F238E27FC236}">
                <a16:creationId xmlns:a16="http://schemas.microsoft.com/office/drawing/2014/main" id="{7A05A835-C14F-4315-AC49-AA4543EFA975}"/>
              </a:ext>
            </a:extLst>
          </p:cNvPr>
          <p:cNvSpPr/>
          <p:nvPr/>
        </p:nvSpPr>
        <p:spPr>
          <a:xfrm>
            <a:off x="4538193" y="5457962"/>
            <a:ext cx="3114928" cy="1054978"/>
          </a:xfrm>
          <a:prstGeom prst="rect">
            <a:avLst/>
          </a:prstGeom>
          <a:solidFill>
            <a:srgbClr val="C8D7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50" b="1">
                <a:solidFill>
                  <a:schemeClr val="tx1"/>
                </a:solidFill>
              </a:rPr>
              <a:t>At the global level, develop a Learning Platform and a MERLA framework as a practical guidance to countries and global stakeholders</a:t>
            </a:r>
          </a:p>
        </p:txBody>
      </p:sp>
      <p:sp>
        <p:nvSpPr>
          <p:cNvPr id="45" name="Rectangle 44">
            <a:extLst>
              <a:ext uri="{FF2B5EF4-FFF2-40B4-BE49-F238E27FC236}">
                <a16:creationId xmlns:a16="http://schemas.microsoft.com/office/drawing/2014/main" id="{BA779AAF-D608-00B5-F232-5EFA3F92B065}"/>
              </a:ext>
            </a:extLst>
          </p:cNvPr>
          <p:cNvSpPr/>
          <p:nvPr/>
        </p:nvSpPr>
        <p:spPr>
          <a:xfrm>
            <a:off x="2487786" y="4342353"/>
            <a:ext cx="1813492" cy="105743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1050" b="1">
              <a:solidFill>
                <a:schemeClr val="tx1"/>
              </a:solidFill>
            </a:endParaRPr>
          </a:p>
          <a:p>
            <a:pPr algn="ctr"/>
            <a:r>
              <a:rPr lang="en-US" sz="1050" b="1">
                <a:solidFill>
                  <a:schemeClr val="tx1"/>
                </a:solidFill>
              </a:rPr>
              <a:t>Harmonize tools and operations (e.g., logistics, supply chain, microplanning) across campaigns</a:t>
            </a:r>
            <a:endParaRPr lang="en-US" sz="1050" b="1">
              <a:solidFill>
                <a:schemeClr val="tx1"/>
              </a:solidFill>
              <a:cs typeface="Arial"/>
            </a:endParaRPr>
          </a:p>
        </p:txBody>
      </p:sp>
      <p:sp>
        <p:nvSpPr>
          <p:cNvPr id="46" name="Rectangle 45">
            <a:extLst>
              <a:ext uri="{FF2B5EF4-FFF2-40B4-BE49-F238E27FC236}">
                <a16:creationId xmlns:a16="http://schemas.microsoft.com/office/drawing/2014/main" id="{AD84E48B-112C-5E7D-EBC8-5956EB9049C3}"/>
              </a:ext>
            </a:extLst>
          </p:cNvPr>
          <p:cNvSpPr/>
          <p:nvPr/>
        </p:nvSpPr>
        <p:spPr>
          <a:xfrm>
            <a:off x="614908" y="4342354"/>
            <a:ext cx="1828800" cy="105743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a:solidFill>
                  <a:schemeClr val="tx1"/>
                </a:solidFill>
              </a:rPr>
              <a:t>Develop a multi-year, cross-campaign workplan and schedule for campaigns </a:t>
            </a:r>
          </a:p>
        </p:txBody>
      </p:sp>
      <p:sp>
        <p:nvSpPr>
          <p:cNvPr id="47" name="Rectangle 46">
            <a:extLst>
              <a:ext uri="{FF2B5EF4-FFF2-40B4-BE49-F238E27FC236}">
                <a16:creationId xmlns:a16="http://schemas.microsoft.com/office/drawing/2014/main" id="{DE343B98-5447-E4BF-9D7B-AC68B34D37CA}"/>
              </a:ext>
            </a:extLst>
          </p:cNvPr>
          <p:cNvSpPr/>
          <p:nvPr/>
        </p:nvSpPr>
        <p:spPr>
          <a:xfrm>
            <a:off x="2488586" y="3228877"/>
            <a:ext cx="1813492" cy="106567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a:solidFill>
                <a:schemeClr val="tx1"/>
              </a:solidFill>
            </a:endParaRPr>
          </a:p>
          <a:p>
            <a:pPr algn="ctr"/>
            <a:r>
              <a:rPr lang="en-US" sz="1050" b="1">
                <a:solidFill>
                  <a:schemeClr val="tx1"/>
                </a:solidFill>
              </a:rPr>
              <a:t>Identify campaigns and domains for collaboration and integration</a:t>
            </a:r>
            <a:endParaRPr lang="en-US" sz="1050">
              <a:solidFill>
                <a:schemeClr val="tx1"/>
              </a:solidFill>
            </a:endParaRPr>
          </a:p>
        </p:txBody>
      </p:sp>
      <p:sp>
        <p:nvSpPr>
          <p:cNvPr id="48" name="Rectangle 47">
            <a:extLst>
              <a:ext uri="{FF2B5EF4-FFF2-40B4-BE49-F238E27FC236}">
                <a16:creationId xmlns:a16="http://schemas.microsoft.com/office/drawing/2014/main" id="{C75FD8BF-9E8B-5B4B-33B1-A54491486DD5}"/>
              </a:ext>
            </a:extLst>
          </p:cNvPr>
          <p:cNvSpPr/>
          <p:nvPr/>
        </p:nvSpPr>
        <p:spPr>
          <a:xfrm>
            <a:off x="614908" y="3231334"/>
            <a:ext cx="1828800" cy="10694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b="1">
                <a:solidFill>
                  <a:schemeClr val="tx1"/>
                </a:solidFill>
              </a:rPr>
              <a:t>Establish, or leverage an existing multi-sectoral, cross-campaign National Coordination Body</a:t>
            </a:r>
          </a:p>
        </p:txBody>
      </p:sp>
      <p:sp>
        <p:nvSpPr>
          <p:cNvPr id="50" name="Rectangle 49">
            <a:extLst>
              <a:ext uri="{FF2B5EF4-FFF2-40B4-BE49-F238E27FC236}">
                <a16:creationId xmlns:a16="http://schemas.microsoft.com/office/drawing/2014/main" id="{9EC97E7E-C2FF-C4A9-10FF-5ED95C08E85F}"/>
              </a:ext>
            </a:extLst>
          </p:cNvPr>
          <p:cNvSpPr/>
          <p:nvPr/>
        </p:nvSpPr>
        <p:spPr>
          <a:xfrm>
            <a:off x="614908" y="5443503"/>
            <a:ext cx="3686108" cy="10694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50">
              <a:solidFill>
                <a:schemeClr val="tx1"/>
              </a:solidFill>
            </a:endParaRPr>
          </a:p>
          <a:p>
            <a:pPr algn="ctr"/>
            <a:r>
              <a:rPr lang="en-US" sz="1050" b="1">
                <a:solidFill>
                  <a:schemeClr val="tx1"/>
                </a:solidFill>
              </a:rPr>
              <a:t>Develop a coordinated and effective approach to enable active community engagement at all levels and phases </a:t>
            </a:r>
          </a:p>
        </p:txBody>
      </p:sp>
      <p:sp>
        <p:nvSpPr>
          <p:cNvPr id="24" name="Rectangle 23"/>
          <p:cNvSpPr/>
          <p:nvPr/>
        </p:nvSpPr>
        <p:spPr>
          <a:xfrm>
            <a:off x="614908" y="3228569"/>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00" b="1">
                <a:solidFill>
                  <a:schemeClr val="bg2"/>
                </a:solidFill>
              </a:rPr>
              <a:t>Rec #1a</a:t>
            </a:r>
          </a:p>
        </p:txBody>
      </p:sp>
      <p:sp>
        <p:nvSpPr>
          <p:cNvPr id="51" name="Rectangle 50">
            <a:extLst>
              <a:ext uri="{FF2B5EF4-FFF2-40B4-BE49-F238E27FC236}">
                <a16:creationId xmlns:a16="http://schemas.microsoft.com/office/drawing/2014/main" id="{C1177FBA-C58E-1B32-D1BF-F163B58413D4}"/>
              </a:ext>
            </a:extLst>
          </p:cNvPr>
          <p:cNvSpPr/>
          <p:nvPr/>
        </p:nvSpPr>
        <p:spPr>
          <a:xfrm>
            <a:off x="614908" y="4342611"/>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00" b="1">
                <a:solidFill>
                  <a:schemeClr val="bg2"/>
                </a:solidFill>
              </a:rPr>
              <a:t>Rec #1c</a:t>
            </a:r>
          </a:p>
        </p:txBody>
      </p:sp>
      <p:sp>
        <p:nvSpPr>
          <p:cNvPr id="52" name="Rectangle 51">
            <a:extLst>
              <a:ext uri="{FF2B5EF4-FFF2-40B4-BE49-F238E27FC236}">
                <a16:creationId xmlns:a16="http://schemas.microsoft.com/office/drawing/2014/main" id="{DF0E801E-FA6B-7FAC-2B77-ADFB1331D163}"/>
              </a:ext>
            </a:extLst>
          </p:cNvPr>
          <p:cNvSpPr/>
          <p:nvPr/>
        </p:nvSpPr>
        <p:spPr>
          <a:xfrm>
            <a:off x="614908" y="5443503"/>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00" b="1">
                <a:solidFill>
                  <a:schemeClr val="bg2"/>
                </a:solidFill>
              </a:rPr>
              <a:t>Rec #1e</a:t>
            </a:r>
          </a:p>
        </p:txBody>
      </p:sp>
      <p:sp>
        <p:nvSpPr>
          <p:cNvPr id="53" name="Rectangle 52">
            <a:extLst>
              <a:ext uri="{FF2B5EF4-FFF2-40B4-BE49-F238E27FC236}">
                <a16:creationId xmlns:a16="http://schemas.microsoft.com/office/drawing/2014/main" id="{AB10AA68-E8A9-E18A-62F8-E6D147410451}"/>
              </a:ext>
            </a:extLst>
          </p:cNvPr>
          <p:cNvSpPr/>
          <p:nvPr/>
        </p:nvSpPr>
        <p:spPr>
          <a:xfrm>
            <a:off x="2488586" y="3228877"/>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00" b="1">
                <a:solidFill>
                  <a:schemeClr val="bg2"/>
                </a:solidFill>
              </a:rPr>
              <a:t>Rec #1b</a:t>
            </a:r>
          </a:p>
        </p:txBody>
      </p:sp>
      <p:sp>
        <p:nvSpPr>
          <p:cNvPr id="54" name="Rectangle 53">
            <a:extLst>
              <a:ext uri="{FF2B5EF4-FFF2-40B4-BE49-F238E27FC236}">
                <a16:creationId xmlns:a16="http://schemas.microsoft.com/office/drawing/2014/main" id="{81427380-A3C0-FB17-1338-76659C2F4091}"/>
              </a:ext>
            </a:extLst>
          </p:cNvPr>
          <p:cNvSpPr/>
          <p:nvPr/>
        </p:nvSpPr>
        <p:spPr>
          <a:xfrm>
            <a:off x="2487786" y="4342611"/>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000" b="1">
                <a:solidFill>
                  <a:schemeClr val="bg2"/>
                </a:solidFill>
              </a:rPr>
              <a:t>Rec #1d</a:t>
            </a:r>
          </a:p>
        </p:txBody>
      </p:sp>
      <p:sp>
        <p:nvSpPr>
          <p:cNvPr id="56" name="Rectangle 55">
            <a:extLst>
              <a:ext uri="{FF2B5EF4-FFF2-40B4-BE49-F238E27FC236}">
                <a16:creationId xmlns:a16="http://schemas.microsoft.com/office/drawing/2014/main" id="{370AE08C-6657-1869-95C2-129891EC8F6A}"/>
              </a:ext>
            </a:extLst>
          </p:cNvPr>
          <p:cNvSpPr/>
          <p:nvPr/>
        </p:nvSpPr>
        <p:spPr>
          <a:xfrm>
            <a:off x="7873872" y="3225429"/>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bg2"/>
                </a:solidFill>
              </a:rPr>
              <a:t>Rec #3a</a:t>
            </a:r>
          </a:p>
        </p:txBody>
      </p:sp>
      <p:sp>
        <p:nvSpPr>
          <p:cNvPr id="57" name="Rectangle 56">
            <a:extLst>
              <a:ext uri="{FF2B5EF4-FFF2-40B4-BE49-F238E27FC236}">
                <a16:creationId xmlns:a16="http://schemas.microsoft.com/office/drawing/2014/main" id="{8E466A85-3A09-25A3-F4DC-EC7B2C78D46B}"/>
              </a:ext>
            </a:extLst>
          </p:cNvPr>
          <p:cNvSpPr/>
          <p:nvPr/>
        </p:nvSpPr>
        <p:spPr>
          <a:xfrm>
            <a:off x="7873872" y="5437259"/>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bg2"/>
                </a:solidFill>
              </a:rPr>
              <a:t>Rec #3c</a:t>
            </a:r>
          </a:p>
        </p:txBody>
      </p:sp>
      <p:sp>
        <p:nvSpPr>
          <p:cNvPr id="58" name="Rectangle 57">
            <a:extLst>
              <a:ext uri="{FF2B5EF4-FFF2-40B4-BE49-F238E27FC236}">
                <a16:creationId xmlns:a16="http://schemas.microsoft.com/office/drawing/2014/main" id="{C116E41C-F49C-5A95-61EA-F0F7F8039AE8}"/>
              </a:ext>
            </a:extLst>
          </p:cNvPr>
          <p:cNvSpPr/>
          <p:nvPr/>
        </p:nvSpPr>
        <p:spPr>
          <a:xfrm>
            <a:off x="7873872" y="4329363"/>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bg2"/>
                </a:solidFill>
              </a:rPr>
              <a:t>Rec #3b</a:t>
            </a:r>
          </a:p>
        </p:txBody>
      </p:sp>
      <p:sp>
        <p:nvSpPr>
          <p:cNvPr id="59" name="Rectangle 58">
            <a:extLst>
              <a:ext uri="{FF2B5EF4-FFF2-40B4-BE49-F238E27FC236}">
                <a16:creationId xmlns:a16="http://schemas.microsoft.com/office/drawing/2014/main" id="{9F7CF68E-F847-84C4-55E6-E184D8DB5D66}"/>
              </a:ext>
            </a:extLst>
          </p:cNvPr>
          <p:cNvSpPr/>
          <p:nvPr/>
        </p:nvSpPr>
        <p:spPr>
          <a:xfrm>
            <a:off x="9738424" y="5438705"/>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tx1"/>
                </a:solidFill>
              </a:rPr>
              <a:t>Rec #3d</a:t>
            </a:r>
          </a:p>
        </p:txBody>
      </p:sp>
      <p:sp>
        <p:nvSpPr>
          <p:cNvPr id="62" name="Rectangle 61">
            <a:extLst>
              <a:ext uri="{FF2B5EF4-FFF2-40B4-BE49-F238E27FC236}">
                <a16:creationId xmlns:a16="http://schemas.microsoft.com/office/drawing/2014/main" id="{9280D631-90E4-3DE6-86D3-6083B3844C8E}"/>
              </a:ext>
            </a:extLst>
          </p:cNvPr>
          <p:cNvSpPr/>
          <p:nvPr/>
        </p:nvSpPr>
        <p:spPr>
          <a:xfrm>
            <a:off x="4538193" y="4342611"/>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bg2"/>
                </a:solidFill>
              </a:rPr>
              <a:t>Rec #2b</a:t>
            </a:r>
          </a:p>
        </p:txBody>
      </p:sp>
      <p:sp>
        <p:nvSpPr>
          <p:cNvPr id="63" name="Rectangle 62">
            <a:extLst>
              <a:ext uri="{FF2B5EF4-FFF2-40B4-BE49-F238E27FC236}">
                <a16:creationId xmlns:a16="http://schemas.microsoft.com/office/drawing/2014/main" id="{344478EC-F5E1-EAC9-2E26-72E20BCE9293}"/>
              </a:ext>
            </a:extLst>
          </p:cNvPr>
          <p:cNvSpPr/>
          <p:nvPr/>
        </p:nvSpPr>
        <p:spPr>
          <a:xfrm>
            <a:off x="4538193" y="3231334"/>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tx1"/>
                </a:solidFill>
              </a:rPr>
              <a:t>Rec #2a</a:t>
            </a:r>
          </a:p>
        </p:txBody>
      </p:sp>
      <p:sp>
        <p:nvSpPr>
          <p:cNvPr id="64" name="Rectangle 63">
            <a:extLst>
              <a:ext uri="{FF2B5EF4-FFF2-40B4-BE49-F238E27FC236}">
                <a16:creationId xmlns:a16="http://schemas.microsoft.com/office/drawing/2014/main" id="{7188844C-3854-17D7-3767-AD8526C44136}"/>
              </a:ext>
            </a:extLst>
          </p:cNvPr>
          <p:cNvSpPr/>
          <p:nvPr/>
        </p:nvSpPr>
        <p:spPr>
          <a:xfrm>
            <a:off x="4538193" y="5457961"/>
            <a:ext cx="890746" cy="19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a:solidFill>
                  <a:schemeClr val="bg2"/>
                </a:solidFill>
              </a:rPr>
              <a:t>Rec #2c</a:t>
            </a:r>
          </a:p>
        </p:txBody>
      </p:sp>
      <p:sp>
        <p:nvSpPr>
          <p:cNvPr id="35" name="Oval 34">
            <a:extLst>
              <a:ext uri="{FF2B5EF4-FFF2-40B4-BE49-F238E27FC236}">
                <a16:creationId xmlns:a16="http://schemas.microsoft.com/office/drawing/2014/main" id="{514457C7-BBC4-8DB9-ACDB-8BFF2CCD7A6C}"/>
              </a:ext>
            </a:extLst>
          </p:cNvPr>
          <p:cNvSpPr/>
          <p:nvPr/>
        </p:nvSpPr>
        <p:spPr>
          <a:xfrm>
            <a:off x="2189992" y="1778500"/>
            <a:ext cx="548640" cy="54864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32">
            <a:extLst>
              <a:ext uri="{FF2B5EF4-FFF2-40B4-BE49-F238E27FC236}">
                <a16:creationId xmlns:a16="http://schemas.microsoft.com/office/drawing/2014/main" id="{D9EF6B1D-E2B8-CADD-E357-613773767BA5}"/>
              </a:ext>
            </a:extLst>
          </p:cNvPr>
          <p:cNvGrpSpPr>
            <a:grpSpLocks noChangeAspect="1"/>
          </p:cNvGrpSpPr>
          <p:nvPr/>
        </p:nvGrpSpPr>
        <p:grpSpPr bwMode="auto">
          <a:xfrm>
            <a:off x="2299887" y="1891053"/>
            <a:ext cx="328851" cy="340304"/>
            <a:chOff x="2603" y="672"/>
            <a:chExt cx="402" cy="416"/>
          </a:xfrm>
          <a:solidFill>
            <a:schemeClr val="bg1"/>
          </a:solidFill>
        </p:grpSpPr>
        <p:sp>
          <p:nvSpPr>
            <p:cNvPr id="10" name="Freeform 33">
              <a:extLst>
                <a:ext uri="{FF2B5EF4-FFF2-40B4-BE49-F238E27FC236}">
                  <a16:creationId xmlns:a16="http://schemas.microsoft.com/office/drawing/2014/main" id="{A00D3B8C-320F-21DA-5398-ECCDDE614A1D}"/>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18" name="Freeform 34">
              <a:extLst>
                <a:ext uri="{FF2B5EF4-FFF2-40B4-BE49-F238E27FC236}">
                  <a16:creationId xmlns:a16="http://schemas.microsoft.com/office/drawing/2014/main" id="{E834D386-1A0B-6648-1976-896FD896E3C1}"/>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19" name="Freeform 35">
              <a:extLst>
                <a:ext uri="{FF2B5EF4-FFF2-40B4-BE49-F238E27FC236}">
                  <a16:creationId xmlns:a16="http://schemas.microsoft.com/office/drawing/2014/main" id="{AED0ED84-562D-283B-FFD8-34EF5F90D2E1}"/>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grpSp>
      <p:sp>
        <p:nvSpPr>
          <p:cNvPr id="36" name="Oval 35">
            <a:extLst>
              <a:ext uri="{FF2B5EF4-FFF2-40B4-BE49-F238E27FC236}">
                <a16:creationId xmlns:a16="http://schemas.microsoft.com/office/drawing/2014/main" id="{A17B4DB9-84D5-3FE8-4B54-8F80E6E5EE17}"/>
              </a:ext>
            </a:extLst>
          </p:cNvPr>
          <p:cNvSpPr/>
          <p:nvPr/>
        </p:nvSpPr>
        <p:spPr>
          <a:xfrm>
            <a:off x="5821680" y="1769185"/>
            <a:ext cx="548640" cy="548640"/>
          </a:xfrm>
          <a:prstGeom prst="ellipse">
            <a:avLst/>
          </a:prstGeom>
          <a:solidFill>
            <a:srgbClr val="2863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2863A3"/>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2" name="Group 29">
            <a:extLst>
              <a:ext uri="{FF2B5EF4-FFF2-40B4-BE49-F238E27FC236}">
                <a16:creationId xmlns:a16="http://schemas.microsoft.com/office/drawing/2014/main" id="{B504E991-F201-987B-18AD-9C4E4E71743E}"/>
              </a:ext>
            </a:extLst>
          </p:cNvPr>
          <p:cNvGrpSpPr>
            <a:grpSpLocks noChangeAspect="1"/>
          </p:cNvGrpSpPr>
          <p:nvPr/>
        </p:nvGrpSpPr>
        <p:grpSpPr bwMode="auto">
          <a:xfrm>
            <a:off x="5926390" y="1862036"/>
            <a:ext cx="339221" cy="331527"/>
            <a:chOff x="3615" y="617"/>
            <a:chExt cx="441" cy="431"/>
          </a:xfrm>
          <a:solidFill>
            <a:schemeClr val="bg1"/>
          </a:solidFill>
        </p:grpSpPr>
        <p:sp>
          <p:nvSpPr>
            <p:cNvPr id="23" name="Freeform 30">
              <a:extLst>
                <a:ext uri="{FF2B5EF4-FFF2-40B4-BE49-F238E27FC236}">
                  <a16:creationId xmlns:a16="http://schemas.microsoft.com/office/drawing/2014/main" id="{C036CB0D-974C-0A76-2B11-04580739289D}"/>
                </a:ext>
              </a:extLst>
            </p:cNvPr>
            <p:cNvSpPr>
              <a:spLocks/>
            </p:cNvSpPr>
            <p:nvPr/>
          </p:nvSpPr>
          <p:spPr bwMode="auto">
            <a:xfrm>
              <a:off x="3615" y="653"/>
              <a:ext cx="441" cy="234"/>
            </a:xfrm>
            <a:custGeom>
              <a:avLst/>
              <a:gdLst>
                <a:gd name="T0" fmla="*/ 162 w 288"/>
                <a:gd name="T1" fmla="*/ 156 h 156"/>
                <a:gd name="T2" fmla="*/ 156 w 288"/>
                <a:gd name="T3" fmla="*/ 152 h 156"/>
                <a:gd name="T4" fmla="*/ 125 w 288"/>
                <a:gd name="T5" fmla="*/ 53 h 156"/>
                <a:gd name="T6" fmla="*/ 108 w 288"/>
                <a:gd name="T7" fmla="*/ 93 h 156"/>
                <a:gd name="T8" fmla="*/ 103 w 288"/>
                <a:gd name="T9" fmla="*/ 96 h 156"/>
                <a:gd name="T10" fmla="*/ 97 w 288"/>
                <a:gd name="T11" fmla="*/ 94 h 156"/>
                <a:gd name="T12" fmla="*/ 78 w 288"/>
                <a:gd name="T13" fmla="*/ 65 h 156"/>
                <a:gd name="T14" fmla="*/ 59 w 288"/>
                <a:gd name="T15" fmla="*/ 94 h 156"/>
                <a:gd name="T16" fmla="*/ 54 w 288"/>
                <a:gd name="T17" fmla="*/ 96 h 156"/>
                <a:gd name="T18" fmla="*/ 6 w 288"/>
                <a:gd name="T19" fmla="*/ 96 h 156"/>
                <a:gd name="T20" fmla="*/ 0 w 288"/>
                <a:gd name="T21" fmla="*/ 90 h 156"/>
                <a:gd name="T22" fmla="*/ 6 w 288"/>
                <a:gd name="T23" fmla="*/ 84 h 156"/>
                <a:gd name="T24" fmla="*/ 51 w 288"/>
                <a:gd name="T25" fmla="*/ 84 h 156"/>
                <a:gd name="T26" fmla="*/ 73 w 288"/>
                <a:gd name="T27" fmla="*/ 51 h 156"/>
                <a:gd name="T28" fmla="*/ 83 w 288"/>
                <a:gd name="T29" fmla="*/ 51 h 156"/>
                <a:gd name="T30" fmla="*/ 101 w 288"/>
                <a:gd name="T31" fmla="*/ 78 h 156"/>
                <a:gd name="T32" fmla="*/ 121 w 288"/>
                <a:gd name="T33" fmla="*/ 34 h 156"/>
                <a:gd name="T34" fmla="*/ 126 w 288"/>
                <a:gd name="T35" fmla="*/ 30 h 156"/>
                <a:gd name="T36" fmla="*/ 132 w 288"/>
                <a:gd name="T37" fmla="*/ 35 h 156"/>
                <a:gd name="T38" fmla="*/ 161 w 288"/>
                <a:gd name="T39" fmla="*/ 127 h 156"/>
                <a:gd name="T40" fmla="*/ 186 w 288"/>
                <a:gd name="T41" fmla="*/ 5 h 156"/>
                <a:gd name="T42" fmla="*/ 192 w 288"/>
                <a:gd name="T43" fmla="*/ 0 h 156"/>
                <a:gd name="T44" fmla="*/ 198 w 288"/>
                <a:gd name="T45" fmla="*/ 5 h 156"/>
                <a:gd name="T46" fmla="*/ 221 w 288"/>
                <a:gd name="T47" fmla="*/ 84 h 156"/>
                <a:gd name="T48" fmla="*/ 282 w 288"/>
                <a:gd name="T49" fmla="*/ 84 h 156"/>
                <a:gd name="T50" fmla="*/ 288 w 288"/>
                <a:gd name="T51" fmla="*/ 90 h 156"/>
                <a:gd name="T52" fmla="*/ 282 w 288"/>
                <a:gd name="T53" fmla="*/ 96 h 156"/>
                <a:gd name="T54" fmla="*/ 216 w 288"/>
                <a:gd name="T55" fmla="*/ 96 h 156"/>
                <a:gd name="T56" fmla="*/ 210 w 288"/>
                <a:gd name="T57" fmla="*/ 92 h 156"/>
                <a:gd name="T58" fmla="*/ 193 w 288"/>
                <a:gd name="T59" fmla="*/ 31 h 156"/>
                <a:gd name="T60" fmla="*/ 168 w 288"/>
                <a:gd name="T61" fmla="*/ 152 h 156"/>
                <a:gd name="T62" fmla="*/ 162 w 288"/>
                <a:gd name="T63" fmla="*/ 156 h 156"/>
                <a:gd name="T64" fmla="*/ 162 w 288"/>
                <a:gd name="T6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156">
                  <a:moveTo>
                    <a:pt x="162" y="156"/>
                  </a:moveTo>
                  <a:cubicBezTo>
                    <a:pt x="159" y="156"/>
                    <a:pt x="157" y="155"/>
                    <a:pt x="156" y="152"/>
                  </a:cubicBezTo>
                  <a:cubicBezTo>
                    <a:pt x="125" y="53"/>
                    <a:pt x="125" y="53"/>
                    <a:pt x="125" y="53"/>
                  </a:cubicBezTo>
                  <a:cubicBezTo>
                    <a:pt x="108" y="93"/>
                    <a:pt x="108" y="93"/>
                    <a:pt x="108" y="93"/>
                  </a:cubicBezTo>
                  <a:cubicBezTo>
                    <a:pt x="107" y="95"/>
                    <a:pt x="105" y="96"/>
                    <a:pt x="103" y="96"/>
                  </a:cubicBezTo>
                  <a:cubicBezTo>
                    <a:pt x="100" y="97"/>
                    <a:pt x="98" y="96"/>
                    <a:pt x="97" y="94"/>
                  </a:cubicBezTo>
                  <a:cubicBezTo>
                    <a:pt x="78" y="65"/>
                    <a:pt x="78" y="65"/>
                    <a:pt x="78" y="65"/>
                  </a:cubicBezTo>
                  <a:cubicBezTo>
                    <a:pt x="59" y="94"/>
                    <a:pt x="59" y="94"/>
                    <a:pt x="59" y="94"/>
                  </a:cubicBezTo>
                  <a:cubicBezTo>
                    <a:pt x="58" y="95"/>
                    <a:pt x="56" y="96"/>
                    <a:pt x="54" y="96"/>
                  </a:cubicBezTo>
                  <a:cubicBezTo>
                    <a:pt x="6" y="96"/>
                    <a:pt x="6" y="96"/>
                    <a:pt x="6" y="96"/>
                  </a:cubicBezTo>
                  <a:cubicBezTo>
                    <a:pt x="3" y="96"/>
                    <a:pt x="0" y="94"/>
                    <a:pt x="0" y="90"/>
                  </a:cubicBezTo>
                  <a:cubicBezTo>
                    <a:pt x="0" y="87"/>
                    <a:pt x="3" y="84"/>
                    <a:pt x="6" y="84"/>
                  </a:cubicBezTo>
                  <a:cubicBezTo>
                    <a:pt x="51" y="84"/>
                    <a:pt x="51" y="84"/>
                    <a:pt x="51" y="84"/>
                  </a:cubicBezTo>
                  <a:cubicBezTo>
                    <a:pt x="73" y="51"/>
                    <a:pt x="73" y="51"/>
                    <a:pt x="73" y="51"/>
                  </a:cubicBezTo>
                  <a:cubicBezTo>
                    <a:pt x="75" y="48"/>
                    <a:pt x="81" y="48"/>
                    <a:pt x="83" y="51"/>
                  </a:cubicBezTo>
                  <a:cubicBezTo>
                    <a:pt x="101" y="78"/>
                    <a:pt x="101" y="78"/>
                    <a:pt x="101" y="78"/>
                  </a:cubicBezTo>
                  <a:cubicBezTo>
                    <a:pt x="121" y="34"/>
                    <a:pt x="121" y="34"/>
                    <a:pt x="121" y="34"/>
                  </a:cubicBezTo>
                  <a:cubicBezTo>
                    <a:pt x="122" y="32"/>
                    <a:pt x="124" y="30"/>
                    <a:pt x="126" y="30"/>
                  </a:cubicBezTo>
                  <a:cubicBezTo>
                    <a:pt x="129" y="31"/>
                    <a:pt x="131" y="32"/>
                    <a:pt x="132" y="35"/>
                  </a:cubicBezTo>
                  <a:cubicBezTo>
                    <a:pt x="161" y="127"/>
                    <a:pt x="161" y="127"/>
                    <a:pt x="161" y="127"/>
                  </a:cubicBezTo>
                  <a:cubicBezTo>
                    <a:pt x="186" y="5"/>
                    <a:pt x="186" y="5"/>
                    <a:pt x="186" y="5"/>
                  </a:cubicBezTo>
                  <a:cubicBezTo>
                    <a:pt x="187" y="3"/>
                    <a:pt x="189" y="1"/>
                    <a:pt x="192" y="0"/>
                  </a:cubicBezTo>
                  <a:cubicBezTo>
                    <a:pt x="195" y="0"/>
                    <a:pt x="197" y="2"/>
                    <a:pt x="198" y="5"/>
                  </a:cubicBezTo>
                  <a:cubicBezTo>
                    <a:pt x="221" y="84"/>
                    <a:pt x="221" y="84"/>
                    <a:pt x="221" y="84"/>
                  </a:cubicBezTo>
                  <a:cubicBezTo>
                    <a:pt x="282" y="84"/>
                    <a:pt x="282" y="84"/>
                    <a:pt x="282" y="84"/>
                  </a:cubicBezTo>
                  <a:cubicBezTo>
                    <a:pt x="285" y="84"/>
                    <a:pt x="288" y="87"/>
                    <a:pt x="288" y="90"/>
                  </a:cubicBezTo>
                  <a:cubicBezTo>
                    <a:pt x="288" y="94"/>
                    <a:pt x="285" y="96"/>
                    <a:pt x="282" y="96"/>
                  </a:cubicBezTo>
                  <a:cubicBezTo>
                    <a:pt x="216" y="96"/>
                    <a:pt x="216" y="96"/>
                    <a:pt x="216" y="96"/>
                  </a:cubicBezTo>
                  <a:cubicBezTo>
                    <a:pt x="213" y="96"/>
                    <a:pt x="211" y="95"/>
                    <a:pt x="210" y="92"/>
                  </a:cubicBezTo>
                  <a:cubicBezTo>
                    <a:pt x="193" y="31"/>
                    <a:pt x="193" y="31"/>
                    <a:pt x="193" y="31"/>
                  </a:cubicBezTo>
                  <a:cubicBezTo>
                    <a:pt x="168" y="152"/>
                    <a:pt x="168" y="152"/>
                    <a:pt x="168" y="152"/>
                  </a:cubicBezTo>
                  <a:cubicBezTo>
                    <a:pt x="167" y="154"/>
                    <a:pt x="165" y="156"/>
                    <a:pt x="162" y="156"/>
                  </a:cubicBezTo>
                  <a:cubicBezTo>
                    <a:pt x="162" y="156"/>
                    <a:pt x="162" y="156"/>
                    <a:pt x="162"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25" name="Freeform 31">
              <a:extLst>
                <a:ext uri="{FF2B5EF4-FFF2-40B4-BE49-F238E27FC236}">
                  <a16:creationId xmlns:a16="http://schemas.microsoft.com/office/drawing/2014/main" id="{22D1D776-6CB3-12DD-55A3-226CB9876D9D}"/>
                </a:ext>
              </a:extLst>
            </p:cNvPr>
            <p:cNvSpPr>
              <a:spLocks noEditPoints="1"/>
            </p:cNvSpPr>
            <p:nvPr/>
          </p:nvSpPr>
          <p:spPr bwMode="auto">
            <a:xfrm>
              <a:off x="3615" y="617"/>
              <a:ext cx="441" cy="431"/>
            </a:xfrm>
            <a:custGeom>
              <a:avLst/>
              <a:gdLst>
                <a:gd name="T0" fmla="*/ 258 w 288"/>
                <a:gd name="T1" fmla="*/ 288 h 288"/>
                <a:gd name="T2" fmla="*/ 30 w 288"/>
                <a:gd name="T3" fmla="*/ 288 h 288"/>
                <a:gd name="T4" fmla="*/ 0 w 288"/>
                <a:gd name="T5" fmla="*/ 258 h 288"/>
                <a:gd name="T6" fmla="*/ 0 w 288"/>
                <a:gd name="T7" fmla="*/ 30 h 288"/>
                <a:gd name="T8" fmla="*/ 30 w 288"/>
                <a:gd name="T9" fmla="*/ 0 h 288"/>
                <a:gd name="T10" fmla="*/ 258 w 288"/>
                <a:gd name="T11" fmla="*/ 0 h 288"/>
                <a:gd name="T12" fmla="*/ 288 w 288"/>
                <a:gd name="T13" fmla="*/ 30 h 288"/>
                <a:gd name="T14" fmla="*/ 288 w 288"/>
                <a:gd name="T15" fmla="*/ 258 h 288"/>
                <a:gd name="T16" fmla="*/ 258 w 288"/>
                <a:gd name="T17" fmla="*/ 288 h 288"/>
                <a:gd name="T18" fmla="*/ 30 w 288"/>
                <a:gd name="T19" fmla="*/ 12 h 288"/>
                <a:gd name="T20" fmla="*/ 12 w 288"/>
                <a:gd name="T21" fmla="*/ 30 h 288"/>
                <a:gd name="T22" fmla="*/ 12 w 288"/>
                <a:gd name="T23" fmla="*/ 258 h 288"/>
                <a:gd name="T24" fmla="*/ 30 w 288"/>
                <a:gd name="T25" fmla="*/ 276 h 288"/>
                <a:gd name="T26" fmla="*/ 258 w 288"/>
                <a:gd name="T27" fmla="*/ 276 h 288"/>
                <a:gd name="T28" fmla="*/ 276 w 288"/>
                <a:gd name="T29" fmla="*/ 258 h 288"/>
                <a:gd name="T30" fmla="*/ 276 w 288"/>
                <a:gd name="T31" fmla="*/ 30 h 288"/>
                <a:gd name="T32" fmla="*/ 258 w 288"/>
                <a:gd name="T33" fmla="*/ 12 h 288"/>
                <a:gd name="T34" fmla="*/ 30 w 288"/>
                <a:gd name="T35"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58" y="288"/>
                  </a:moveTo>
                  <a:cubicBezTo>
                    <a:pt x="30" y="288"/>
                    <a:pt x="30" y="288"/>
                    <a:pt x="30" y="288"/>
                  </a:cubicBezTo>
                  <a:cubicBezTo>
                    <a:pt x="13" y="288"/>
                    <a:pt x="0" y="275"/>
                    <a:pt x="0" y="258"/>
                  </a:cubicBezTo>
                  <a:cubicBezTo>
                    <a:pt x="0" y="30"/>
                    <a:pt x="0" y="30"/>
                    <a:pt x="0" y="30"/>
                  </a:cubicBezTo>
                  <a:cubicBezTo>
                    <a:pt x="0" y="14"/>
                    <a:pt x="13" y="0"/>
                    <a:pt x="30" y="0"/>
                  </a:cubicBezTo>
                  <a:cubicBezTo>
                    <a:pt x="258" y="0"/>
                    <a:pt x="258" y="0"/>
                    <a:pt x="258" y="0"/>
                  </a:cubicBezTo>
                  <a:cubicBezTo>
                    <a:pt x="275" y="0"/>
                    <a:pt x="288" y="14"/>
                    <a:pt x="288" y="30"/>
                  </a:cubicBezTo>
                  <a:cubicBezTo>
                    <a:pt x="288" y="258"/>
                    <a:pt x="288" y="258"/>
                    <a:pt x="288" y="258"/>
                  </a:cubicBezTo>
                  <a:cubicBezTo>
                    <a:pt x="288" y="275"/>
                    <a:pt x="275" y="288"/>
                    <a:pt x="258" y="288"/>
                  </a:cubicBezTo>
                  <a:close/>
                  <a:moveTo>
                    <a:pt x="30" y="12"/>
                  </a:moveTo>
                  <a:cubicBezTo>
                    <a:pt x="20" y="12"/>
                    <a:pt x="12" y="21"/>
                    <a:pt x="12" y="30"/>
                  </a:cubicBezTo>
                  <a:cubicBezTo>
                    <a:pt x="12" y="258"/>
                    <a:pt x="12" y="258"/>
                    <a:pt x="12" y="258"/>
                  </a:cubicBezTo>
                  <a:cubicBezTo>
                    <a:pt x="12" y="268"/>
                    <a:pt x="20" y="276"/>
                    <a:pt x="30" y="276"/>
                  </a:cubicBezTo>
                  <a:cubicBezTo>
                    <a:pt x="258" y="276"/>
                    <a:pt x="258" y="276"/>
                    <a:pt x="258" y="276"/>
                  </a:cubicBezTo>
                  <a:cubicBezTo>
                    <a:pt x="268" y="276"/>
                    <a:pt x="276" y="268"/>
                    <a:pt x="276" y="258"/>
                  </a:cubicBezTo>
                  <a:cubicBezTo>
                    <a:pt x="276" y="30"/>
                    <a:pt x="276" y="30"/>
                    <a:pt x="276" y="30"/>
                  </a:cubicBezTo>
                  <a:cubicBezTo>
                    <a:pt x="276" y="21"/>
                    <a:pt x="268" y="12"/>
                    <a:pt x="258"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26" name="Freeform 32">
              <a:extLst>
                <a:ext uri="{FF2B5EF4-FFF2-40B4-BE49-F238E27FC236}">
                  <a16:creationId xmlns:a16="http://schemas.microsoft.com/office/drawing/2014/main" id="{D061A14B-BC92-8552-55BD-2C6EBA9AA892}"/>
                </a:ext>
              </a:extLst>
            </p:cNvPr>
            <p:cNvSpPr>
              <a:spLocks/>
            </p:cNvSpPr>
            <p:nvPr/>
          </p:nvSpPr>
          <p:spPr bwMode="auto">
            <a:xfrm>
              <a:off x="3615" y="922"/>
              <a:ext cx="441" cy="54"/>
            </a:xfrm>
            <a:custGeom>
              <a:avLst/>
              <a:gdLst>
                <a:gd name="T0" fmla="*/ 240 w 288"/>
                <a:gd name="T1" fmla="*/ 36 h 36"/>
                <a:gd name="T2" fmla="*/ 240 w 288"/>
                <a:gd name="T3" fmla="*/ 36 h 36"/>
                <a:gd name="T4" fmla="*/ 236 w 288"/>
                <a:gd name="T5" fmla="*/ 35 h 36"/>
                <a:gd name="T6" fmla="*/ 216 w 288"/>
                <a:gd name="T7" fmla="*/ 15 h 36"/>
                <a:gd name="T8" fmla="*/ 208 w 288"/>
                <a:gd name="T9" fmla="*/ 23 h 36"/>
                <a:gd name="T10" fmla="*/ 204 w 288"/>
                <a:gd name="T11" fmla="*/ 24 h 36"/>
                <a:gd name="T12" fmla="*/ 171 w 288"/>
                <a:gd name="T13" fmla="*/ 24 h 36"/>
                <a:gd name="T14" fmla="*/ 160 w 288"/>
                <a:gd name="T15" fmla="*/ 35 h 36"/>
                <a:gd name="T16" fmla="*/ 156 w 288"/>
                <a:gd name="T17" fmla="*/ 36 h 36"/>
                <a:gd name="T18" fmla="*/ 156 w 288"/>
                <a:gd name="T19" fmla="*/ 36 h 36"/>
                <a:gd name="T20" fmla="*/ 152 w 288"/>
                <a:gd name="T21" fmla="*/ 35 h 36"/>
                <a:gd name="T22" fmla="*/ 132 w 288"/>
                <a:gd name="T23" fmla="*/ 15 h 36"/>
                <a:gd name="T24" fmla="*/ 124 w 288"/>
                <a:gd name="T25" fmla="*/ 23 h 36"/>
                <a:gd name="T26" fmla="*/ 120 w 288"/>
                <a:gd name="T27" fmla="*/ 24 h 36"/>
                <a:gd name="T28" fmla="*/ 87 w 288"/>
                <a:gd name="T29" fmla="*/ 24 h 36"/>
                <a:gd name="T30" fmla="*/ 76 w 288"/>
                <a:gd name="T31" fmla="*/ 35 h 36"/>
                <a:gd name="T32" fmla="*/ 72 w 288"/>
                <a:gd name="T33" fmla="*/ 36 h 36"/>
                <a:gd name="T34" fmla="*/ 72 w 288"/>
                <a:gd name="T35" fmla="*/ 36 h 36"/>
                <a:gd name="T36" fmla="*/ 68 w 288"/>
                <a:gd name="T37" fmla="*/ 35 h 36"/>
                <a:gd name="T38" fmla="*/ 48 w 288"/>
                <a:gd name="T39" fmla="*/ 15 h 36"/>
                <a:gd name="T40" fmla="*/ 40 w 288"/>
                <a:gd name="T41" fmla="*/ 23 h 36"/>
                <a:gd name="T42" fmla="*/ 36 w 288"/>
                <a:gd name="T43" fmla="*/ 24 h 36"/>
                <a:gd name="T44" fmla="*/ 6 w 288"/>
                <a:gd name="T45" fmla="*/ 24 h 36"/>
                <a:gd name="T46" fmla="*/ 0 w 288"/>
                <a:gd name="T47" fmla="*/ 18 h 36"/>
                <a:gd name="T48" fmla="*/ 6 w 288"/>
                <a:gd name="T49" fmla="*/ 12 h 36"/>
                <a:gd name="T50" fmla="*/ 34 w 288"/>
                <a:gd name="T51" fmla="*/ 12 h 36"/>
                <a:gd name="T52" fmla="*/ 44 w 288"/>
                <a:gd name="T53" fmla="*/ 2 h 36"/>
                <a:gd name="T54" fmla="*/ 52 w 288"/>
                <a:gd name="T55" fmla="*/ 2 h 36"/>
                <a:gd name="T56" fmla="*/ 72 w 288"/>
                <a:gd name="T57" fmla="*/ 22 h 36"/>
                <a:gd name="T58" fmla="*/ 80 w 288"/>
                <a:gd name="T59" fmla="*/ 14 h 36"/>
                <a:gd name="T60" fmla="*/ 84 w 288"/>
                <a:gd name="T61" fmla="*/ 12 h 36"/>
                <a:gd name="T62" fmla="*/ 118 w 288"/>
                <a:gd name="T63" fmla="*/ 12 h 36"/>
                <a:gd name="T64" fmla="*/ 128 w 288"/>
                <a:gd name="T65" fmla="*/ 2 h 36"/>
                <a:gd name="T66" fmla="*/ 136 w 288"/>
                <a:gd name="T67" fmla="*/ 2 h 36"/>
                <a:gd name="T68" fmla="*/ 156 w 288"/>
                <a:gd name="T69" fmla="*/ 22 h 36"/>
                <a:gd name="T70" fmla="*/ 164 w 288"/>
                <a:gd name="T71" fmla="*/ 14 h 36"/>
                <a:gd name="T72" fmla="*/ 168 w 288"/>
                <a:gd name="T73" fmla="*/ 12 h 36"/>
                <a:gd name="T74" fmla="*/ 202 w 288"/>
                <a:gd name="T75" fmla="*/ 12 h 36"/>
                <a:gd name="T76" fmla="*/ 212 w 288"/>
                <a:gd name="T77" fmla="*/ 2 h 36"/>
                <a:gd name="T78" fmla="*/ 220 w 288"/>
                <a:gd name="T79" fmla="*/ 2 h 36"/>
                <a:gd name="T80" fmla="*/ 240 w 288"/>
                <a:gd name="T81" fmla="*/ 22 h 36"/>
                <a:gd name="T82" fmla="*/ 248 w 288"/>
                <a:gd name="T83" fmla="*/ 14 h 36"/>
                <a:gd name="T84" fmla="*/ 252 w 288"/>
                <a:gd name="T85" fmla="*/ 12 h 36"/>
                <a:gd name="T86" fmla="*/ 282 w 288"/>
                <a:gd name="T87" fmla="*/ 12 h 36"/>
                <a:gd name="T88" fmla="*/ 288 w 288"/>
                <a:gd name="T89" fmla="*/ 18 h 36"/>
                <a:gd name="T90" fmla="*/ 282 w 288"/>
                <a:gd name="T91" fmla="*/ 24 h 36"/>
                <a:gd name="T92" fmla="*/ 255 w 288"/>
                <a:gd name="T93" fmla="*/ 24 h 36"/>
                <a:gd name="T94" fmla="*/ 244 w 288"/>
                <a:gd name="T95" fmla="*/ 35 h 36"/>
                <a:gd name="T96" fmla="*/ 240 w 288"/>
                <a:gd name="T9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36">
                  <a:moveTo>
                    <a:pt x="240" y="36"/>
                  </a:moveTo>
                  <a:cubicBezTo>
                    <a:pt x="240" y="36"/>
                    <a:pt x="240" y="36"/>
                    <a:pt x="240" y="36"/>
                  </a:cubicBezTo>
                  <a:cubicBezTo>
                    <a:pt x="238" y="36"/>
                    <a:pt x="237" y="36"/>
                    <a:pt x="236" y="35"/>
                  </a:cubicBezTo>
                  <a:cubicBezTo>
                    <a:pt x="216" y="15"/>
                    <a:pt x="216" y="15"/>
                    <a:pt x="216" y="15"/>
                  </a:cubicBezTo>
                  <a:cubicBezTo>
                    <a:pt x="208" y="23"/>
                    <a:pt x="208" y="23"/>
                    <a:pt x="208" y="23"/>
                  </a:cubicBezTo>
                  <a:cubicBezTo>
                    <a:pt x="207" y="24"/>
                    <a:pt x="206" y="24"/>
                    <a:pt x="204" y="24"/>
                  </a:cubicBezTo>
                  <a:cubicBezTo>
                    <a:pt x="171" y="24"/>
                    <a:pt x="171" y="24"/>
                    <a:pt x="171" y="24"/>
                  </a:cubicBezTo>
                  <a:cubicBezTo>
                    <a:pt x="160" y="35"/>
                    <a:pt x="160" y="35"/>
                    <a:pt x="160" y="35"/>
                  </a:cubicBezTo>
                  <a:cubicBezTo>
                    <a:pt x="159" y="36"/>
                    <a:pt x="158" y="36"/>
                    <a:pt x="156" y="36"/>
                  </a:cubicBezTo>
                  <a:cubicBezTo>
                    <a:pt x="156" y="36"/>
                    <a:pt x="156" y="36"/>
                    <a:pt x="156" y="36"/>
                  </a:cubicBezTo>
                  <a:cubicBezTo>
                    <a:pt x="154" y="36"/>
                    <a:pt x="153" y="36"/>
                    <a:pt x="152" y="35"/>
                  </a:cubicBezTo>
                  <a:cubicBezTo>
                    <a:pt x="132" y="15"/>
                    <a:pt x="132" y="15"/>
                    <a:pt x="132" y="15"/>
                  </a:cubicBezTo>
                  <a:cubicBezTo>
                    <a:pt x="124" y="23"/>
                    <a:pt x="124" y="23"/>
                    <a:pt x="124" y="23"/>
                  </a:cubicBezTo>
                  <a:cubicBezTo>
                    <a:pt x="123" y="24"/>
                    <a:pt x="122" y="24"/>
                    <a:pt x="120" y="24"/>
                  </a:cubicBezTo>
                  <a:cubicBezTo>
                    <a:pt x="87" y="24"/>
                    <a:pt x="87" y="24"/>
                    <a:pt x="87" y="24"/>
                  </a:cubicBezTo>
                  <a:cubicBezTo>
                    <a:pt x="76" y="35"/>
                    <a:pt x="76" y="35"/>
                    <a:pt x="76" y="35"/>
                  </a:cubicBezTo>
                  <a:cubicBezTo>
                    <a:pt x="75" y="36"/>
                    <a:pt x="74" y="36"/>
                    <a:pt x="72" y="36"/>
                  </a:cubicBezTo>
                  <a:cubicBezTo>
                    <a:pt x="72" y="36"/>
                    <a:pt x="72" y="36"/>
                    <a:pt x="72" y="36"/>
                  </a:cubicBezTo>
                  <a:cubicBezTo>
                    <a:pt x="70" y="36"/>
                    <a:pt x="69" y="36"/>
                    <a:pt x="68" y="35"/>
                  </a:cubicBezTo>
                  <a:cubicBezTo>
                    <a:pt x="48" y="15"/>
                    <a:pt x="48" y="15"/>
                    <a:pt x="48" y="15"/>
                  </a:cubicBezTo>
                  <a:cubicBezTo>
                    <a:pt x="40" y="23"/>
                    <a:pt x="40" y="23"/>
                    <a:pt x="40" y="23"/>
                  </a:cubicBezTo>
                  <a:cubicBezTo>
                    <a:pt x="39" y="24"/>
                    <a:pt x="38" y="24"/>
                    <a:pt x="36" y="24"/>
                  </a:cubicBezTo>
                  <a:cubicBezTo>
                    <a:pt x="6" y="24"/>
                    <a:pt x="6" y="24"/>
                    <a:pt x="6" y="24"/>
                  </a:cubicBezTo>
                  <a:cubicBezTo>
                    <a:pt x="3" y="24"/>
                    <a:pt x="0" y="22"/>
                    <a:pt x="0" y="18"/>
                  </a:cubicBezTo>
                  <a:cubicBezTo>
                    <a:pt x="0" y="15"/>
                    <a:pt x="3" y="12"/>
                    <a:pt x="6" y="12"/>
                  </a:cubicBezTo>
                  <a:cubicBezTo>
                    <a:pt x="34" y="12"/>
                    <a:pt x="34" y="12"/>
                    <a:pt x="34" y="12"/>
                  </a:cubicBezTo>
                  <a:cubicBezTo>
                    <a:pt x="44" y="2"/>
                    <a:pt x="44" y="2"/>
                    <a:pt x="44" y="2"/>
                  </a:cubicBezTo>
                  <a:cubicBezTo>
                    <a:pt x="46" y="0"/>
                    <a:pt x="50" y="0"/>
                    <a:pt x="52" y="2"/>
                  </a:cubicBezTo>
                  <a:cubicBezTo>
                    <a:pt x="72" y="22"/>
                    <a:pt x="72" y="22"/>
                    <a:pt x="72" y="22"/>
                  </a:cubicBezTo>
                  <a:cubicBezTo>
                    <a:pt x="80" y="14"/>
                    <a:pt x="80" y="14"/>
                    <a:pt x="80" y="14"/>
                  </a:cubicBezTo>
                  <a:cubicBezTo>
                    <a:pt x="81" y="13"/>
                    <a:pt x="82" y="12"/>
                    <a:pt x="84" y="12"/>
                  </a:cubicBezTo>
                  <a:cubicBezTo>
                    <a:pt x="118" y="12"/>
                    <a:pt x="118" y="12"/>
                    <a:pt x="118" y="12"/>
                  </a:cubicBezTo>
                  <a:cubicBezTo>
                    <a:pt x="128" y="2"/>
                    <a:pt x="128" y="2"/>
                    <a:pt x="128" y="2"/>
                  </a:cubicBezTo>
                  <a:cubicBezTo>
                    <a:pt x="130" y="0"/>
                    <a:pt x="134" y="0"/>
                    <a:pt x="136" y="2"/>
                  </a:cubicBezTo>
                  <a:cubicBezTo>
                    <a:pt x="156" y="22"/>
                    <a:pt x="156" y="22"/>
                    <a:pt x="156" y="22"/>
                  </a:cubicBezTo>
                  <a:cubicBezTo>
                    <a:pt x="164" y="14"/>
                    <a:pt x="164" y="14"/>
                    <a:pt x="164" y="14"/>
                  </a:cubicBezTo>
                  <a:cubicBezTo>
                    <a:pt x="165" y="13"/>
                    <a:pt x="166" y="12"/>
                    <a:pt x="168" y="12"/>
                  </a:cubicBezTo>
                  <a:cubicBezTo>
                    <a:pt x="202" y="12"/>
                    <a:pt x="202" y="12"/>
                    <a:pt x="202" y="12"/>
                  </a:cubicBezTo>
                  <a:cubicBezTo>
                    <a:pt x="212" y="2"/>
                    <a:pt x="212" y="2"/>
                    <a:pt x="212" y="2"/>
                  </a:cubicBezTo>
                  <a:cubicBezTo>
                    <a:pt x="214" y="0"/>
                    <a:pt x="218" y="0"/>
                    <a:pt x="220" y="2"/>
                  </a:cubicBezTo>
                  <a:cubicBezTo>
                    <a:pt x="240" y="22"/>
                    <a:pt x="240" y="22"/>
                    <a:pt x="240" y="22"/>
                  </a:cubicBezTo>
                  <a:cubicBezTo>
                    <a:pt x="248" y="14"/>
                    <a:pt x="248" y="14"/>
                    <a:pt x="248" y="14"/>
                  </a:cubicBezTo>
                  <a:cubicBezTo>
                    <a:pt x="249" y="13"/>
                    <a:pt x="250" y="12"/>
                    <a:pt x="252" y="12"/>
                  </a:cubicBezTo>
                  <a:cubicBezTo>
                    <a:pt x="282" y="12"/>
                    <a:pt x="282" y="12"/>
                    <a:pt x="282" y="12"/>
                  </a:cubicBezTo>
                  <a:cubicBezTo>
                    <a:pt x="285" y="12"/>
                    <a:pt x="288" y="15"/>
                    <a:pt x="288" y="18"/>
                  </a:cubicBezTo>
                  <a:cubicBezTo>
                    <a:pt x="288" y="22"/>
                    <a:pt x="285" y="24"/>
                    <a:pt x="282" y="24"/>
                  </a:cubicBezTo>
                  <a:cubicBezTo>
                    <a:pt x="255" y="24"/>
                    <a:pt x="255" y="24"/>
                    <a:pt x="255" y="24"/>
                  </a:cubicBezTo>
                  <a:cubicBezTo>
                    <a:pt x="244" y="35"/>
                    <a:pt x="244" y="35"/>
                    <a:pt x="244" y="35"/>
                  </a:cubicBezTo>
                  <a:cubicBezTo>
                    <a:pt x="243" y="36"/>
                    <a:pt x="242" y="36"/>
                    <a:pt x="24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grpSp>
      <p:sp>
        <p:nvSpPr>
          <p:cNvPr id="37" name="Oval 36">
            <a:extLst>
              <a:ext uri="{FF2B5EF4-FFF2-40B4-BE49-F238E27FC236}">
                <a16:creationId xmlns:a16="http://schemas.microsoft.com/office/drawing/2014/main" id="{BF2A9C1F-FF1D-7322-2CBB-FBA099E3080C}"/>
              </a:ext>
            </a:extLst>
          </p:cNvPr>
          <p:cNvSpPr/>
          <p:nvPr/>
        </p:nvSpPr>
        <p:spPr>
          <a:xfrm>
            <a:off x="9597146" y="1778500"/>
            <a:ext cx="548640" cy="54864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alibri" panose="020F0502020204030204" pitchFamily="34" charset="0"/>
              <a:ea typeface="Calibri" panose="020F0502020204030204" pitchFamily="34" charset="0"/>
              <a:cs typeface="Calibri" panose="020F0502020204030204" pitchFamily="34" charset="0"/>
            </a:endParaRPr>
          </a:p>
        </p:txBody>
      </p:sp>
      <p:grpSp>
        <p:nvGrpSpPr>
          <p:cNvPr id="27" name="Group 117">
            <a:extLst>
              <a:ext uri="{FF2B5EF4-FFF2-40B4-BE49-F238E27FC236}">
                <a16:creationId xmlns:a16="http://schemas.microsoft.com/office/drawing/2014/main" id="{6920B120-F20C-A64B-C67F-AA901BFB87CB}"/>
              </a:ext>
            </a:extLst>
          </p:cNvPr>
          <p:cNvGrpSpPr>
            <a:grpSpLocks noChangeAspect="1"/>
          </p:cNvGrpSpPr>
          <p:nvPr/>
        </p:nvGrpSpPr>
        <p:grpSpPr bwMode="auto">
          <a:xfrm>
            <a:off x="9682973" y="1862036"/>
            <a:ext cx="376985" cy="390576"/>
            <a:chOff x="5698" y="1821"/>
            <a:chExt cx="416" cy="431"/>
          </a:xfrm>
          <a:solidFill>
            <a:schemeClr val="bg1"/>
          </a:solidFill>
        </p:grpSpPr>
        <p:sp>
          <p:nvSpPr>
            <p:cNvPr id="28" name="Freeform 118">
              <a:extLst>
                <a:ext uri="{FF2B5EF4-FFF2-40B4-BE49-F238E27FC236}">
                  <a16:creationId xmlns:a16="http://schemas.microsoft.com/office/drawing/2014/main" id="{93B5AD0B-3773-D577-0630-0E520872B7F3}"/>
                </a:ext>
              </a:extLst>
            </p:cNvPr>
            <p:cNvSpPr>
              <a:spLocks/>
            </p:cNvSpPr>
            <p:nvPr/>
          </p:nvSpPr>
          <p:spPr bwMode="auto">
            <a:xfrm>
              <a:off x="5790" y="1824"/>
              <a:ext cx="127" cy="425"/>
            </a:xfrm>
            <a:custGeom>
              <a:avLst/>
              <a:gdLst>
                <a:gd name="T0" fmla="*/ 74 w 83"/>
                <a:gd name="T1" fmla="*/ 284 h 284"/>
                <a:gd name="T2" fmla="*/ 74 w 83"/>
                <a:gd name="T3" fmla="*/ 0 h 284"/>
                <a:gd name="T4" fmla="*/ 83 w 83"/>
                <a:gd name="T5" fmla="*/ 9 h 284"/>
                <a:gd name="T6" fmla="*/ 83 w 83"/>
                <a:gd name="T7" fmla="*/ 277 h 284"/>
                <a:gd name="T8" fmla="*/ 74 w 83"/>
                <a:gd name="T9" fmla="*/ 284 h 284"/>
              </a:gdLst>
              <a:ahLst/>
              <a:cxnLst>
                <a:cxn ang="0">
                  <a:pos x="T0" y="T1"/>
                </a:cxn>
                <a:cxn ang="0">
                  <a:pos x="T2" y="T3"/>
                </a:cxn>
                <a:cxn ang="0">
                  <a:pos x="T4" y="T5"/>
                </a:cxn>
                <a:cxn ang="0">
                  <a:pos x="T6" y="T7"/>
                </a:cxn>
                <a:cxn ang="0">
                  <a:pos x="T8" y="T9"/>
                </a:cxn>
              </a:cxnLst>
              <a:rect l="0" t="0" r="r" b="b"/>
              <a:pathLst>
                <a:path w="83" h="284">
                  <a:moveTo>
                    <a:pt x="74" y="284"/>
                  </a:moveTo>
                  <a:cubicBezTo>
                    <a:pt x="0" y="186"/>
                    <a:pt x="0" y="80"/>
                    <a:pt x="74" y="0"/>
                  </a:cubicBezTo>
                  <a:cubicBezTo>
                    <a:pt x="83" y="9"/>
                    <a:pt x="83" y="9"/>
                    <a:pt x="83" y="9"/>
                  </a:cubicBezTo>
                  <a:cubicBezTo>
                    <a:pt x="12" y="85"/>
                    <a:pt x="13" y="183"/>
                    <a:pt x="83" y="277"/>
                  </a:cubicBezTo>
                  <a:lnTo>
                    <a:pt x="74"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29" name="Rectangle 119">
              <a:extLst>
                <a:ext uri="{FF2B5EF4-FFF2-40B4-BE49-F238E27FC236}">
                  <a16:creationId xmlns:a16="http://schemas.microsoft.com/office/drawing/2014/main" id="{AF66AD54-B7CC-FAA9-BC36-C2B42C53D15F}"/>
                </a:ext>
              </a:extLst>
            </p:cNvPr>
            <p:cNvSpPr>
              <a:spLocks noChangeArrowheads="1"/>
            </p:cNvSpPr>
            <p:nvPr/>
          </p:nvSpPr>
          <p:spPr bwMode="auto">
            <a:xfrm>
              <a:off x="5735" y="2126"/>
              <a:ext cx="19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30" name="Rectangle 120">
              <a:extLst>
                <a:ext uri="{FF2B5EF4-FFF2-40B4-BE49-F238E27FC236}">
                  <a16:creationId xmlns:a16="http://schemas.microsoft.com/office/drawing/2014/main" id="{F80CD1FC-139A-F7BF-C4E3-2B40D44A7C24}"/>
                </a:ext>
              </a:extLst>
            </p:cNvPr>
            <p:cNvSpPr>
              <a:spLocks noChangeArrowheads="1"/>
            </p:cNvSpPr>
            <p:nvPr/>
          </p:nvSpPr>
          <p:spPr bwMode="auto">
            <a:xfrm>
              <a:off x="5731" y="1929"/>
              <a:ext cx="19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31" name="Rectangle 121">
              <a:extLst>
                <a:ext uri="{FF2B5EF4-FFF2-40B4-BE49-F238E27FC236}">
                  <a16:creationId xmlns:a16="http://schemas.microsoft.com/office/drawing/2014/main" id="{5F7CBCFE-6B12-3B89-AB10-C4658AE747B0}"/>
                </a:ext>
              </a:extLst>
            </p:cNvPr>
            <p:cNvSpPr>
              <a:spLocks noChangeArrowheads="1"/>
            </p:cNvSpPr>
            <p:nvPr/>
          </p:nvSpPr>
          <p:spPr bwMode="auto">
            <a:xfrm>
              <a:off x="5709" y="2019"/>
              <a:ext cx="21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32" name="Freeform 122">
              <a:extLst>
                <a:ext uri="{FF2B5EF4-FFF2-40B4-BE49-F238E27FC236}">
                  <a16:creationId xmlns:a16="http://schemas.microsoft.com/office/drawing/2014/main" id="{44E7CEA5-8813-E588-52BE-10F050BBBABD}"/>
                </a:ext>
              </a:extLst>
            </p:cNvPr>
            <p:cNvSpPr>
              <a:spLocks noEditPoints="1"/>
            </p:cNvSpPr>
            <p:nvPr/>
          </p:nvSpPr>
          <p:spPr bwMode="auto">
            <a:xfrm>
              <a:off x="5698" y="1821"/>
              <a:ext cx="238" cy="431"/>
            </a:xfrm>
            <a:custGeom>
              <a:avLst/>
              <a:gdLst>
                <a:gd name="T0" fmla="*/ 144 w 156"/>
                <a:gd name="T1" fmla="*/ 288 h 288"/>
                <a:gd name="T2" fmla="*/ 0 w 156"/>
                <a:gd name="T3" fmla="*/ 141 h 288"/>
                <a:gd name="T4" fmla="*/ 144 w 156"/>
                <a:gd name="T5" fmla="*/ 0 h 288"/>
                <a:gd name="T6" fmla="*/ 148 w 156"/>
                <a:gd name="T7" fmla="*/ 1 h 288"/>
                <a:gd name="T8" fmla="*/ 150 w 156"/>
                <a:gd name="T9" fmla="*/ 1 h 288"/>
                <a:gd name="T10" fmla="*/ 156 w 156"/>
                <a:gd name="T11" fmla="*/ 7 h 288"/>
                <a:gd name="T12" fmla="*/ 156 w 156"/>
                <a:gd name="T13" fmla="*/ 282 h 288"/>
                <a:gd name="T14" fmla="*/ 150 w 156"/>
                <a:gd name="T15" fmla="*/ 288 h 288"/>
                <a:gd name="T16" fmla="*/ 148 w 156"/>
                <a:gd name="T17" fmla="*/ 288 h 288"/>
                <a:gd name="T18" fmla="*/ 144 w 156"/>
                <a:gd name="T19" fmla="*/ 288 h 288"/>
                <a:gd name="T20" fmla="*/ 144 w 156"/>
                <a:gd name="T21" fmla="*/ 12 h 288"/>
                <a:gd name="T22" fmla="*/ 12 w 156"/>
                <a:gd name="T23" fmla="*/ 141 h 288"/>
                <a:gd name="T24" fmla="*/ 144 w 156"/>
                <a:gd name="T25" fmla="*/ 276 h 288"/>
                <a:gd name="T26" fmla="*/ 144 w 156"/>
                <a:gd name="T27" fmla="*/ 276 h 288"/>
                <a:gd name="T28" fmla="*/ 144 w 156"/>
                <a:gd name="T2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288">
                  <a:moveTo>
                    <a:pt x="144" y="288"/>
                  </a:moveTo>
                  <a:cubicBezTo>
                    <a:pt x="65" y="288"/>
                    <a:pt x="0" y="222"/>
                    <a:pt x="0" y="141"/>
                  </a:cubicBezTo>
                  <a:cubicBezTo>
                    <a:pt x="0" y="62"/>
                    <a:pt x="64" y="0"/>
                    <a:pt x="144" y="0"/>
                  </a:cubicBezTo>
                  <a:cubicBezTo>
                    <a:pt x="146" y="0"/>
                    <a:pt x="147" y="1"/>
                    <a:pt x="148" y="1"/>
                  </a:cubicBezTo>
                  <a:cubicBezTo>
                    <a:pt x="149" y="1"/>
                    <a:pt x="150" y="1"/>
                    <a:pt x="150" y="1"/>
                  </a:cubicBezTo>
                  <a:cubicBezTo>
                    <a:pt x="154" y="1"/>
                    <a:pt x="156" y="3"/>
                    <a:pt x="156" y="7"/>
                  </a:cubicBezTo>
                  <a:cubicBezTo>
                    <a:pt x="156" y="282"/>
                    <a:pt x="156" y="282"/>
                    <a:pt x="156" y="282"/>
                  </a:cubicBezTo>
                  <a:cubicBezTo>
                    <a:pt x="156" y="285"/>
                    <a:pt x="154" y="288"/>
                    <a:pt x="150" y="288"/>
                  </a:cubicBezTo>
                  <a:cubicBezTo>
                    <a:pt x="150" y="288"/>
                    <a:pt x="149" y="288"/>
                    <a:pt x="148" y="288"/>
                  </a:cubicBezTo>
                  <a:cubicBezTo>
                    <a:pt x="147" y="288"/>
                    <a:pt x="145" y="288"/>
                    <a:pt x="144" y="288"/>
                  </a:cubicBezTo>
                  <a:close/>
                  <a:moveTo>
                    <a:pt x="144" y="12"/>
                  </a:moveTo>
                  <a:cubicBezTo>
                    <a:pt x="70" y="12"/>
                    <a:pt x="12" y="69"/>
                    <a:pt x="12" y="141"/>
                  </a:cubicBezTo>
                  <a:cubicBezTo>
                    <a:pt x="12" y="216"/>
                    <a:pt x="71" y="276"/>
                    <a:pt x="144" y="276"/>
                  </a:cubicBezTo>
                  <a:cubicBezTo>
                    <a:pt x="144" y="276"/>
                    <a:pt x="144" y="276"/>
                    <a:pt x="144" y="276"/>
                  </a:cubicBezTo>
                  <a:lnTo>
                    <a:pt x="14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33" name="Freeform 123">
              <a:extLst>
                <a:ext uri="{FF2B5EF4-FFF2-40B4-BE49-F238E27FC236}">
                  <a16:creationId xmlns:a16="http://schemas.microsoft.com/office/drawing/2014/main" id="{E560AD09-3673-A292-267B-1B7672D91CA7}"/>
                </a:ext>
              </a:extLst>
            </p:cNvPr>
            <p:cNvSpPr>
              <a:spLocks/>
            </p:cNvSpPr>
            <p:nvPr/>
          </p:nvSpPr>
          <p:spPr bwMode="auto">
            <a:xfrm>
              <a:off x="5962" y="1898"/>
              <a:ext cx="152" cy="278"/>
            </a:xfrm>
            <a:custGeom>
              <a:avLst/>
              <a:gdLst>
                <a:gd name="T0" fmla="*/ 49 w 99"/>
                <a:gd name="T1" fmla="*/ 186 h 186"/>
                <a:gd name="T2" fmla="*/ 0 w 99"/>
                <a:gd name="T3" fmla="*/ 137 h 186"/>
                <a:gd name="T4" fmla="*/ 6 w 99"/>
                <a:gd name="T5" fmla="*/ 131 h 186"/>
                <a:gd name="T6" fmla="*/ 12 w 99"/>
                <a:gd name="T7" fmla="*/ 137 h 186"/>
                <a:gd name="T8" fmla="*/ 49 w 99"/>
                <a:gd name="T9" fmla="*/ 174 h 186"/>
                <a:gd name="T10" fmla="*/ 87 w 99"/>
                <a:gd name="T11" fmla="*/ 137 h 186"/>
                <a:gd name="T12" fmla="*/ 49 w 99"/>
                <a:gd name="T13" fmla="*/ 99 h 186"/>
                <a:gd name="T14" fmla="*/ 0 w 99"/>
                <a:gd name="T15" fmla="*/ 50 h 186"/>
                <a:gd name="T16" fmla="*/ 49 w 99"/>
                <a:gd name="T17" fmla="*/ 0 h 186"/>
                <a:gd name="T18" fmla="*/ 99 w 99"/>
                <a:gd name="T19" fmla="*/ 50 h 186"/>
                <a:gd name="T20" fmla="*/ 93 w 99"/>
                <a:gd name="T21" fmla="*/ 56 h 186"/>
                <a:gd name="T22" fmla="*/ 87 w 99"/>
                <a:gd name="T23" fmla="*/ 50 h 186"/>
                <a:gd name="T24" fmla="*/ 49 w 99"/>
                <a:gd name="T25" fmla="*/ 12 h 186"/>
                <a:gd name="T26" fmla="*/ 12 w 99"/>
                <a:gd name="T27" fmla="*/ 50 h 186"/>
                <a:gd name="T28" fmla="*/ 49 w 99"/>
                <a:gd name="T29" fmla="*/ 87 h 186"/>
                <a:gd name="T30" fmla="*/ 99 w 99"/>
                <a:gd name="T31" fmla="*/ 137 h 186"/>
                <a:gd name="T32" fmla="*/ 49 w 99"/>
                <a:gd name="T3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86">
                  <a:moveTo>
                    <a:pt x="49" y="186"/>
                  </a:moveTo>
                  <a:cubicBezTo>
                    <a:pt x="22" y="186"/>
                    <a:pt x="0" y="164"/>
                    <a:pt x="0" y="137"/>
                  </a:cubicBezTo>
                  <a:cubicBezTo>
                    <a:pt x="0" y="133"/>
                    <a:pt x="2" y="131"/>
                    <a:pt x="6" y="131"/>
                  </a:cubicBezTo>
                  <a:cubicBezTo>
                    <a:pt x="9" y="131"/>
                    <a:pt x="12" y="133"/>
                    <a:pt x="12" y="137"/>
                  </a:cubicBezTo>
                  <a:cubicBezTo>
                    <a:pt x="12" y="157"/>
                    <a:pt x="29" y="174"/>
                    <a:pt x="49" y="174"/>
                  </a:cubicBezTo>
                  <a:cubicBezTo>
                    <a:pt x="70" y="174"/>
                    <a:pt x="87" y="157"/>
                    <a:pt x="87" y="137"/>
                  </a:cubicBezTo>
                  <a:cubicBezTo>
                    <a:pt x="87" y="116"/>
                    <a:pt x="70" y="99"/>
                    <a:pt x="49" y="99"/>
                  </a:cubicBezTo>
                  <a:cubicBezTo>
                    <a:pt x="22" y="99"/>
                    <a:pt x="0" y="77"/>
                    <a:pt x="0" y="50"/>
                  </a:cubicBezTo>
                  <a:cubicBezTo>
                    <a:pt x="0" y="22"/>
                    <a:pt x="22" y="0"/>
                    <a:pt x="49" y="0"/>
                  </a:cubicBezTo>
                  <a:cubicBezTo>
                    <a:pt x="77" y="0"/>
                    <a:pt x="99" y="22"/>
                    <a:pt x="99" y="50"/>
                  </a:cubicBezTo>
                  <a:cubicBezTo>
                    <a:pt x="99" y="53"/>
                    <a:pt x="96" y="56"/>
                    <a:pt x="93" y="56"/>
                  </a:cubicBezTo>
                  <a:cubicBezTo>
                    <a:pt x="89" y="56"/>
                    <a:pt x="87" y="53"/>
                    <a:pt x="87" y="50"/>
                  </a:cubicBezTo>
                  <a:cubicBezTo>
                    <a:pt x="87" y="29"/>
                    <a:pt x="70" y="12"/>
                    <a:pt x="49" y="12"/>
                  </a:cubicBezTo>
                  <a:cubicBezTo>
                    <a:pt x="29" y="12"/>
                    <a:pt x="12" y="29"/>
                    <a:pt x="12" y="50"/>
                  </a:cubicBezTo>
                  <a:cubicBezTo>
                    <a:pt x="12" y="70"/>
                    <a:pt x="29" y="87"/>
                    <a:pt x="49" y="87"/>
                  </a:cubicBezTo>
                  <a:cubicBezTo>
                    <a:pt x="77" y="87"/>
                    <a:pt x="99" y="109"/>
                    <a:pt x="99" y="137"/>
                  </a:cubicBezTo>
                  <a:cubicBezTo>
                    <a:pt x="99" y="164"/>
                    <a:pt x="77" y="186"/>
                    <a:pt x="49"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sp>
          <p:nvSpPr>
            <p:cNvPr id="34" name="Freeform 124">
              <a:extLst>
                <a:ext uri="{FF2B5EF4-FFF2-40B4-BE49-F238E27FC236}">
                  <a16:creationId xmlns:a16="http://schemas.microsoft.com/office/drawing/2014/main" id="{6F2470B5-00EB-6641-070A-5B40B93DD749}"/>
                </a:ext>
              </a:extLst>
            </p:cNvPr>
            <p:cNvSpPr>
              <a:spLocks/>
            </p:cNvSpPr>
            <p:nvPr/>
          </p:nvSpPr>
          <p:spPr bwMode="auto">
            <a:xfrm>
              <a:off x="6028" y="1859"/>
              <a:ext cx="19" cy="356"/>
            </a:xfrm>
            <a:custGeom>
              <a:avLst/>
              <a:gdLst>
                <a:gd name="T0" fmla="*/ 6 w 12"/>
                <a:gd name="T1" fmla="*/ 238 h 238"/>
                <a:gd name="T2" fmla="*/ 0 w 12"/>
                <a:gd name="T3" fmla="*/ 232 h 238"/>
                <a:gd name="T4" fmla="*/ 0 w 12"/>
                <a:gd name="T5" fmla="*/ 6 h 238"/>
                <a:gd name="T6" fmla="*/ 6 w 12"/>
                <a:gd name="T7" fmla="*/ 0 h 238"/>
                <a:gd name="T8" fmla="*/ 12 w 12"/>
                <a:gd name="T9" fmla="*/ 6 h 238"/>
                <a:gd name="T10" fmla="*/ 12 w 12"/>
                <a:gd name="T11" fmla="*/ 232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2"/>
                  </a:cubicBezTo>
                  <a:cubicBezTo>
                    <a:pt x="0" y="6"/>
                    <a:pt x="0" y="6"/>
                    <a:pt x="0" y="6"/>
                  </a:cubicBezTo>
                  <a:cubicBezTo>
                    <a:pt x="0" y="3"/>
                    <a:pt x="3" y="0"/>
                    <a:pt x="6" y="0"/>
                  </a:cubicBezTo>
                  <a:cubicBezTo>
                    <a:pt x="10" y="0"/>
                    <a:pt x="12" y="3"/>
                    <a:pt x="12" y="6"/>
                  </a:cubicBezTo>
                  <a:cubicBezTo>
                    <a:pt x="12" y="232"/>
                    <a:pt x="12" y="232"/>
                    <a:pt x="12" y="232"/>
                  </a:cubicBezTo>
                  <a:cubicBezTo>
                    <a:pt x="12" y="235"/>
                    <a:pt x="10" y="238"/>
                    <a:pt x="6"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p>
          </p:txBody>
        </p:sp>
      </p:grpSp>
      <p:sp>
        <p:nvSpPr>
          <p:cNvPr id="3" name="Rectangle 2">
            <a:extLst>
              <a:ext uri="{FF2B5EF4-FFF2-40B4-BE49-F238E27FC236}">
                <a16:creationId xmlns:a16="http://schemas.microsoft.com/office/drawing/2014/main" id="{30BE548D-9381-2FF8-91A8-8874688074B0}"/>
              </a:ext>
            </a:extLst>
          </p:cNvPr>
          <p:cNvSpPr/>
          <p:nvPr/>
        </p:nvSpPr>
        <p:spPr>
          <a:xfrm>
            <a:off x="534302" y="6445650"/>
            <a:ext cx="5093294" cy="4700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1. Monitoring, evaluation, research, leaning, and adaption</a:t>
            </a:r>
          </a:p>
        </p:txBody>
      </p:sp>
      <p:sp>
        <p:nvSpPr>
          <p:cNvPr id="6" name="TextBox 5">
            <a:extLst>
              <a:ext uri="{FF2B5EF4-FFF2-40B4-BE49-F238E27FC236}">
                <a16:creationId xmlns:a16="http://schemas.microsoft.com/office/drawing/2014/main" id="{648706DD-CFEE-5446-AD7B-2B6683B28938}"/>
              </a:ext>
            </a:extLst>
          </p:cNvPr>
          <p:cNvSpPr txBox="1"/>
          <p:nvPr/>
        </p:nvSpPr>
        <p:spPr>
          <a:xfrm>
            <a:off x="637090" y="1101563"/>
            <a:ext cx="10924846" cy="584775"/>
          </a:xfrm>
          <a:prstGeom prst="rect">
            <a:avLst/>
          </a:prstGeom>
          <a:noFill/>
          <a:ln>
            <a:solidFill>
              <a:schemeClr val="tx1"/>
            </a:solidFill>
          </a:ln>
        </p:spPr>
        <p:txBody>
          <a:bodyPr wrap="square" lIns="91440" tIns="45720" rIns="91440" bIns="45720" rtlCol="0" anchor="t">
            <a:spAutoFit/>
          </a:bodyPr>
          <a:lstStyle/>
          <a:p>
            <a:r>
              <a:rPr lang="en-US" sz="1600">
                <a:solidFill>
                  <a:schemeClr val="bg2"/>
                </a:solidFill>
                <a:effectLst/>
                <a:latin typeface="Calibri"/>
                <a:ea typeface="Calibri" panose="020F0502020204030204" pitchFamily="34" charset="0"/>
                <a:cs typeface="Calibri"/>
              </a:rPr>
              <a:t>All recommendations will require</a:t>
            </a:r>
            <a:r>
              <a:rPr lang="en-US" sz="1600">
                <a:solidFill>
                  <a:schemeClr val="bg2"/>
                </a:solidFill>
                <a:latin typeface="Calibri"/>
                <a:ea typeface="Calibri" panose="020F0502020204030204" pitchFamily="34" charset="0"/>
                <a:cs typeface="Calibri"/>
              </a:rPr>
              <a:t> </a:t>
            </a:r>
            <a:r>
              <a:rPr lang="en-US" sz="1600" b="1" u="sng">
                <a:solidFill>
                  <a:schemeClr val="bg2"/>
                </a:solidFill>
                <a:effectLst/>
                <a:latin typeface="Calibri"/>
                <a:ea typeface="Calibri" panose="020F0502020204030204" pitchFamily="34" charset="0"/>
                <a:cs typeface="Calibri"/>
              </a:rPr>
              <a:t>joint effort between countries, global funders and implementers</a:t>
            </a:r>
            <a:r>
              <a:rPr lang="en-US" sz="1600">
                <a:solidFill>
                  <a:schemeClr val="bg2"/>
                </a:solidFill>
                <a:effectLst/>
                <a:latin typeface="Calibri"/>
                <a:ea typeface="Calibri" panose="020F0502020204030204" pitchFamily="34" charset="0"/>
                <a:cs typeface="Calibri"/>
              </a:rPr>
              <a:t>, with specific recommendations targeting funders (e.g., campaign finance), implementers (e.g., 1d</a:t>
            </a:r>
            <a:r>
              <a:rPr lang="en-US" sz="1600">
                <a:solidFill>
                  <a:schemeClr val="bg2"/>
                </a:solidFill>
                <a:latin typeface="Calibri"/>
                <a:ea typeface="Calibri" panose="020F0502020204030204" pitchFamily="34" charset="0"/>
                <a:cs typeface="Calibri"/>
              </a:rPr>
              <a:t>),</a:t>
            </a:r>
            <a:r>
              <a:rPr lang="en-US" sz="1600">
                <a:solidFill>
                  <a:schemeClr val="bg2"/>
                </a:solidFill>
                <a:effectLst/>
                <a:latin typeface="Calibri"/>
                <a:ea typeface="Calibri" panose="020F0502020204030204" pitchFamily="34" charset="0"/>
                <a:cs typeface="Calibri"/>
              </a:rPr>
              <a:t> and MOHs (e.g., 1a).</a:t>
            </a:r>
            <a:endParaRPr lang="en-US" sz="1600">
              <a:solidFill>
                <a:schemeClr val="bg2"/>
              </a:solidFill>
              <a:latin typeface="Calibri"/>
              <a:ea typeface="Calibri" panose="020F0502020204030204" pitchFamily="34" charset="0"/>
              <a:cs typeface="Calibri"/>
            </a:endParaRPr>
          </a:p>
        </p:txBody>
      </p:sp>
    </p:spTree>
    <p:extLst>
      <p:ext uri="{BB962C8B-B14F-4D97-AF65-F5344CB8AC3E}">
        <p14:creationId xmlns:p14="http://schemas.microsoft.com/office/powerpoint/2010/main" val="3283887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538454" y="219388"/>
            <a:ext cx="11520557" cy="518628"/>
          </a:xfrm>
        </p:spPr>
        <p:txBody>
          <a:bodyPr/>
          <a:lstStyle/>
          <a:p>
            <a:r>
              <a:rPr lang="en-US" sz="2900">
                <a:solidFill>
                  <a:schemeClr val="bg2"/>
                </a:solidFill>
                <a:latin typeface="Arial"/>
                <a:cs typeface="Arial"/>
              </a:rPr>
              <a:t>Next Steps: Formal Outreach to 3 Shortlisted Focus Countries </a:t>
            </a:r>
            <a:endParaRPr lang="fr-FR" sz="2900" b="0" i="1">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40" name="Graphic 17" descr="Badge New with solid fill">
            <a:extLst>
              <a:ext uri="{FF2B5EF4-FFF2-40B4-BE49-F238E27FC236}">
                <a16:creationId xmlns:a16="http://schemas.microsoft.com/office/drawing/2014/main" id="{420142CF-0D7A-38F8-F69E-B3817E534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374" y="5451198"/>
            <a:ext cx="365760" cy="365760"/>
          </a:xfrm>
          <a:prstGeom prst="rect">
            <a:avLst/>
          </a:prstGeom>
        </p:spPr>
      </p:pic>
      <p:graphicFrame>
        <p:nvGraphicFramePr>
          <p:cNvPr id="18" name="Tableau 41">
            <a:extLst>
              <a:ext uri="{FF2B5EF4-FFF2-40B4-BE49-F238E27FC236}">
                <a16:creationId xmlns:a16="http://schemas.microsoft.com/office/drawing/2014/main" id="{B5705B4A-379C-25CC-07A8-86919F266FDE}"/>
              </a:ext>
            </a:extLst>
          </p:cNvPr>
          <p:cNvGraphicFramePr>
            <a:graphicFrameLocks noGrp="1"/>
          </p:cNvGraphicFramePr>
          <p:nvPr>
            <p:extLst>
              <p:ext uri="{D42A27DB-BD31-4B8C-83A1-F6EECF244321}">
                <p14:modId xmlns:p14="http://schemas.microsoft.com/office/powerpoint/2010/main" val="1525593582"/>
              </p:ext>
            </p:extLst>
          </p:nvPr>
        </p:nvGraphicFramePr>
        <p:xfrm>
          <a:off x="1192967" y="904983"/>
          <a:ext cx="9759814" cy="787965"/>
        </p:xfrm>
        <a:graphic>
          <a:graphicData uri="http://schemas.openxmlformats.org/drawingml/2006/table">
            <a:tbl>
              <a:tblPr firstRow="1" bandRow="1">
                <a:tableStyleId>{2D5ABB26-0587-4C30-8999-92F81FD0307C}</a:tableStyleId>
              </a:tblPr>
              <a:tblGrid>
                <a:gridCol w="3249496">
                  <a:extLst>
                    <a:ext uri="{9D8B030D-6E8A-4147-A177-3AD203B41FA5}">
                      <a16:colId xmlns:a16="http://schemas.microsoft.com/office/drawing/2014/main" val="299539642"/>
                    </a:ext>
                  </a:extLst>
                </a:gridCol>
                <a:gridCol w="3255159">
                  <a:extLst>
                    <a:ext uri="{9D8B030D-6E8A-4147-A177-3AD203B41FA5}">
                      <a16:colId xmlns:a16="http://schemas.microsoft.com/office/drawing/2014/main" val="3457645838"/>
                    </a:ext>
                  </a:extLst>
                </a:gridCol>
                <a:gridCol w="3255159">
                  <a:extLst>
                    <a:ext uri="{9D8B030D-6E8A-4147-A177-3AD203B41FA5}">
                      <a16:colId xmlns:a16="http://schemas.microsoft.com/office/drawing/2014/main" val="2820934610"/>
                    </a:ext>
                  </a:extLst>
                </a:gridCol>
              </a:tblGrid>
              <a:tr h="391725">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93835195"/>
                  </a:ext>
                </a:extLst>
              </a:tr>
              <a:tr h="203913">
                <a:tc>
                  <a:txBody>
                    <a:bodyPr/>
                    <a:lstStyle/>
                    <a:p>
                      <a:pPr marL="0" indent="0">
                        <a:buFont typeface="Arial" panose="020B0604020202020204" pitchFamily="34" charset="0"/>
                        <a:buNone/>
                      </a:pPr>
                      <a:r>
                        <a:rPr lang="fr-FR" sz="2000" b="1">
                          <a:solidFill>
                            <a:schemeClr val="accent2"/>
                          </a:solidFill>
                          <a:latin typeface="Calibri"/>
                          <a:ea typeface="Calibri" panose="020F0502020204030204" pitchFamily="34" charset="0"/>
                          <a:cs typeface="Calibri"/>
                        </a:rPr>
                        <a:t>Pakistan</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fr-FR" sz="2000" b="1">
                          <a:solidFill>
                            <a:schemeClr val="accent2"/>
                          </a:solidFill>
                          <a:latin typeface="Calibri"/>
                          <a:ea typeface="Calibri" panose="020F0502020204030204" pitchFamily="34" charset="0"/>
                          <a:cs typeface="Calibri"/>
                        </a:rPr>
                        <a:t>Ethiopia</a:t>
                      </a:r>
                      <a:endParaRPr lang="fr-FR" sz="2000" b="1" err="1">
                        <a:solidFill>
                          <a:schemeClr val="accent2"/>
                        </a:solidFill>
                        <a:latin typeface="Calibri"/>
                        <a:ea typeface="Calibri" panose="020F0502020204030204" pitchFamily="34" charset="0"/>
                        <a:cs typeface="Calibri"/>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fr-FR" sz="2000" b="1">
                          <a:solidFill>
                            <a:schemeClr val="accent2"/>
                          </a:solidFill>
                          <a:latin typeface="Calibri"/>
                          <a:ea typeface="Calibri" panose="020F0502020204030204" pitchFamily="34" charset="0"/>
                          <a:cs typeface="Calibri"/>
                        </a:rPr>
                        <a:t>  Nigeria</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8891090"/>
                  </a:ext>
                </a:extLst>
              </a:tr>
            </a:tbl>
          </a:graphicData>
        </a:graphic>
      </p:graphicFrame>
      <p:sp>
        <p:nvSpPr>
          <p:cNvPr id="19" name="Freeform 32">
            <a:extLst>
              <a:ext uri="{FF2B5EF4-FFF2-40B4-BE49-F238E27FC236}">
                <a16:creationId xmlns:a16="http://schemas.microsoft.com/office/drawing/2014/main" id="{3BA872D7-B539-6EBB-791F-A1D91BC71BA9}"/>
              </a:ext>
            </a:extLst>
          </p:cNvPr>
          <p:cNvSpPr>
            <a:spLocks noChangeAspect="1"/>
          </p:cNvSpPr>
          <p:nvPr/>
        </p:nvSpPr>
        <p:spPr bwMode="auto">
          <a:xfrm>
            <a:off x="2344615" y="1140804"/>
            <a:ext cx="1375961" cy="1290273"/>
          </a:xfrm>
          <a:custGeom>
            <a:avLst/>
            <a:gdLst/>
            <a:ahLst/>
            <a:cxnLst>
              <a:cxn ang="0">
                <a:pos x="159" y="4"/>
              </a:cxn>
              <a:cxn ang="0">
                <a:pos x="134" y="17"/>
              </a:cxn>
              <a:cxn ang="0">
                <a:pos x="124" y="29"/>
              </a:cxn>
              <a:cxn ang="0">
                <a:pos x="117" y="44"/>
              </a:cxn>
              <a:cxn ang="0">
                <a:pos x="86" y="65"/>
              </a:cxn>
              <a:cxn ang="0">
                <a:pos x="67" y="71"/>
              </a:cxn>
              <a:cxn ang="0">
                <a:pos x="46" y="91"/>
              </a:cxn>
              <a:cxn ang="0">
                <a:pos x="22" y="96"/>
              </a:cxn>
              <a:cxn ang="0">
                <a:pos x="0" y="94"/>
              </a:cxn>
              <a:cxn ang="0">
                <a:pos x="16" y="118"/>
              </a:cxn>
              <a:cxn ang="0">
                <a:pos x="11" y="131"/>
              </a:cxn>
              <a:cxn ang="0">
                <a:pos x="8" y="159"/>
              </a:cxn>
              <a:cxn ang="0">
                <a:pos x="48" y="157"/>
              </a:cxn>
              <a:cxn ang="0">
                <a:pos x="66" y="159"/>
              </a:cxn>
              <a:cxn ang="0">
                <a:pos x="81" y="172"/>
              </a:cxn>
              <a:cxn ang="0">
                <a:pos x="102" y="152"/>
              </a:cxn>
              <a:cxn ang="0">
                <a:pos x="123" y="151"/>
              </a:cxn>
              <a:cxn ang="0">
                <a:pos x="132" y="132"/>
              </a:cxn>
              <a:cxn ang="0">
                <a:pos x="123" y="123"/>
              </a:cxn>
              <a:cxn ang="0">
                <a:pos x="136" y="95"/>
              </a:cxn>
              <a:cxn ang="0">
                <a:pos x="164" y="80"/>
              </a:cxn>
              <a:cxn ang="0">
                <a:pos x="175" y="66"/>
              </a:cxn>
              <a:cxn ang="0">
                <a:pos x="184" y="60"/>
              </a:cxn>
              <a:cxn ang="0">
                <a:pos x="185" y="49"/>
              </a:cxn>
              <a:cxn ang="0">
                <a:pos x="198" y="43"/>
              </a:cxn>
              <a:cxn ang="0">
                <a:pos x="217" y="43"/>
              </a:cxn>
              <a:cxn ang="0">
                <a:pos x="214" y="39"/>
              </a:cxn>
              <a:cxn ang="0">
                <a:pos x="201" y="35"/>
              </a:cxn>
              <a:cxn ang="0">
                <a:pos x="195" y="30"/>
              </a:cxn>
              <a:cxn ang="0">
                <a:pos x="182" y="24"/>
              </a:cxn>
              <a:cxn ang="0">
                <a:pos x="170" y="22"/>
              </a:cxn>
              <a:cxn ang="0">
                <a:pos x="185" y="0"/>
              </a:cxn>
            </a:cxnLst>
            <a:rect l="0" t="0" r="r" b="b"/>
            <a:pathLst>
              <a:path w="218" h="173">
                <a:moveTo>
                  <a:pt x="166" y="0"/>
                </a:moveTo>
                <a:lnTo>
                  <a:pt x="159" y="4"/>
                </a:lnTo>
                <a:lnTo>
                  <a:pt x="153" y="13"/>
                </a:lnTo>
                <a:lnTo>
                  <a:pt x="134" y="17"/>
                </a:lnTo>
                <a:lnTo>
                  <a:pt x="132" y="28"/>
                </a:lnTo>
                <a:lnTo>
                  <a:pt x="124" y="29"/>
                </a:lnTo>
                <a:lnTo>
                  <a:pt x="120" y="33"/>
                </a:lnTo>
                <a:lnTo>
                  <a:pt x="117" y="44"/>
                </a:lnTo>
                <a:lnTo>
                  <a:pt x="99" y="65"/>
                </a:lnTo>
                <a:lnTo>
                  <a:pt x="86" y="65"/>
                </a:lnTo>
                <a:lnTo>
                  <a:pt x="76" y="67"/>
                </a:lnTo>
                <a:lnTo>
                  <a:pt x="67" y="71"/>
                </a:lnTo>
                <a:lnTo>
                  <a:pt x="54" y="85"/>
                </a:lnTo>
                <a:lnTo>
                  <a:pt x="46" y="91"/>
                </a:lnTo>
                <a:lnTo>
                  <a:pt x="34" y="95"/>
                </a:lnTo>
                <a:lnTo>
                  <a:pt x="22" y="96"/>
                </a:lnTo>
                <a:lnTo>
                  <a:pt x="9" y="96"/>
                </a:lnTo>
                <a:lnTo>
                  <a:pt x="0" y="94"/>
                </a:lnTo>
                <a:lnTo>
                  <a:pt x="13" y="114"/>
                </a:lnTo>
                <a:lnTo>
                  <a:pt x="16" y="118"/>
                </a:lnTo>
                <a:lnTo>
                  <a:pt x="16" y="128"/>
                </a:lnTo>
                <a:lnTo>
                  <a:pt x="11" y="131"/>
                </a:lnTo>
                <a:lnTo>
                  <a:pt x="4" y="141"/>
                </a:lnTo>
                <a:lnTo>
                  <a:pt x="8" y="159"/>
                </a:lnTo>
                <a:lnTo>
                  <a:pt x="27" y="155"/>
                </a:lnTo>
                <a:lnTo>
                  <a:pt x="48" y="157"/>
                </a:lnTo>
                <a:lnTo>
                  <a:pt x="57" y="157"/>
                </a:lnTo>
                <a:lnTo>
                  <a:pt x="66" y="159"/>
                </a:lnTo>
                <a:lnTo>
                  <a:pt x="72" y="164"/>
                </a:lnTo>
                <a:lnTo>
                  <a:pt x="81" y="172"/>
                </a:lnTo>
                <a:lnTo>
                  <a:pt x="100" y="155"/>
                </a:lnTo>
                <a:lnTo>
                  <a:pt x="102" y="152"/>
                </a:lnTo>
                <a:lnTo>
                  <a:pt x="106" y="151"/>
                </a:lnTo>
                <a:lnTo>
                  <a:pt x="123" y="151"/>
                </a:lnTo>
                <a:lnTo>
                  <a:pt x="129" y="152"/>
                </a:lnTo>
                <a:lnTo>
                  <a:pt x="132" y="132"/>
                </a:lnTo>
                <a:lnTo>
                  <a:pt x="124" y="128"/>
                </a:lnTo>
                <a:lnTo>
                  <a:pt x="123" y="123"/>
                </a:lnTo>
                <a:lnTo>
                  <a:pt x="124" y="112"/>
                </a:lnTo>
                <a:lnTo>
                  <a:pt x="136" y="95"/>
                </a:lnTo>
                <a:lnTo>
                  <a:pt x="146" y="87"/>
                </a:lnTo>
                <a:lnTo>
                  <a:pt x="164" y="80"/>
                </a:lnTo>
                <a:lnTo>
                  <a:pt x="170" y="73"/>
                </a:lnTo>
                <a:lnTo>
                  <a:pt x="175" y="66"/>
                </a:lnTo>
                <a:lnTo>
                  <a:pt x="178" y="61"/>
                </a:lnTo>
                <a:lnTo>
                  <a:pt x="184" y="60"/>
                </a:lnTo>
                <a:lnTo>
                  <a:pt x="184" y="53"/>
                </a:lnTo>
                <a:lnTo>
                  <a:pt x="185" y="49"/>
                </a:lnTo>
                <a:lnTo>
                  <a:pt x="191" y="44"/>
                </a:lnTo>
                <a:lnTo>
                  <a:pt x="198" y="43"/>
                </a:lnTo>
                <a:lnTo>
                  <a:pt x="211" y="43"/>
                </a:lnTo>
                <a:lnTo>
                  <a:pt x="217" y="43"/>
                </a:lnTo>
                <a:lnTo>
                  <a:pt x="217" y="42"/>
                </a:lnTo>
                <a:lnTo>
                  <a:pt x="214" y="39"/>
                </a:lnTo>
                <a:lnTo>
                  <a:pt x="208" y="35"/>
                </a:lnTo>
                <a:lnTo>
                  <a:pt x="201" y="35"/>
                </a:lnTo>
                <a:lnTo>
                  <a:pt x="197" y="33"/>
                </a:lnTo>
                <a:lnTo>
                  <a:pt x="195" y="30"/>
                </a:lnTo>
                <a:lnTo>
                  <a:pt x="190" y="26"/>
                </a:lnTo>
                <a:lnTo>
                  <a:pt x="182" y="24"/>
                </a:lnTo>
                <a:lnTo>
                  <a:pt x="174" y="28"/>
                </a:lnTo>
                <a:lnTo>
                  <a:pt x="170" y="22"/>
                </a:lnTo>
                <a:lnTo>
                  <a:pt x="169" y="12"/>
                </a:lnTo>
                <a:lnTo>
                  <a:pt x="185" y="0"/>
                </a:lnTo>
                <a:lnTo>
                  <a:pt x="166" y="0"/>
                </a:lnTo>
              </a:path>
            </a:pathLst>
          </a:custGeom>
          <a:solidFill>
            <a:schemeClr val="accent2"/>
          </a:solidFill>
          <a:ln w="6350" cap="rnd" cmpd="sng">
            <a:noFill/>
            <a:prstDash val="solid"/>
            <a:round/>
            <a:headEnd type="none" w="sm" len="sm"/>
            <a:tailEnd type="none" w="sm" len="sm"/>
          </a:ln>
          <a:effectLst/>
        </p:spPr>
        <p:txBody>
          <a:bodyPr/>
          <a:lstStyle/>
          <a:p>
            <a:endParaRPr lang="en-GB">
              <a:solidFill>
                <a:srgbClr val="0070C0"/>
              </a:solidFill>
            </a:endParaRPr>
          </a:p>
        </p:txBody>
      </p:sp>
      <p:sp>
        <p:nvSpPr>
          <p:cNvPr id="20" name="Freeform 133">
            <a:extLst>
              <a:ext uri="{FF2B5EF4-FFF2-40B4-BE49-F238E27FC236}">
                <a16:creationId xmlns:a16="http://schemas.microsoft.com/office/drawing/2014/main" id="{F9798B1E-841D-C17D-92E0-AC1F8C9A3A7B}"/>
              </a:ext>
            </a:extLst>
          </p:cNvPr>
          <p:cNvSpPr>
            <a:spLocks noChangeAspect="1"/>
          </p:cNvSpPr>
          <p:nvPr/>
        </p:nvSpPr>
        <p:spPr bwMode="auto">
          <a:xfrm>
            <a:off x="5599155" y="961412"/>
            <a:ext cx="1462225" cy="1493595"/>
          </a:xfrm>
          <a:custGeom>
            <a:avLst/>
            <a:gdLst/>
            <a:ahLst/>
            <a:cxnLst>
              <a:cxn ang="0">
                <a:pos x="72" y="0"/>
              </a:cxn>
              <a:cxn ang="0">
                <a:pos x="66" y="5"/>
              </a:cxn>
              <a:cxn ang="0">
                <a:pos x="56" y="10"/>
              </a:cxn>
              <a:cxn ang="0">
                <a:pos x="47" y="20"/>
              </a:cxn>
              <a:cxn ang="0">
                <a:pos x="39" y="30"/>
              </a:cxn>
              <a:cxn ang="0">
                <a:pos x="37" y="40"/>
              </a:cxn>
              <a:cxn ang="0">
                <a:pos x="33" y="50"/>
              </a:cxn>
              <a:cxn ang="0">
                <a:pos x="25" y="64"/>
              </a:cxn>
              <a:cxn ang="0">
                <a:pos x="15" y="73"/>
              </a:cxn>
              <a:cxn ang="0">
                <a:pos x="8" y="81"/>
              </a:cxn>
              <a:cxn ang="0">
                <a:pos x="3" y="91"/>
              </a:cxn>
              <a:cxn ang="0">
                <a:pos x="3" y="113"/>
              </a:cxn>
              <a:cxn ang="0">
                <a:pos x="0" y="118"/>
              </a:cxn>
              <a:cxn ang="0">
                <a:pos x="1" y="121"/>
              </a:cxn>
              <a:cxn ang="0">
                <a:pos x="4" y="126"/>
              </a:cxn>
              <a:cxn ang="0">
                <a:pos x="22" y="141"/>
              </a:cxn>
              <a:cxn ang="0">
                <a:pos x="31" y="154"/>
              </a:cxn>
              <a:cxn ang="0">
                <a:pos x="35" y="171"/>
              </a:cxn>
              <a:cxn ang="0">
                <a:pos x="49" y="173"/>
              </a:cxn>
              <a:cxn ang="0">
                <a:pos x="67" y="186"/>
              </a:cxn>
              <a:cxn ang="0">
                <a:pos x="88" y="189"/>
              </a:cxn>
              <a:cxn ang="0">
                <a:pos x="95" y="181"/>
              </a:cxn>
              <a:cxn ang="0">
                <a:pos x="117" y="177"/>
              </a:cxn>
              <a:cxn ang="0">
                <a:pos x="121" y="183"/>
              </a:cxn>
              <a:cxn ang="0">
                <a:pos x="137" y="184"/>
              </a:cxn>
              <a:cxn ang="0">
                <a:pos x="141" y="177"/>
              </a:cxn>
              <a:cxn ang="0">
                <a:pos x="156" y="173"/>
              </a:cxn>
              <a:cxn ang="0">
                <a:pos x="191" y="129"/>
              </a:cxn>
              <a:cxn ang="0">
                <a:pos x="175" y="128"/>
              </a:cxn>
              <a:cxn ang="0">
                <a:pos x="139" y="110"/>
              </a:cxn>
              <a:cxn ang="0">
                <a:pos x="127" y="103"/>
              </a:cxn>
              <a:cxn ang="0">
                <a:pos x="131" y="99"/>
              </a:cxn>
              <a:cxn ang="0">
                <a:pos x="127" y="95"/>
              </a:cxn>
              <a:cxn ang="0">
                <a:pos x="113" y="93"/>
              </a:cxn>
              <a:cxn ang="0">
                <a:pos x="112" y="81"/>
              </a:cxn>
              <a:cxn ang="0">
                <a:pos x="119" y="72"/>
              </a:cxn>
              <a:cxn ang="0">
                <a:pos x="123" y="74"/>
              </a:cxn>
              <a:cxn ang="0">
                <a:pos x="127" y="69"/>
              </a:cxn>
              <a:cxn ang="0">
                <a:pos x="125" y="64"/>
              </a:cxn>
              <a:cxn ang="0">
                <a:pos x="118" y="56"/>
              </a:cxn>
              <a:cxn ang="0">
                <a:pos x="103" y="43"/>
              </a:cxn>
              <a:cxn ang="0">
                <a:pos x="91" y="32"/>
              </a:cxn>
              <a:cxn ang="0">
                <a:pos x="76" y="14"/>
              </a:cxn>
              <a:cxn ang="0">
                <a:pos x="74" y="6"/>
              </a:cxn>
              <a:cxn ang="0">
                <a:pos x="72" y="0"/>
              </a:cxn>
            </a:cxnLst>
            <a:rect l="0" t="0" r="r" b="b"/>
            <a:pathLst>
              <a:path w="192" h="190">
                <a:moveTo>
                  <a:pt x="72" y="0"/>
                </a:moveTo>
                <a:lnTo>
                  <a:pt x="66" y="5"/>
                </a:lnTo>
                <a:lnTo>
                  <a:pt x="56" y="10"/>
                </a:lnTo>
                <a:lnTo>
                  <a:pt x="47" y="20"/>
                </a:lnTo>
                <a:lnTo>
                  <a:pt x="39" y="30"/>
                </a:lnTo>
                <a:lnTo>
                  <a:pt x="37" y="40"/>
                </a:lnTo>
                <a:lnTo>
                  <a:pt x="33" y="50"/>
                </a:lnTo>
                <a:lnTo>
                  <a:pt x="25" y="64"/>
                </a:lnTo>
                <a:lnTo>
                  <a:pt x="15" y="73"/>
                </a:lnTo>
                <a:lnTo>
                  <a:pt x="8" y="81"/>
                </a:lnTo>
                <a:lnTo>
                  <a:pt x="3" y="91"/>
                </a:lnTo>
                <a:lnTo>
                  <a:pt x="3" y="113"/>
                </a:lnTo>
                <a:lnTo>
                  <a:pt x="0" y="118"/>
                </a:lnTo>
                <a:lnTo>
                  <a:pt x="1" y="121"/>
                </a:lnTo>
                <a:lnTo>
                  <a:pt x="4" y="126"/>
                </a:lnTo>
                <a:lnTo>
                  <a:pt x="22" y="141"/>
                </a:lnTo>
                <a:lnTo>
                  <a:pt x="31" y="154"/>
                </a:lnTo>
                <a:lnTo>
                  <a:pt x="35" y="171"/>
                </a:lnTo>
                <a:lnTo>
                  <a:pt x="49" y="173"/>
                </a:lnTo>
                <a:lnTo>
                  <a:pt x="67" y="186"/>
                </a:lnTo>
                <a:lnTo>
                  <a:pt x="88" y="189"/>
                </a:lnTo>
                <a:lnTo>
                  <a:pt x="95" y="181"/>
                </a:lnTo>
                <a:lnTo>
                  <a:pt x="117" y="177"/>
                </a:lnTo>
                <a:lnTo>
                  <a:pt x="121" y="183"/>
                </a:lnTo>
                <a:lnTo>
                  <a:pt x="137" y="184"/>
                </a:lnTo>
                <a:lnTo>
                  <a:pt x="141" y="177"/>
                </a:lnTo>
                <a:lnTo>
                  <a:pt x="156" y="173"/>
                </a:lnTo>
                <a:lnTo>
                  <a:pt x="191" y="129"/>
                </a:lnTo>
                <a:lnTo>
                  <a:pt x="175" y="128"/>
                </a:lnTo>
                <a:lnTo>
                  <a:pt x="139" y="110"/>
                </a:lnTo>
                <a:lnTo>
                  <a:pt x="127" y="103"/>
                </a:lnTo>
                <a:lnTo>
                  <a:pt x="131" y="99"/>
                </a:lnTo>
                <a:lnTo>
                  <a:pt x="127" y="95"/>
                </a:lnTo>
                <a:lnTo>
                  <a:pt x="113" y="93"/>
                </a:lnTo>
                <a:lnTo>
                  <a:pt x="112" y="81"/>
                </a:lnTo>
                <a:lnTo>
                  <a:pt x="119" y="72"/>
                </a:lnTo>
                <a:lnTo>
                  <a:pt x="123" y="74"/>
                </a:lnTo>
                <a:lnTo>
                  <a:pt x="127" y="69"/>
                </a:lnTo>
                <a:lnTo>
                  <a:pt x="125" y="64"/>
                </a:lnTo>
                <a:lnTo>
                  <a:pt x="118" y="56"/>
                </a:lnTo>
                <a:lnTo>
                  <a:pt x="103" y="43"/>
                </a:lnTo>
                <a:lnTo>
                  <a:pt x="91" y="32"/>
                </a:lnTo>
                <a:lnTo>
                  <a:pt x="76" y="14"/>
                </a:lnTo>
                <a:lnTo>
                  <a:pt x="74" y="6"/>
                </a:lnTo>
                <a:lnTo>
                  <a:pt x="72" y="0"/>
                </a:lnTo>
              </a:path>
            </a:pathLst>
          </a:custGeom>
          <a:solidFill>
            <a:schemeClr val="accent2"/>
          </a:solidFill>
          <a:ln w="6350" cap="rnd" cmpd="sng">
            <a:noFill/>
            <a:prstDash val="solid"/>
            <a:round/>
            <a:headEnd type="none" w="sm" len="sm"/>
            <a:tailEnd type="none" w="sm" len="sm"/>
          </a:ln>
          <a:effectLst/>
        </p:spPr>
        <p:txBody>
          <a:bodyPr/>
          <a:lstStyle/>
          <a:p>
            <a:endParaRPr lang="en-GB"/>
          </a:p>
        </p:txBody>
      </p:sp>
      <p:sp>
        <p:nvSpPr>
          <p:cNvPr id="21" name="Freeform 113">
            <a:extLst>
              <a:ext uri="{FF2B5EF4-FFF2-40B4-BE49-F238E27FC236}">
                <a16:creationId xmlns:a16="http://schemas.microsoft.com/office/drawing/2014/main" id="{7DED6E26-142E-0397-BAF8-8FC0ABB4B6B8}"/>
              </a:ext>
            </a:extLst>
          </p:cNvPr>
          <p:cNvSpPr>
            <a:spLocks noChangeAspect="1"/>
          </p:cNvSpPr>
          <p:nvPr/>
        </p:nvSpPr>
        <p:spPr bwMode="auto">
          <a:xfrm>
            <a:off x="9026883" y="1040678"/>
            <a:ext cx="1462225" cy="1304540"/>
          </a:xfrm>
          <a:custGeom>
            <a:avLst/>
            <a:gdLst/>
            <a:ahLst/>
            <a:cxnLst>
              <a:cxn ang="0">
                <a:pos x="159" y="0"/>
              </a:cxn>
              <a:cxn ang="0">
                <a:pos x="149" y="0"/>
              </a:cxn>
              <a:cxn ang="0">
                <a:pos x="140" y="3"/>
              </a:cxn>
              <a:cxn ang="0">
                <a:pos x="131" y="6"/>
              </a:cxn>
              <a:cxn ang="0">
                <a:pos x="124" y="4"/>
              </a:cxn>
              <a:cxn ang="0">
                <a:pos x="116" y="3"/>
              </a:cxn>
              <a:cxn ang="0">
                <a:pos x="104" y="3"/>
              </a:cxn>
              <a:cxn ang="0">
                <a:pos x="91" y="7"/>
              </a:cxn>
              <a:cxn ang="0">
                <a:pos x="86" y="6"/>
              </a:cxn>
              <a:cxn ang="0">
                <a:pos x="83" y="6"/>
              </a:cxn>
              <a:cxn ang="0">
                <a:pos x="74" y="10"/>
              </a:cxn>
              <a:cxn ang="0">
                <a:pos x="66" y="16"/>
              </a:cxn>
              <a:cxn ang="0">
                <a:pos x="62" y="12"/>
              </a:cxn>
              <a:cxn ang="0">
                <a:pos x="53" y="8"/>
              </a:cxn>
              <a:cxn ang="0">
                <a:pos x="44" y="6"/>
              </a:cxn>
              <a:cxn ang="0">
                <a:pos x="41" y="5"/>
              </a:cxn>
              <a:cxn ang="0">
                <a:pos x="32" y="4"/>
              </a:cxn>
              <a:cxn ang="0">
                <a:pos x="19" y="6"/>
              </a:cxn>
              <a:cxn ang="0">
                <a:pos x="8" y="12"/>
              </a:cxn>
              <a:cxn ang="0">
                <a:pos x="3" y="20"/>
              </a:cxn>
              <a:cxn ang="0">
                <a:pos x="5" y="28"/>
              </a:cxn>
              <a:cxn ang="0">
                <a:pos x="7" y="35"/>
              </a:cxn>
              <a:cxn ang="0">
                <a:pos x="7" y="45"/>
              </a:cxn>
              <a:cxn ang="0">
                <a:pos x="3" y="52"/>
              </a:cxn>
              <a:cxn ang="0">
                <a:pos x="2" y="60"/>
              </a:cxn>
              <a:cxn ang="0">
                <a:pos x="1" y="68"/>
              </a:cxn>
              <a:cxn ang="0">
                <a:pos x="0" y="97"/>
              </a:cxn>
              <a:cxn ang="0">
                <a:pos x="15" y="97"/>
              </a:cxn>
              <a:cxn ang="0">
                <a:pos x="25" y="105"/>
              </a:cxn>
              <a:cxn ang="0">
                <a:pos x="36" y="111"/>
              </a:cxn>
              <a:cxn ang="0">
                <a:pos x="51" y="117"/>
              </a:cxn>
              <a:cxn ang="0">
                <a:pos x="67" y="120"/>
              </a:cxn>
              <a:cxn ang="0">
                <a:pos x="94" y="118"/>
              </a:cxn>
              <a:cxn ang="0">
                <a:pos x="102" y="100"/>
              </a:cxn>
              <a:cxn ang="0">
                <a:pos x="102" y="86"/>
              </a:cxn>
              <a:cxn ang="0">
                <a:pos x="112" y="74"/>
              </a:cxn>
              <a:cxn ang="0">
                <a:pos x="122" y="68"/>
              </a:cxn>
              <a:cxn ang="0">
                <a:pos x="127" y="68"/>
              </a:cxn>
              <a:cxn ang="0">
                <a:pos x="133" y="70"/>
              </a:cxn>
              <a:cxn ang="0">
                <a:pos x="139" y="69"/>
              </a:cxn>
              <a:cxn ang="0">
                <a:pos x="146" y="62"/>
              </a:cxn>
              <a:cxn ang="0">
                <a:pos x="153" y="45"/>
              </a:cxn>
              <a:cxn ang="0">
                <a:pos x="157" y="23"/>
              </a:cxn>
              <a:cxn ang="0">
                <a:pos x="156" y="7"/>
              </a:cxn>
              <a:cxn ang="0">
                <a:pos x="159" y="0"/>
              </a:cxn>
            </a:cxnLst>
            <a:rect l="0" t="0" r="r" b="b"/>
            <a:pathLst>
              <a:path w="160" h="121">
                <a:moveTo>
                  <a:pt x="159" y="0"/>
                </a:moveTo>
                <a:lnTo>
                  <a:pt x="149" y="0"/>
                </a:lnTo>
                <a:lnTo>
                  <a:pt x="140" y="3"/>
                </a:lnTo>
                <a:lnTo>
                  <a:pt x="131" y="6"/>
                </a:lnTo>
                <a:lnTo>
                  <a:pt x="124" y="4"/>
                </a:lnTo>
                <a:lnTo>
                  <a:pt x="116" y="3"/>
                </a:lnTo>
                <a:lnTo>
                  <a:pt x="104" y="3"/>
                </a:lnTo>
                <a:lnTo>
                  <a:pt x="91" y="7"/>
                </a:lnTo>
                <a:lnTo>
                  <a:pt x="86" y="6"/>
                </a:lnTo>
                <a:lnTo>
                  <a:pt x="83" y="6"/>
                </a:lnTo>
                <a:lnTo>
                  <a:pt x="74" y="10"/>
                </a:lnTo>
                <a:lnTo>
                  <a:pt x="66" y="16"/>
                </a:lnTo>
                <a:lnTo>
                  <a:pt x="62" y="12"/>
                </a:lnTo>
                <a:lnTo>
                  <a:pt x="53" y="8"/>
                </a:lnTo>
                <a:lnTo>
                  <a:pt x="44" y="6"/>
                </a:lnTo>
                <a:lnTo>
                  <a:pt x="41" y="5"/>
                </a:lnTo>
                <a:lnTo>
                  <a:pt x="32" y="4"/>
                </a:lnTo>
                <a:lnTo>
                  <a:pt x="19" y="6"/>
                </a:lnTo>
                <a:lnTo>
                  <a:pt x="8" y="12"/>
                </a:lnTo>
                <a:lnTo>
                  <a:pt x="3" y="20"/>
                </a:lnTo>
                <a:lnTo>
                  <a:pt x="5" y="28"/>
                </a:lnTo>
                <a:lnTo>
                  <a:pt x="7" y="35"/>
                </a:lnTo>
                <a:lnTo>
                  <a:pt x="7" y="45"/>
                </a:lnTo>
                <a:lnTo>
                  <a:pt x="3" y="52"/>
                </a:lnTo>
                <a:lnTo>
                  <a:pt x="2" y="60"/>
                </a:lnTo>
                <a:lnTo>
                  <a:pt x="1" y="68"/>
                </a:lnTo>
                <a:lnTo>
                  <a:pt x="0" y="97"/>
                </a:lnTo>
                <a:lnTo>
                  <a:pt x="15" y="97"/>
                </a:lnTo>
                <a:lnTo>
                  <a:pt x="25" y="105"/>
                </a:lnTo>
                <a:lnTo>
                  <a:pt x="36" y="111"/>
                </a:lnTo>
                <a:lnTo>
                  <a:pt x="51" y="117"/>
                </a:lnTo>
                <a:lnTo>
                  <a:pt x="67" y="120"/>
                </a:lnTo>
                <a:lnTo>
                  <a:pt x="94" y="118"/>
                </a:lnTo>
                <a:lnTo>
                  <a:pt x="102" y="100"/>
                </a:lnTo>
                <a:lnTo>
                  <a:pt x="102" y="86"/>
                </a:lnTo>
                <a:lnTo>
                  <a:pt x="112" y="74"/>
                </a:lnTo>
                <a:lnTo>
                  <a:pt x="122" y="68"/>
                </a:lnTo>
                <a:lnTo>
                  <a:pt x="127" y="68"/>
                </a:lnTo>
                <a:lnTo>
                  <a:pt x="133" y="70"/>
                </a:lnTo>
                <a:lnTo>
                  <a:pt x="139" y="69"/>
                </a:lnTo>
                <a:lnTo>
                  <a:pt x="146" y="62"/>
                </a:lnTo>
                <a:lnTo>
                  <a:pt x="153" y="45"/>
                </a:lnTo>
                <a:lnTo>
                  <a:pt x="157" y="23"/>
                </a:lnTo>
                <a:lnTo>
                  <a:pt x="156" y="7"/>
                </a:lnTo>
                <a:lnTo>
                  <a:pt x="159" y="0"/>
                </a:lnTo>
              </a:path>
            </a:pathLst>
          </a:custGeom>
          <a:solidFill>
            <a:schemeClr val="accent2"/>
          </a:solidFill>
          <a:ln w="6350" cap="rnd" cmpd="sng">
            <a:noFill/>
            <a:prstDash val="solid"/>
            <a:round/>
            <a:headEnd type="none" w="sm" len="sm"/>
            <a:tailEnd type="none" w="sm" len="sm"/>
          </a:ln>
          <a:effectLst/>
        </p:spPr>
        <p:txBody>
          <a:bodyPr/>
          <a:lstStyle/>
          <a:p>
            <a:endParaRPr lang="en-GB"/>
          </a:p>
        </p:txBody>
      </p:sp>
      <p:sp>
        <p:nvSpPr>
          <p:cNvPr id="24" name="Rectangle 23">
            <a:extLst>
              <a:ext uri="{FF2B5EF4-FFF2-40B4-BE49-F238E27FC236}">
                <a16:creationId xmlns:a16="http://schemas.microsoft.com/office/drawing/2014/main" id="{93C9054D-C272-93DA-AE37-85FFF32BA83E}"/>
              </a:ext>
            </a:extLst>
          </p:cNvPr>
          <p:cNvSpPr/>
          <p:nvPr/>
        </p:nvSpPr>
        <p:spPr>
          <a:xfrm>
            <a:off x="1800096" y="2833718"/>
            <a:ext cx="9871639" cy="3672589"/>
          </a:xfrm>
          <a:prstGeom prst="rect">
            <a:avLst/>
          </a:prstGeom>
          <a:solidFill>
            <a:srgbClr val="DE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AD7FE5-FAFC-E806-25D5-A7842D334CDC}"/>
              </a:ext>
            </a:extLst>
          </p:cNvPr>
          <p:cNvSpPr/>
          <p:nvPr/>
        </p:nvSpPr>
        <p:spPr>
          <a:xfrm>
            <a:off x="193107" y="2833718"/>
            <a:ext cx="1450228" cy="3672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spcBef>
                <a:spcPts val="1200"/>
              </a:spcBef>
            </a:pPr>
            <a:r>
              <a:rPr lang="en-US" sz="1800" b="1">
                <a:latin typeface="Calibri" panose="020F0502020204030204" pitchFamily="34" charset="0"/>
                <a:ea typeface="Calibri" panose="020F0502020204030204" pitchFamily="34" charset="0"/>
                <a:cs typeface="Calibri" panose="020F0502020204030204" pitchFamily="34" charset="0"/>
              </a:rPr>
              <a:t>Outreach Process</a:t>
            </a:r>
            <a:endParaRPr lang="en-US" sz="1800" b="1" baseline="3000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9618963B-2CAA-E4C3-1DF5-6EF4D0DD6E14}"/>
              </a:ext>
            </a:extLst>
          </p:cNvPr>
          <p:cNvSpPr/>
          <p:nvPr/>
        </p:nvSpPr>
        <p:spPr>
          <a:xfrm>
            <a:off x="1806979" y="2833717"/>
            <a:ext cx="9871639" cy="3672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Aft>
                <a:spcPts val="400"/>
              </a:spcAft>
              <a:buFont typeface="Arial" panose="020B0604020202020204" pitchFamily="34" charset="0"/>
              <a:buChar char="•"/>
            </a:pPr>
            <a:r>
              <a:rPr lang="en-US" sz="1800">
                <a:solidFill>
                  <a:srgbClr val="002060"/>
                </a:solidFill>
                <a:latin typeface="Calibri"/>
                <a:ea typeface="Calibri"/>
                <a:cs typeface="Calibri"/>
              </a:rPr>
              <a:t>Through a formal outreach process to Ministries of Health (or the equivalent) </a:t>
            </a:r>
            <a:r>
              <a:rPr lang="en-US" sz="1800" b="1">
                <a:solidFill>
                  <a:srgbClr val="002060"/>
                </a:solidFill>
                <a:latin typeface="Calibri"/>
                <a:ea typeface="Calibri"/>
                <a:cs typeface="Calibri"/>
              </a:rPr>
              <a:t>in Q4 2023-Q1 2024, the HCE Coalition will present the CAS to countries for their feedback as part of the co-development process</a:t>
            </a:r>
          </a:p>
          <a:p>
            <a:pPr>
              <a:spcAft>
                <a:spcPts val="400"/>
              </a:spcAft>
            </a:pPr>
            <a:endParaRPr lang="en-US" sz="700" b="1">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400"/>
              </a:spcAft>
              <a:buFont typeface="Arial" panose="020B0604020202020204" pitchFamily="34" charset="0"/>
              <a:buChar char="•"/>
            </a:pPr>
            <a:r>
              <a:rPr lang="en-US" sz="1800">
                <a:solidFill>
                  <a:srgbClr val="002060"/>
                </a:solidFill>
                <a:latin typeface="Calibri"/>
                <a:ea typeface="Calibri"/>
                <a:cs typeface="Calibri"/>
              </a:rPr>
              <a:t>During this process, the HCE Coalition will</a:t>
            </a:r>
            <a:r>
              <a:rPr lang="en-US" sz="1800" b="1">
                <a:solidFill>
                  <a:srgbClr val="002060"/>
                </a:solidFill>
                <a:latin typeface="Calibri"/>
                <a:ea typeface="Calibri"/>
                <a:cs typeface="Calibri"/>
              </a:rPr>
              <a:t> ask countries to participate or “opt-in” to the CAS.</a:t>
            </a:r>
            <a:r>
              <a:rPr lang="en-US" sz="1800">
                <a:solidFill>
                  <a:srgbClr val="002060"/>
                </a:solidFill>
                <a:latin typeface="Calibri"/>
                <a:ea typeface="Calibri"/>
                <a:cs typeface="Calibri"/>
              </a:rPr>
              <a:t> In the immediate term, countries who have an interest in participating or "opting-in" will attend the upcoming LT in-person meeting in late January</a:t>
            </a:r>
            <a:endParaRPr lang="en-US" sz="1800" u="sng" kern="100">
              <a:solidFill>
                <a:schemeClr val="tx1"/>
              </a:solidFill>
              <a:effectLst/>
              <a:latin typeface="Calibri"/>
              <a:ea typeface="Calibri" panose="020F0502020204030204" pitchFamily="34" charset="0"/>
              <a:cs typeface="Arial" panose="020B0604020202020204" pitchFamily="34" charset="0"/>
            </a:endParaRPr>
          </a:p>
          <a:p>
            <a:pPr marL="457200">
              <a:lnSpc>
                <a:spcPct val="107000"/>
              </a:lnSpc>
              <a:spcAft>
                <a:spcPts val="800"/>
              </a:spcAft>
            </a:pPr>
            <a:endParaRPr lang="en-US" sz="1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300"/>
              </a:spcAft>
              <a:buFont typeface="Arial" panose="020B0604020202020204" pitchFamily="34" charset="0"/>
              <a:buChar char="•"/>
            </a:pPr>
            <a:r>
              <a:rPr lang="en-US" sz="1800" kern="100">
                <a:solidFill>
                  <a:srgbClr val="002060"/>
                </a:solidFill>
                <a:effectLst/>
                <a:latin typeface="Calibri"/>
                <a:ea typeface="Times New Roman" panose="02020603050405020304" pitchFamily="18" charset="0"/>
                <a:cs typeface="Arial"/>
              </a:rPr>
              <a:t>In </a:t>
            </a:r>
            <a:r>
              <a:rPr lang="en-US" sz="1800" kern="100">
                <a:solidFill>
                  <a:srgbClr val="002060"/>
                </a:solidFill>
                <a:latin typeface="Calibri"/>
                <a:ea typeface="Times New Roman" panose="02020603050405020304" pitchFamily="18" charset="0"/>
                <a:cs typeface="Arial"/>
              </a:rPr>
              <a:t>early 2024</a:t>
            </a:r>
            <a:r>
              <a:rPr lang="en-US" sz="1800" kern="100">
                <a:solidFill>
                  <a:srgbClr val="002060"/>
                </a:solidFill>
                <a:effectLst/>
                <a:latin typeface="Calibri"/>
                <a:ea typeface="Times New Roman" panose="02020603050405020304" pitchFamily="18" charset="0"/>
                <a:cs typeface="Arial"/>
              </a:rPr>
              <a:t>, </a:t>
            </a:r>
            <a:r>
              <a:rPr lang="en-US" sz="1800" kern="100">
                <a:solidFill>
                  <a:srgbClr val="002060"/>
                </a:solidFill>
                <a:latin typeface="Calibri"/>
                <a:ea typeface="Times New Roman" panose="02020603050405020304" pitchFamily="18" charset="0"/>
                <a:cs typeface="Arial"/>
              </a:rPr>
              <a:t>countries who have "opted in" will</a:t>
            </a:r>
            <a:r>
              <a:rPr lang="en-US" sz="1800" kern="100">
                <a:solidFill>
                  <a:srgbClr val="002060"/>
                </a:solidFill>
                <a:effectLst/>
                <a:latin typeface="Calibri"/>
                <a:ea typeface="Times New Roman" panose="02020603050405020304" pitchFamily="18" charset="0"/>
                <a:cs typeface="Arial"/>
              </a:rPr>
              <a:t> </a:t>
            </a:r>
            <a:r>
              <a:rPr lang="en-US" sz="1800" kern="100">
                <a:solidFill>
                  <a:srgbClr val="002060"/>
                </a:solidFill>
                <a:latin typeface="Calibri"/>
                <a:ea typeface="Times New Roman" panose="02020603050405020304" pitchFamily="18" charset="0"/>
                <a:cs typeface="Arial"/>
              </a:rPr>
              <a:t>co-develop</a:t>
            </a:r>
            <a:r>
              <a:rPr lang="en-US" sz="1800" kern="100">
                <a:solidFill>
                  <a:srgbClr val="002060"/>
                </a:solidFill>
                <a:effectLst/>
                <a:latin typeface="Calibri"/>
                <a:ea typeface="Times New Roman" panose="02020603050405020304" pitchFamily="18" charset="0"/>
                <a:cs typeface="Arial"/>
              </a:rPr>
              <a:t> a roadmap</a:t>
            </a:r>
            <a:r>
              <a:rPr lang="en-US" sz="1800" kern="100">
                <a:solidFill>
                  <a:srgbClr val="002060"/>
                </a:solidFill>
                <a:latin typeface="Calibri"/>
                <a:ea typeface="Times New Roman" panose="02020603050405020304" pitchFamily="18" charset="0"/>
                <a:cs typeface="Arial"/>
              </a:rPr>
              <a:t> with the HCE Coalition </a:t>
            </a:r>
            <a:r>
              <a:rPr lang="en-US" sz="1800" kern="100">
                <a:solidFill>
                  <a:srgbClr val="002060"/>
                </a:solidFill>
                <a:effectLst/>
                <a:latin typeface="Calibri"/>
                <a:ea typeface="Times New Roman" panose="02020603050405020304" pitchFamily="18" charset="0"/>
                <a:cs typeface="Arial"/>
              </a:rPr>
              <a:t>to </a:t>
            </a:r>
            <a:r>
              <a:rPr lang="en-US" sz="1800" b="1" kern="100">
                <a:solidFill>
                  <a:srgbClr val="002060"/>
                </a:solidFill>
                <a:effectLst/>
                <a:latin typeface="Calibri"/>
                <a:ea typeface="Times New Roman" panose="02020603050405020304" pitchFamily="18" charset="0"/>
                <a:cs typeface="Arial"/>
              </a:rPr>
              <a:t>tailor recommendations </a:t>
            </a:r>
            <a:r>
              <a:rPr lang="en-US" sz="1800" kern="100">
                <a:solidFill>
                  <a:srgbClr val="002060"/>
                </a:solidFill>
                <a:effectLst/>
                <a:latin typeface="Calibri"/>
                <a:ea typeface="Times New Roman" panose="02020603050405020304" pitchFamily="18" charset="0"/>
                <a:cs typeface="Arial"/>
              </a:rPr>
              <a:t>to a </a:t>
            </a:r>
            <a:r>
              <a:rPr lang="en-US" sz="1800" b="1" kern="100">
                <a:solidFill>
                  <a:srgbClr val="002060"/>
                </a:solidFill>
                <a:effectLst/>
                <a:latin typeface="Calibri"/>
                <a:ea typeface="Times New Roman" panose="02020603050405020304" pitchFamily="18" charset="0"/>
                <a:cs typeface="Arial"/>
              </a:rPr>
              <a:t>country specific context </a:t>
            </a:r>
            <a:r>
              <a:rPr lang="en-US" sz="1800" b="1" kern="100">
                <a:solidFill>
                  <a:srgbClr val="002060"/>
                </a:solidFill>
                <a:latin typeface="Calibri"/>
                <a:ea typeface="Times New Roman" panose="02020603050405020304" pitchFamily="18" charset="0"/>
                <a:cs typeface="Arial"/>
              </a:rPr>
              <a:t>along with an implementation</a:t>
            </a:r>
            <a:r>
              <a:rPr lang="en-US" sz="1800" b="1" kern="100">
                <a:solidFill>
                  <a:srgbClr val="002060"/>
                </a:solidFill>
                <a:effectLst/>
                <a:latin typeface="Calibri"/>
                <a:ea typeface="Times New Roman" panose="02020603050405020304" pitchFamily="18" charset="0"/>
                <a:cs typeface="Arial"/>
              </a:rPr>
              <a:t> plan</a:t>
            </a:r>
            <a:r>
              <a:rPr lang="en-US" sz="1600" b="1" kern="100">
                <a:solidFill>
                  <a:srgbClr val="002060"/>
                </a:solidFill>
                <a:latin typeface="Calibri"/>
                <a:ea typeface="Times New Roman" panose="02020603050405020304" pitchFamily="18" charset="0"/>
                <a:cs typeface="Arial"/>
              </a:rPr>
              <a:t>, </a:t>
            </a:r>
            <a:r>
              <a:rPr lang="en-US" sz="1800" kern="100">
                <a:solidFill>
                  <a:srgbClr val="002060"/>
                </a:solidFill>
                <a:latin typeface="Calibri"/>
                <a:ea typeface="Times New Roman" panose="02020603050405020304" pitchFamily="18" charset="0"/>
                <a:cs typeface="Arial"/>
              </a:rPr>
              <a:t>and engage in a formal agreement</a:t>
            </a:r>
            <a:endParaRPr lang="fr-FR" sz="1800" kern="100">
              <a:solidFill>
                <a:srgbClr val="002060"/>
              </a:solidFill>
              <a:effectLst/>
              <a:latin typeface="Calibri"/>
              <a:ea typeface="Times New Roman" panose="02020603050405020304" pitchFamily="18" charset="0"/>
              <a:cs typeface="Arial"/>
            </a:endParaRPr>
          </a:p>
        </p:txBody>
      </p:sp>
      <p:pic>
        <p:nvPicPr>
          <p:cNvPr id="29" name="Picture 28">
            <a:extLst>
              <a:ext uri="{FF2B5EF4-FFF2-40B4-BE49-F238E27FC236}">
                <a16:creationId xmlns:a16="http://schemas.microsoft.com/office/drawing/2014/main" id="{57F2D227-E814-8E62-C900-17129D7E810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660374" y="4064776"/>
            <a:ext cx="534748" cy="534748"/>
          </a:xfrm>
          <a:prstGeom prst="rect">
            <a:avLst/>
          </a:prstGeom>
        </p:spPr>
      </p:pic>
    </p:spTree>
    <p:extLst>
      <p:ext uri="{BB962C8B-B14F-4D97-AF65-F5344CB8AC3E}">
        <p14:creationId xmlns:p14="http://schemas.microsoft.com/office/powerpoint/2010/main" val="209210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eft Bracket 77">
            <a:extLst>
              <a:ext uri="{FF2B5EF4-FFF2-40B4-BE49-F238E27FC236}">
                <a16:creationId xmlns:a16="http://schemas.microsoft.com/office/drawing/2014/main" id="{D28B5397-574D-A6AD-0D19-FD47CD6718AF}"/>
              </a:ext>
            </a:extLst>
          </p:cNvPr>
          <p:cNvSpPr/>
          <p:nvPr/>
        </p:nvSpPr>
        <p:spPr>
          <a:xfrm rot="5400000">
            <a:off x="10831858" y="2523477"/>
            <a:ext cx="55265" cy="2117642"/>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3416B"/>
              </a:solidFill>
              <a:effectLst/>
              <a:uLnTx/>
              <a:uFillTx/>
              <a:latin typeface="Arial"/>
              <a:ea typeface="+mn-ea"/>
              <a:cs typeface="+mn-cs"/>
              <a:sym typeface="Arial"/>
            </a:endParaRPr>
          </a:p>
        </p:txBody>
      </p:sp>
      <p:sp>
        <p:nvSpPr>
          <p:cNvPr id="109" name="Left Bracket 34">
            <a:extLst>
              <a:ext uri="{FF2B5EF4-FFF2-40B4-BE49-F238E27FC236}">
                <a16:creationId xmlns:a16="http://schemas.microsoft.com/office/drawing/2014/main" id="{C6B8161D-458B-8BBC-4DBB-A0693694A388}"/>
              </a:ext>
            </a:extLst>
          </p:cNvPr>
          <p:cNvSpPr/>
          <p:nvPr/>
        </p:nvSpPr>
        <p:spPr>
          <a:xfrm rot="-5400000">
            <a:off x="6473825" y="990160"/>
            <a:ext cx="107840" cy="6623330"/>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3416B"/>
              </a:solidFill>
              <a:effectLst/>
              <a:uLnTx/>
              <a:uFillTx/>
              <a:latin typeface="Arial"/>
              <a:ea typeface="+mn-ea"/>
              <a:cs typeface="+mn-cs"/>
              <a:sym typeface="Arial"/>
            </a:endParaRPr>
          </a:p>
        </p:txBody>
      </p:sp>
      <p:sp>
        <p:nvSpPr>
          <p:cNvPr id="3" name="Title 2">
            <a:extLst>
              <a:ext uri="{FF2B5EF4-FFF2-40B4-BE49-F238E27FC236}">
                <a16:creationId xmlns:a16="http://schemas.microsoft.com/office/drawing/2014/main" id="{E88122DE-C4F0-4BC0-878B-05D03D008331}"/>
              </a:ext>
            </a:extLst>
          </p:cNvPr>
          <p:cNvSpPr>
            <a:spLocks noGrp="1"/>
          </p:cNvSpPr>
          <p:nvPr>
            <p:ph type="title"/>
          </p:nvPr>
        </p:nvSpPr>
        <p:spPr>
          <a:xfrm>
            <a:off x="546045" y="178339"/>
            <a:ext cx="11756071" cy="604707"/>
          </a:xfrm>
        </p:spPr>
        <p:txBody>
          <a:bodyPr anchor="ctr">
            <a:noAutofit/>
          </a:bodyPr>
          <a:lstStyle/>
          <a:p>
            <a:pPr>
              <a:lnSpc>
                <a:spcPct val="100000"/>
              </a:lnSpc>
            </a:pPr>
            <a:r>
              <a:rPr lang="en-US" sz="2900" spc="-52">
                <a:latin typeface="+mj-lt"/>
                <a:ea typeface="+mj-ea"/>
                <a:cs typeface="Times" panose="02020603050405020304" pitchFamily="18" charset="0"/>
              </a:rPr>
              <a:t>Broad Timeline for the CAS</a:t>
            </a:r>
            <a:endParaRPr lang="en-US" sz="2900" i="1">
              <a:solidFill>
                <a:schemeClr val="accent2"/>
              </a:solidFill>
              <a:latin typeface="+mj-lt"/>
              <a:cs typeface="Times" panose="02020603050405020304" pitchFamily="18" charset="0"/>
            </a:endParaRPr>
          </a:p>
        </p:txBody>
      </p:sp>
      <p:sp>
        <p:nvSpPr>
          <p:cNvPr id="17" name="Rectangle 16">
            <a:extLst>
              <a:ext uri="{FF2B5EF4-FFF2-40B4-BE49-F238E27FC236}">
                <a16:creationId xmlns:a16="http://schemas.microsoft.com/office/drawing/2014/main" id="{28AED452-EFF0-53FE-7302-31C06EA406D8}"/>
              </a:ext>
            </a:extLst>
          </p:cNvPr>
          <p:cNvSpPr/>
          <p:nvPr/>
        </p:nvSpPr>
        <p:spPr>
          <a:xfrm>
            <a:off x="9930246" y="3691265"/>
            <a:ext cx="1988066" cy="474228"/>
          </a:xfrm>
          <a:prstGeom prst="rect">
            <a:avLst/>
          </a:prstGeom>
          <a:solidFill>
            <a:schemeClr val="tx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563" marR="0" lvl="0" indent="0" algn="ctr" defTabSz="914354" rtl="0" eaLnBrk="1" fontAlgn="auto" latinLnBrk="0" hangingPunct="1">
              <a:lnSpc>
                <a:spcPct val="100000"/>
              </a:lnSpc>
              <a:spcBef>
                <a:spcPts val="312"/>
              </a:spcBef>
              <a:spcAft>
                <a:spcPts val="0"/>
              </a:spcAft>
              <a:buClr>
                <a:srgbClr val="4472C4"/>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2027 </a:t>
            </a:r>
            <a:endPar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18" name="Rectangle 17">
            <a:extLst>
              <a:ext uri="{FF2B5EF4-FFF2-40B4-BE49-F238E27FC236}">
                <a16:creationId xmlns:a16="http://schemas.microsoft.com/office/drawing/2014/main" id="{93291C66-D887-45A9-FA93-4CD4495C517A}"/>
              </a:ext>
            </a:extLst>
          </p:cNvPr>
          <p:cNvSpPr/>
          <p:nvPr/>
        </p:nvSpPr>
        <p:spPr>
          <a:xfrm>
            <a:off x="7679851" y="3691265"/>
            <a:ext cx="2194560" cy="474228"/>
          </a:xfrm>
          <a:prstGeom prst="rect">
            <a:avLst/>
          </a:prstGeom>
          <a:solidFill>
            <a:schemeClr val="tx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563" marR="0" lvl="0" indent="0" algn="ctr" defTabSz="914354" rtl="0" eaLnBrk="1" fontAlgn="auto" latinLnBrk="0" hangingPunct="1">
              <a:lnSpc>
                <a:spcPct val="100000"/>
              </a:lnSpc>
              <a:spcBef>
                <a:spcPts val="312"/>
              </a:spcBef>
              <a:spcAft>
                <a:spcPts val="0"/>
              </a:spcAft>
              <a:buClr>
                <a:srgbClr val="4472C4"/>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2026</a:t>
            </a:r>
            <a:endPar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4" name="Rectangle 23">
            <a:extLst>
              <a:ext uri="{FF2B5EF4-FFF2-40B4-BE49-F238E27FC236}">
                <a16:creationId xmlns:a16="http://schemas.microsoft.com/office/drawing/2014/main" id="{A151BFD4-9EBA-0DEF-7730-3A4A8379405A}"/>
              </a:ext>
            </a:extLst>
          </p:cNvPr>
          <p:cNvSpPr/>
          <p:nvPr/>
        </p:nvSpPr>
        <p:spPr>
          <a:xfrm>
            <a:off x="946753" y="3691265"/>
            <a:ext cx="2194560" cy="474228"/>
          </a:xfrm>
          <a:prstGeom prst="rect">
            <a:avLst/>
          </a:prstGeom>
          <a:solidFill>
            <a:srgbClr val="BFBFBF"/>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563" marR="0" lvl="0" indent="0" algn="ctr" defTabSz="914354" rtl="0" eaLnBrk="1" fontAlgn="auto" latinLnBrk="0" hangingPunct="1">
              <a:lnSpc>
                <a:spcPct val="100000"/>
              </a:lnSpc>
              <a:spcBef>
                <a:spcPts val="0"/>
              </a:spcBef>
              <a:spcAft>
                <a:spcPts val="0"/>
              </a:spcAft>
              <a:buClr>
                <a:srgbClr val="4472C4"/>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2023</a:t>
            </a:r>
            <a:endPar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6" name="Rectangle 25">
            <a:extLst>
              <a:ext uri="{FF2B5EF4-FFF2-40B4-BE49-F238E27FC236}">
                <a16:creationId xmlns:a16="http://schemas.microsoft.com/office/drawing/2014/main" id="{D0260398-F855-C2B2-9C79-11C02F5545DD}"/>
              </a:ext>
            </a:extLst>
          </p:cNvPr>
          <p:cNvSpPr/>
          <p:nvPr/>
        </p:nvSpPr>
        <p:spPr>
          <a:xfrm>
            <a:off x="3179059" y="3691265"/>
            <a:ext cx="2194560" cy="474228"/>
          </a:xfrm>
          <a:prstGeom prst="rect">
            <a:avLst/>
          </a:prstGeom>
          <a:solidFill>
            <a:schemeClr val="tx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563" marR="0" lvl="0" indent="0" algn="ctr" defTabSz="914354" rtl="0" eaLnBrk="1" fontAlgn="auto" latinLnBrk="0" hangingPunct="1">
              <a:lnSpc>
                <a:spcPct val="100000"/>
              </a:lnSpc>
              <a:spcBef>
                <a:spcPts val="312"/>
              </a:spcBef>
              <a:spcAft>
                <a:spcPts val="0"/>
              </a:spcAft>
              <a:buClr>
                <a:srgbClr val="4472C4"/>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2024</a:t>
            </a:r>
            <a:endPar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8" name="TextBox 49">
            <a:extLst>
              <a:ext uri="{FF2B5EF4-FFF2-40B4-BE49-F238E27FC236}">
                <a16:creationId xmlns:a16="http://schemas.microsoft.com/office/drawing/2014/main" id="{35FCC82E-9D25-DCFE-62EB-42EA0DD0D637}"/>
              </a:ext>
            </a:extLst>
          </p:cNvPr>
          <p:cNvSpPr txBox="1"/>
          <p:nvPr/>
        </p:nvSpPr>
        <p:spPr>
          <a:xfrm>
            <a:off x="5014426" y="4298168"/>
            <a:ext cx="2816047" cy="400110"/>
          </a:xfrm>
          <a:prstGeom prst="rect">
            <a:avLst/>
          </a:prstGeom>
          <a:noFill/>
        </p:spPr>
        <p:txBody>
          <a:bodyPr wrap="square">
            <a:spAutoFit/>
          </a:bodyPr>
          <a:lstStyle>
            <a:defPPr>
              <a:defRPr lang="en-US"/>
            </a:defPPr>
            <a:lvl1pPr marR="0" lvl="0" defTabSz="457160" fontAlgn="auto">
              <a:lnSpc>
                <a:spcPct val="100000"/>
              </a:lnSpc>
              <a:spcBef>
                <a:spcPts val="0"/>
              </a:spcBef>
              <a:spcAft>
                <a:spcPts val="600"/>
              </a:spcAft>
              <a:buClrTx/>
              <a:buSzTx/>
              <a:tabLst/>
              <a:defRPr sz="1100" i="0">
                <a:latin typeface="Arial" panose="020B0604020202020204" pitchFamily="34" charset="0"/>
                <a:cs typeface="Arial" panose="020B0604020202020204" pitchFamily="34" charset="0"/>
              </a:defRPr>
            </a:lvl1pPr>
          </a:lstStyle>
          <a:p>
            <a:pPr marL="0" marR="0" lvl="0" indent="0" algn="ctr" defTabSz="457160" rtl="0" eaLnBrk="1" fontAlgn="auto" latinLnBrk="0" hangingPunct="1">
              <a:lnSpc>
                <a:spcPct val="100000"/>
              </a:lnSpc>
              <a:spcBef>
                <a:spcPts val="0"/>
              </a:spcBef>
              <a:spcAft>
                <a:spcPts val="0"/>
              </a:spcAft>
              <a:buClrTx/>
              <a:buSzTx/>
              <a:buFont typeface="Arial"/>
              <a:buNone/>
              <a:tabLst/>
              <a:defRPr/>
            </a:pPr>
            <a:r>
              <a:rPr kumimoji="0" lang="en-US" sz="2000" b="1" i="0" u="none" strike="noStrike" kern="0" cap="none" spc="0" normalizeH="0" baseline="0" noProof="0">
                <a:ln>
                  <a:noFill/>
                </a:ln>
                <a:solidFill>
                  <a:srgbClr val="EDAC4C"/>
                </a:solidFill>
                <a:effectLst/>
                <a:uLnTx/>
                <a:uFillTx/>
                <a:latin typeface="Calibri" panose="020F0502020204030204" pitchFamily="34" charset="0"/>
                <a:ea typeface="Calibri" panose="020F0502020204030204" pitchFamily="34" charset="0"/>
                <a:cs typeface="Calibri" panose="020F0502020204030204" pitchFamily="34" charset="0"/>
                <a:sym typeface="Arial"/>
              </a:rPr>
              <a:t> Phase 1 </a:t>
            </a:r>
          </a:p>
        </p:txBody>
      </p:sp>
      <p:sp>
        <p:nvSpPr>
          <p:cNvPr id="46" name="TextBox 1">
            <a:extLst>
              <a:ext uri="{FF2B5EF4-FFF2-40B4-BE49-F238E27FC236}">
                <a16:creationId xmlns:a16="http://schemas.microsoft.com/office/drawing/2014/main" id="{F703C7B4-2735-A080-E9B5-DA204BD93A67}"/>
              </a:ext>
            </a:extLst>
          </p:cNvPr>
          <p:cNvSpPr txBox="1"/>
          <p:nvPr/>
        </p:nvSpPr>
        <p:spPr>
          <a:xfrm>
            <a:off x="3707461" y="4742952"/>
            <a:ext cx="6124516" cy="1549142"/>
          </a:xfrm>
          <a:prstGeom prst="rect">
            <a:avLst/>
          </a:prstGeom>
          <a:solidFill>
            <a:schemeClr val="bg1">
              <a:lumMod val="95000"/>
            </a:schemeClr>
          </a:solidFill>
        </p:spPr>
        <p:txBody>
          <a:bodyPr wrap="square" lIns="91440" tIns="45720" rIns="91440" bIns="45720" anchor="t">
            <a:spAutoFit/>
          </a:bodyPr>
          <a:lstStyle/>
          <a:p>
            <a:pPr algn="ctr" defTabSz="609515">
              <a:spcAft>
                <a:spcPts val="800"/>
              </a:spcAft>
              <a:defRPr/>
            </a:pPr>
            <a:r>
              <a:rPr kumimoji="0" lang="en-US" sz="1600" b="1" i="0" u="none" strike="noStrike" kern="0" cap="none" spc="0" normalizeH="0" baseline="0" noProof="0">
                <a:ln>
                  <a:noFill/>
                </a:ln>
                <a:solidFill>
                  <a:srgbClr val="000000"/>
                </a:solidFill>
                <a:effectLst/>
                <a:uLnTx/>
                <a:uFillTx/>
                <a:latin typeface="Calibri"/>
                <a:ea typeface="Calibri" panose="020F0502020204030204" pitchFamily="34" charset="0"/>
                <a:cs typeface="Calibri"/>
                <a:sym typeface="Arial"/>
              </a:rPr>
              <a:t>Phase 1</a:t>
            </a:r>
            <a:r>
              <a:rPr lang="en-US" sz="1600" b="1">
                <a:latin typeface="Calibri"/>
                <a:ea typeface="Calibri" panose="020F0502020204030204" pitchFamily="34" charset="0"/>
                <a:cs typeface="Calibri"/>
              </a:rPr>
              <a:t> </a:t>
            </a:r>
            <a:r>
              <a:rPr lang="en-US" sz="1600" b="1" i="1">
                <a:latin typeface="Calibri"/>
                <a:ea typeface="Calibri" panose="020F0502020204030204" pitchFamily="34" charset="0"/>
                <a:cs typeface="Calibri"/>
              </a:rPr>
              <a:t>(i.e., execution in 3 focus countries)</a:t>
            </a:r>
            <a:endParaRPr kumimoji="0" lang="en-US" sz="1600" b="1" i="1" u="none" strike="noStrike" kern="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sym typeface="Arial"/>
            </a:endParaRPr>
          </a:p>
          <a:p>
            <a:pPr marL="285750" indent="-285750" defTabSz="457160">
              <a:buClrTx/>
              <a:buFont typeface="Arial" panose="020B0604020202020204" pitchFamily="34" charset="0"/>
              <a:buChar char="•"/>
              <a:defRPr/>
            </a:pPr>
            <a:r>
              <a:rPr lang="en-US" sz="1200">
                <a:solidFill>
                  <a:schemeClr val="tx2">
                    <a:lumMod val="10000"/>
                  </a:schemeClr>
                </a:solidFill>
                <a:latin typeface="Calibri"/>
                <a:ea typeface="Calibri" panose="020F0502020204030204" pitchFamily="34" charset="0"/>
                <a:cs typeface="Calibri"/>
              </a:rPr>
              <a:t>F</a:t>
            </a:r>
            <a:r>
              <a:rPr kumimoji="0" lang="en-US" sz="1200" b="0" i="0" u="none" strike="noStrike" kern="0" cap="none" spc="0" normalizeH="0" baseline="0" noProof="0" err="1">
                <a:ln>
                  <a:noFill/>
                </a:ln>
                <a:solidFill>
                  <a:schemeClr val="tx2">
                    <a:lumMod val="10000"/>
                  </a:schemeClr>
                </a:solidFill>
                <a:effectLst/>
                <a:uLnTx/>
                <a:uFillTx/>
                <a:latin typeface="Calibri"/>
                <a:ea typeface="Calibri" panose="020F0502020204030204" pitchFamily="34" charset="0"/>
                <a:cs typeface="Calibri"/>
                <a:sym typeface="Arial"/>
              </a:rPr>
              <a:t>ocus</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countries opt-in to the </a:t>
            </a:r>
            <a:r>
              <a:rPr lang="en-US" sz="1200">
                <a:solidFill>
                  <a:schemeClr val="tx2">
                    <a:lumMod val="10000"/>
                  </a:schemeClr>
                </a:solidFill>
                <a:latin typeface="Calibri"/>
                <a:ea typeface="Calibri" panose="020F0502020204030204" pitchFamily="34" charset="0"/>
                <a:cs typeface="Calibri"/>
              </a:rPr>
              <a:t>CAS and recommendations</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are adapted to a country</a:t>
            </a:r>
            <a:r>
              <a:rPr lang="en-US" sz="1200">
                <a:solidFill>
                  <a:schemeClr val="tx2">
                    <a:lumMod val="10000"/>
                  </a:schemeClr>
                </a:solidFill>
                <a:latin typeface="Calibri"/>
                <a:ea typeface="Calibri" panose="020F0502020204030204" pitchFamily="34" charset="0"/>
                <a:cs typeface="Calibri"/>
              </a:rPr>
              <a:t> specific </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context</a:t>
            </a:r>
            <a:r>
              <a:rPr lang="en-US" sz="1200">
                <a:solidFill>
                  <a:schemeClr val="tx2">
                    <a:lumMod val="10000"/>
                  </a:schemeClr>
                </a:solidFill>
                <a:latin typeface="Calibri"/>
                <a:ea typeface="Calibri" panose="020F0502020204030204" pitchFamily="34" charset="0"/>
                <a:cs typeface="Calibri"/>
              </a:rPr>
              <a:t> with the MOH and key stakeholders (e.g., funders UN agencies) (i.e., country</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specific operational plans are developed</a:t>
            </a:r>
            <a:r>
              <a:rPr lang="en-US" sz="1200">
                <a:solidFill>
                  <a:schemeClr val="tx2">
                    <a:lumMod val="10000"/>
                  </a:schemeClr>
                </a:solidFill>
                <a:latin typeface="Calibri"/>
                <a:ea typeface="Calibri" panose="020F0502020204030204" pitchFamily="34" charset="0"/>
                <a:cs typeface="Calibri"/>
              </a:rPr>
              <a:t>)</a:t>
            </a:r>
            <a:endParaRPr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endParaRPr>
          </a:p>
          <a:p>
            <a:pPr marL="285750" indent="-285750" defTabSz="457160">
              <a:buClrTx/>
              <a:buFont typeface="Arial" panose="020B0604020202020204" pitchFamily="34" charset="0"/>
              <a:buChar char="•"/>
              <a:defRPr/>
            </a:pPr>
            <a:r>
              <a:rPr lang="en-US" sz="1200">
                <a:solidFill>
                  <a:schemeClr val="tx2">
                    <a:lumMod val="10000"/>
                  </a:schemeClr>
                </a:solidFill>
                <a:latin typeface="Calibri"/>
                <a:ea typeface="Calibri" panose="020F0502020204030204" pitchFamily="34" charset="0"/>
                <a:cs typeface="Calibri"/>
              </a:rPr>
              <a:t>Monitoring, evaluation, learning and adaption occurs against the desired outcomes </a:t>
            </a:r>
            <a:endParaRPr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endParaRPr>
          </a:p>
          <a:p>
            <a:pPr marL="285750" indent="-285750" defTabSz="457160">
              <a:buClrTx/>
              <a:buFont typeface="Arial" panose="020B0604020202020204" pitchFamily="34" charset="0"/>
              <a:buChar char="•"/>
              <a:defRPr/>
            </a:pPr>
            <a:r>
              <a:rPr kumimoji="0" lang="en-US" sz="1200" b="1" i="0" u="sng"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Execution and collaboration </a:t>
            </a:r>
            <a:r>
              <a:rPr lang="en-US" sz="1200" b="1" u="sng">
                <a:solidFill>
                  <a:schemeClr val="tx2">
                    <a:lumMod val="10000"/>
                  </a:schemeClr>
                </a:solidFill>
                <a:latin typeface="Calibri"/>
                <a:ea typeface="Calibri" panose="020F0502020204030204" pitchFamily="34" charset="0"/>
                <a:cs typeface="Calibri"/>
              </a:rPr>
              <a:t>amongst</a:t>
            </a:r>
            <a:r>
              <a:rPr kumimoji="0" lang="en-US" sz="1200" b="1" i="0" u="sng"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global</a:t>
            </a:r>
            <a:r>
              <a:rPr lang="en-US" sz="1200" b="1" u="sng">
                <a:solidFill>
                  <a:schemeClr val="tx2">
                    <a:lumMod val="10000"/>
                  </a:schemeClr>
                </a:solidFill>
                <a:latin typeface="Calibri"/>
                <a:ea typeface="Calibri" panose="020F0502020204030204" pitchFamily="34" charset="0"/>
                <a:cs typeface="Calibri"/>
              </a:rPr>
              <a:t>,</a:t>
            </a:r>
            <a:r>
              <a:rPr kumimoji="0" lang="en-US" sz="1200" b="1" i="0" u="sng"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regional</a:t>
            </a:r>
            <a:r>
              <a:rPr lang="en-US" sz="1200" b="1" u="sng">
                <a:solidFill>
                  <a:schemeClr val="tx2">
                    <a:lumMod val="10000"/>
                  </a:schemeClr>
                </a:solidFill>
                <a:latin typeface="Calibri"/>
                <a:ea typeface="Calibri" panose="020F0502020204030204" pitchFamily="34" charset="0"/>
                <a:cs typeface="Calibri"/>
              </a:rPr>
              <a:t>,</a:t>
            </a:r>
            <a:r>
              <a:rPr kumimoji="0" lang="en-US" sz="1200" b="1" i="0" u="sng"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and country level partners </a:t>
            </a:r>
            <a:r>
              <a:rPr lang="en-US" sz="1200" b="1">
                <a:solidFill>
                  <a:schemeClr val="tx2">
                    <a:lumMod val="10000"/>
                  </a:schemeClr>
                </a:solidFill>
                <a:latin typeface="Calibri"/>
                <a:ea typeface="Calibri" panose="020F0502020204030204" pitchFamily="34" charset="0"/>
                <a:cs typeface="Calibri"/>
              </a:rPr>
              <a:t>occurs </a:t>
            </a:r>
            <a:r>
              <a:rPr kumimoji="0" lang="en-US" sz="1200" b="1"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in service of </a:t>
            </a:r>
            <a:r>
              <a:rPr lang="en-US" sz="1200" b="1">
                <a:solidFill>
                  <a:schemeClr val="tx2">
                    <a:lumMod val="10000"/>
                  </a:schemeClr>
                </a:solidFill>
                <a:latin typeface="Calibri"/>
                <a:ea typeface="Calibri" panose="020F0502020204030204" pitchFamily="34" charset="0"/>
                <a:cs typeface="Calibri"/>
              </a:rPr>
              <a:t>the anticipated</a:t>
            </a:r>
            <a:r>
              <a:rPr kumimoji="0" lang="en-US" sz="1200" b="1"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outcomes</a:t>
            </a:r>
            <a:endParaRPr lang="en-US" sz="1200" b="1"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panose="020F0502020204030204" pitchFamily="34" charset="0"/>
            </a:endParaRPr>
          </a:p>
        </p:txBody>
      </p:sp>
      <p:sp>
        <p:nvSpPr>
          <p:cNvPr id="48" name="Oval 29">
            <a:extLst>
              <a:ext uri="{FF2B5EF4-FFF2-40B4-BE49-F238E27FC236}">
                <a16:creationId xmlns:a16="http://schemas.microsoft.com/office/drawing/2014/main" id="{47F8C4C1-90A8-0D46-2217-57F1414632C0}"/>
              </a:ext>
            </a:extLst>
          </p:cNvPr>
          <p:cNvSpPr/>
          <p:nvPr/>
        </p:nvSpPr>
        <p:spPr>
          <a:xfrm>
            <a:off x="2628898" y="3601464"/>
            <a:ext cx="172727" cy="182880"/>
          </a:xfrm>
          <a:prstGeom prst="ellipse">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cxnSp>
        <p:nvCxnSpPr>
          <p:cNvPr id="49" name="Straight Connector 39">
            <a:extLst>
              <a:ext uri="{FF2B5EF4-FFF2-40B4-BE49-F238E27FC236}">
                <a16:creationId xmlns:a16="http://schemas.microsoft.com/office/drawing/2014/main" id="{7E5858C4-1084-D9A8-909C-D1B2AE4A916D}"/>
              </a:ext>
            </a:extLst>
          </p:cNvPr>
          <p:cNvCxnSpPr>
            <a:cxnSpLocks/>
            <a:endCxn id="91" idx="4"/>
          </p:cNvCxnSpPr>
          <p:nvPr/>
        </p:nvCxnSpPr>
        <p:spPr>
          <a:xfrm flipV="1">
            <a:off x="2708375" y="3353667"/>
            <a:ext cx="6886" cy="337598"/>
          </a:xfrm>
          <a:prstGeom prst="line">
            <a:avLst/>
          </a:prstGeom>
          <a:ln>
            <a:solidFill>
              <a:schemeClr val="bg1">
                <a:lumMod val="50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51" name="TextBox 40">
            <a:extLst>
              <a:ext uri="{FF2B5EF4-FFF2-40B4-BE49-F238E27FC236}">
                <a16:creationId xmlns:a16="http://schemas.microsoft.com/office/drawing/2014/main" id="{62878F3D-3542-4F9D-494B-2A1D21EE5A43}"/>
              </a:ext>
            </a:extLst>
          </p:cNvPr>
          <p:cNvSpPr txBox="1"/>
          <p:nvPr/>
        </p:nvSpPr>
        <p:spPr>
          <a:xfrm>
            <a:off x="899350" y="1265356"/>
            <a:ext cx="5336857" cy="1579920"/>
          </a:xfrm>
          <a:prstGeom prst="rect">
            <a:avLst/>
          </a:prstGeom>
          <a:solidFill>
            <a:schemeClr val="bg1">
              <a:lumMod val="95000"/>
            </a:schemeClr>
          </a:solidFill>
        </p:spPr>
        <p:txBody>
          <a:bodyPr wrap="square" lIns="121920" tIns="60960" rIns="121920" bIns="60960" anchor="t">
            <a:spAutoFit/>
          </a:bodyPr>
          <a:lstStyle/>
          <a:p>
            <a:pPr algn="ctr" defTabSz="609515">
              <a:spcAft>
                <a:spcPts val="800"/>
              </a:spcAft>
              <a:defRPr/>
            </a:pPr>
            <a:r>
              <a:rPr lang="en-US" sz="1600" b="1">
                <a:solidFill>
                  <a:schemeClr val="tx2">
                    <a:lumMod val="10000"/>
                  </a:schemeClr>
                </a:solidFill>
                <a:latin typeface="Calibri"/>
                <a:ea typeface="Calibri" panose="020F0502020204030204" pitchFamily="34" charset="0"/>
                <a:cs typeface="Calibri"/>
              </a:rPr>
              <a:t>Socialization &amp; Country Outreach </a:t>
            </a:r>
            <a:endParaRPr kumimoji="0" lang="en-US" sz="16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endParaRPr>
          </a:p>
          <a:p>
            <a:pPr marL="285750" indent="-285750" defTabSz="609515">
              <a:buFont typeface="Arial" panose="020B0604020202020204" pitchFamily="34" charset="0"/>
              <a:buChar char="•"/>
              <a:defRPr/>
            </a:pPr>
            <a:r>
              <a:rPr lang="en-US" sz="1200">
                <a:solidFill>
                  <a:schemeClr val="tx2">
                    <a:lumMod val="10000"/>
                  </a:schemeClr>
                </a:solidFill>
                <a:latin typeface="Calibri"/>
                <a:ea typeface="Calibri" panose="020F0502020204030204" pitchFamily="34" charset="0"/>
                <a:cs typeface="Calibri"/>
              </a:rPr>
              <a:t>3</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countries </a:t>
            </a:r>
            <a:r>
              <a:rPr kumimoji="0" lang="en-US" sz="120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provide CAS feedback</a:t>
            </a:r>
            <a:r>
              <a:rPr lang="en-US" sz="1200">
                <a:solidFill>
                  <a:schemeClr val="tx2">
                    <a:lumMod val="10000"/>
                  </a:schemeClr>
                </a:solidFill>
                <a:latin typeface="Calibri"/>
                <a:ea typeface="Calibri" panose="020F0502020204030204" pitchFamily="34" charset="0"/>
                <a:cs typeface="Calibri"/>
              </a:rPr>
              <a:t> as part of the co-development process and are </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invited to </a:t>
            </a:r>
            <a:r>
              <a:rPr kumimoji="0" lang="en-US" sz="120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opt-in</a:t>
            </a:r>
            <a:r>
              <a:rPr kumimoji="0"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 to CAS</a:t>
            </a:r>
            <a:endParaRPr lang="en-US" sz="1200" b="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endParaRPr>
          </a:p>
          <a:p>
            <a:pPr marL="285750" indent="-285750" defTabSz="609515">
              <a:buFont typeface="Arial" panose="020B0604020202020204" pitchFamily="34" charset="0"/>
              <a:buChar char="•"/>
              <a:defRPr/>
            </a:pPr>
            <a:r>
              <a:rPr lang="en-US" sz="1200">
                <a:solidFill>
                  <a:schemeClr val="tx2">
                    <a:lumMod val="10000"/>
                  </a:schemeClr>
                </a:solidFill>
                <a:latin typeface="Calibri"/>
                <a:ea typeface="Calibri" panose="020F0502020204030204" pitchFamily="34" charset="0"/>
                <a:cs typeface="Calibri"/>
              </a:rPr>
              <a:t>Outreach to global funders, global technical agencies, and UN agencies occurs to draw awareness to the CAS, provide feedback on their understanding of how the CAS fits in HQ, regional and country level priorities, and the type of support (e.g., people, funds) that is possible</a:t>
            </a:r>
          </a:p>
        </p:txBody>
      </p:sp>
      <p:sp>
        <p:nvSpPr>
          <p:cNvPr id="52" name="Oval 24">
            <a:extLst>
              <a:ext uri="{FF2B5EF4-FFF2-40B4-BE49-F238E27FC236}">
                <a16:creationId xmlns:a16="http://schemas.microsoft.com/office/drawing/2014/main" id="{23638A74-3FD4-37D2-66B7-27176100DE97}"/>
              </a:ext>
            </a:extLst>
          </p:cNvPr>
          <p:cNvSpPr/>
          <p:nvPr/>
        </p:nvSpPr>
        <p:spPr>
          <a:xfrm>
            <a:off x="9658333" y="3595651"/>
            <a:ext cx="172727" cy="182880"/>
          </a:xfrm>
          <a:prstGeom prst="ellipse">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cxnSp>
        <p:nvCxnSpPr>
          <p:cNvPr id="55" name="Straight Connector 28">
            <a:extLst>
              <a:ext uri="{FF2B5EF4-FFF2-40B4-BE49-F238E27FC236}">
                <a16:creationId xmlns:a16="http://schemas.microsoft.com/office/drawing/2014/main" id="{3F2068BA-F18D-E1AD-E386-1F86DD7E414A}"/>
              </a:ext>
            </a:extLst>
          </p:cNvPr>
          <p:cNvCxnSpPr>
            <a:cxnSpLocks/>
            <a:endCxn id="86" idx="4"/>
          </p:cNvCxnSpPr>
          <p:nvPr/>
        </p:nvCxnSpPr>
        <p:spPr>
          <a:xfrm flipH="1" flipV="1">
            <a:off x="9744696" y="3353667"/>
            <a:ext cx="1" cy="347426"/>
          </a:xfrm>
          <a:prstGeom prst="line">
            <a:avLst/>
          </a:prstGeom>
          <a:ln>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9DADA7D-B35B-DF9F-05CE-BD6EB33CC2AE}"/>
              </a:ext>
            </a:extLst>
          </p:cNvPr>
          <p:cNvSpPr/>
          <p:nvPr/>
        </p:nvSpPr>
        <p:spPr>
          <a:xfrm>
            <a:off x="5429455" y="3691265"/>
            <a:ext cx="2194560" cy="474228"/>
          </a:xfrm>
          <a:prstGeom prst="rect">
            <a:avLst/>
          </a:prstGeom>
          <a:solidFill>
            <a:schemeClr val="tx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563" marR="0" lvl="0" indent="0" algn="ctr" defTabSz="914354" rtl="0" eaLnBrk="1" fontAlgn="auto" latinLnBrk="0" hangingPunct="1">
              <a:lnSpc>
                <a:spcPct val="100000"/>
              </a:lnSpc>
              <a:spcBef>
                <a:spcPts val="312"/>
              </a:spcBef>
              <a:spcAft>
                <a:spcPts val="0"/>
              </a:spcAft>
              <a:buClr>
                <a:srgbClr val="4472C4"/>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2025</a:t>
            </a:r>
            <a:endPar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grpSp>
        <p:nvGrpSpPr>
          <p:cNvPr id="88" name="Group 41">
            <a:extLst>
              <a:ext uri="{FF2B5EF4-FFF2-40B4-BE49-F238E27FC236}">
                <a16:creationId xmlns:a16="http://schemas.microsoft.com/office/drawing/2014/main" id="{04419C7B-F2B1-82C2-EE1D-024D46D8EC24}"/>
              </a:ext>
            </a:extLst>
          </p:cNvPr>
          <p:cNvGrpSpPr/>
          <p:nvPr/>
        </p:nvGrpSpPr>
        <p:grpSpPr>
          <a:xfrm>
            <a:off x="2410461" y="2748962"/>
            <a:ext cx="609600" cy="604705"/>
            <a:chOff x="1181334" y="874541"/>
            <a:chExt cx="684992" cy="685171"/>
          </a:xfrm>
        </p:grpSpPr>
        <p:grpSp>
          <p:nvGrpSpPr>
            <p:cNvPr id="89" name="Group 42">
              <a:extLst>
                <a:ext uri="{FF2B5EF4-FFF2-40B4-BE49-F238E27FC236}">
                  <a16:creationId xmlns:a16="http://schemas.microsoft.com/office/drawing/2014/main" id="{888E1F82-AA95-4EBC-3B8A-9BDAB15E6AA5}"/>
                </a:ext>
              </a:extLst>
            </p:cNvPr>
            <p:cNvGrpSpPr/>
            <p:nvPr/>
          </p:nvGrpSpPr>
          <p:grpSpPr>
            <a:xfrm>
              <a:off x="1181334" y="874541"/>
              <a:ext cx="684992" cy="685171"/>
              <a:chOff x="5013110" y="5059616"/>
              <a:chExt cx="3378533" cy="3379413"/>
            </a:xfrm>
          </p:grpSpPr>
          <p:sp>
            <p:nvSpPr>
              <p:cNvPr id="91" name="Oval 74">
                <a:extLst>
                  <a:ext uri="{FF2B5EF4-FFF2-40B4-BE49-F238E27FC236}">
                    <a16:creationId xmlns:a16="http://schemas.microsoft.com/office/drawing/2014/main" id="{6D2A5761-B8A6-AED4-0EC8-F80ECEDC8412}"/>
                  </a:ext>
                </a:extLst>
              </p:cNvPr>
              <p:cNvSpPr/>
              <p:nvPr/>
            </p:nvSpPr>
            <p:spPr>
              <a:xfrm>
                <a:off x="5013110" y="5059616"/>
                <a:ext cx="3378533" cy="3379413"/>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92" name="Oval 75">
                <a:extLst>
                  <a:ext uri="{FF2B5EF4-FFF2-40B4-BE49-F238E27FC236}">
                    <a16:creationId xmlns:a16="http://schemas.microsoft.com/office/drawing/2014/main" id="{634C6304-7979-EFED-56B7-EA1164E80DAE}"/>
                  </a:ext>
                </a:extLst>
              </p:cNvPr>
              <p:cNvSpPr/>
              <p:nvPr/>
            </p:nvSpPr>
            <p:spPr>
              <a:xfrm>
                <a:off x="5286107" y="5332685"/>
                <a:ext cx="2832537" cy="2833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67" b="0" i="0" u="none" strike="noStrike" kern="0" cap="none" spc="0" normalizeH="0" baseline="0" noProof="0">
                  <a:ln>
                    <a:noFill/>
                  </a:ln>
                  <a:solidFill>
                    <a:srgbClr val="FFFFFF"/>
                  </a:solidFill>
                  <a:effectLst/>
                  <a:uLnTx/>
                  <a:uFillTx/>
                  <a:latin typeface="Arial Black" panose="020B0A04020102020204" pitchFamily="34" charset="0"/>
                  <a:ea typeface="+mn-ea"/>
                  <a:cs typeface="+mn-cs"/>
                  <a:sym typeface="Arial"/>
                </a:endParaRPr>
              </a:p>
            </p:txBody>
          </p:sp>
        </p:grpSp>
        <p:sp>
          <p:nvSpPr>
            <p:cNvPr id="90" name="TextBox 43">
              <a:extLst>
                <a:ext uri="{FF2B5EF4-FFF2-40B4-BE49-F238E27FC236}">
                  <a16:creationId xmlns:a16="http://schemas.microsoft.com/office/drawing/2014/main" id="{6C4E0AD4-3D5B-F86C-7666-9EF63C4FA320}"/>
                </a:ext>
              </a:extLst>
            </p:cNvPr>
            <p:cNvSpPr txBox="1"/>
            <p:nvPr/>
          </p:nvSpPr>
          <p:spPr>
            <a:xfrm>
              <a:off x="1230009" y="1030930"/>
              <a:ext cx="595977" cy="360428"/>
            </a:xfrm>
            <a:prstGeom prst="rect">
              <a:avLst/>
            </a:prstGeom>
            <a:noFill/>
          </p:spPr>
          <p:txBody>
            <a:bodyPr wrap="square">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s-AR" sz="1467" b="0" i="0" u="none" strike="noStrike" kern="0" cap="none" spc="0" normalizeH="0" baseline="0" noProof="0">
                  <a:ln>
                    <a:noFill/>
                  </a:ln>
                  <a:solidFill>
                    <a:srgbClr val="FFFFFF"/>
                  </a:solidFill>
                  <a:effectLst/>
                  <a:uLnTx/>
                  <a:uFillTx/>
                  <a:latin typeface="Arial Black" panose="020B0A04020102020204" pitchFamily="34" charset="0"/>
                  <a:cs typeface="Arial"/>
                  <a:sym typeface="Arial"/>
                </a:rPr>
                <a:t>A</a:t>
              </a:r>
              <a:endParaRPr kumimoji="0" lang="bg-BG" sz="1467" b="0" i="0" u="none" strike="noStrike" kern="0" cap="none" spc="0" normalizeH="0" baseline="0" noProof="0">
                <a:ln>
                  <a:noFill/>
                </a:ln>
                <a:solidFill>
                  <a:srgbClr val="FFFFFF"/>
                </a:solidFill>
                <a:effectLst/>
                <a:uLnTx/>
                <a:uFillTx/>
                <a:latin typeface="Arial Black" panose="020B0A04020102020204" pitchFamily="34" charset="0"/>
                <a:cs typeface="Arial"/>
                <a:sym typeface="Arial"/>
              </a:endParaRPr>
            </a:p>
          </p:txBody>
        </p:sp>
      </p:grpSp>
      <p:sp>
        <p:nvSpPr>
          <p:cNvPr id="102" name="Oval 16">
            <a:extLst>
              <a:ext uri="{FF2B5EF4-FFF2-40B4-BE49-F238E27FC236}">
                <a16:creationId xmlns:a16="http://schemas.microsoft.com/office/drawing/2014/main" id="{C7B7EC7F-D8D1-27D9-D17F-EA734DCAE528}"/>
              </a:ext>
            </a:extLst>
          </p:cNvPr>
          <p:cNvSpPr/>
          <p:nvPr/>
        </p:nvSpPr>
        <p:spPr>
          <a:xfrm>
            <a:off x="3266725" y="4062898"/>
            <a:ext cx="172727" cy="182880"/>
          </a:xfrm>
          <a:prstGeom prst="ellipse">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cxnSp>
        <p:nvCxnSpPr>
          <p:cNvPr id="103" name="Straight Connector 17">
            <a:extLst>
              <a:ext uri="{FF2B5EF4-FFF2-40B4-BE49-F238E27FC236}">
                <a16:creationId xmlns:a16="http://schemas.microsoft.com/office/drawing/2014/main" id="{3BEEA019-BC9E-4501-FBA2-90C5F1791441}"/>
              </a:ext>
            </a:extLst>
          </p:cNvPr>
          <p:cNvCxnSpPr>
            <a:cxnSpLocks/>
          </p:cNvCxnSpPr>
          <p:nvPr/>
        </p:nvCxnSpPr>
        <p:spPr>
          <a:xfrm>
            <a:off x="3353138" y="4140586"/>
            <a:ext cx="0" cy="1049888"/>
          </a:xfrm>
          <a:prstGeom prst="line">
            <a:avLst/>
          </a:prstGeom>
          <a:ln>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nvGrpSpPr>
          <p:cNvPr id="104" name="Group 23">
            <a:extLst>
              <a:ext uri="{FF2B5EF4-FFF2-40B4-BE49-F238E27FC236}">
                <a16:creationId xmlns:a16="http://schemas.microsoft.com/office/drawing/2014/main" id="{78BFAF79-0571-D649-DAFF-CDF11FBDD499}"/>
              </a:ext>
            </a:extLst>
          </p:cNvPr>
          <p:cNvGrpSpPr/>
          <p:nvPr/>
        </p:nvGrpSpPr>
        <p:grpSpPr>
          <a:xfrm>
            <a:off x="3048603" y="5190474"/>
            <a:ext cx="609600" cy="604705"/>
            <a:chOff x="1181334" y="874541"/>
            <a:chExt cx="684992" cy="685171"/>
          </a:xfrm>
        </p:grpSpPr>
        <p:grpSp>
          <p:nvGrpSpPr>
            <p:cNvPr id="105" name="Group 25">
              <a:extLst>
                <a:ext uri="{FF2B5EF4-FFF2-40B4-BE49-F238E27FC236}">
                  <a16:creationId xmlns:a16="http://schemas.microsoft.com/office/drawing/2014/main" id="{927FA956-C982-0DDA-A245-5D6085420FBD}"/>
                </a:ext>
              </a:extLst>
            </p:cNvPr>
            <p:cNvGrpSpPr/>
            <p:nvPr/>
          </p:nvGrpSpPr>
          <p:grpSpPr>
            <a:xfrm>
              <a:off x="1181334" y="874541"/>
              <a:ext cx="684992" cy="685171"/>
              <a:chOff x="5013110" y="5059616"/>
              <a:chExt cx="3378533" cy="3379413"/>
            </a:xfrm>
          </p:grpSpPr>
          <p:sp>
            <p:nvSpPr>
              <p:cNvPr id="107" name="Oval 27">
                <a:extLst>
                  <a:ext uri="{FF2B5EF4-FFF2-40B4-BE49-F238E27FC236}">
                    <a16:creationId xmlns:a16="http://schemas.microsoft.com/office/drawing/2014/main" id="{92F41359-EA28-9562-9707-AB229F7A66B3}"/>
                  </a:ext>
                </a:extLst>
              </p:cNvPr>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08" name="Oval 30">
                <a:extLst>
                  <a:ext uri="{FF2B5EF4-FFF2-40B4-BE49-F238E27FC236}">
                    <a16:creationId xmlns:a16="http://schemas.microsoft.com/office/drawing/2014/main" id="{19DD1426-495B-1397-9C02-61CAF7B09A4F}"/>
                  </a:ext>
                </a:extLst>
              </p:cNvPr>
              <p:cNvSpPr/>
              <p:nvPr/>
            </p:nvSpPr>
            <p:spPr>
              <a:xfrm>
                <a:off x="5286107" y="5332685"/>
                <a:ext cx="2832537" cy="2833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67" b="0" i="0" u="none" strike="noStrike" kern="0" cap="none" spc="0" normalizeH="0" baseline="0" noProof="0">
                  <a:ln>
                    <a:noFill/>
                  </a:ln>
                  <a:solidFill>
                    <a:srgbClr val="FFFFFF"/>
                  </a:solidFill>
                  <a:effectLst/>
                  <a:uLnTx/>
                  <a:uFillTx/>
                  <a:latin typeface="Arial Black" panose="020B0A04020102020204" pitchFamily="34" charset="0"/>
                  <a:ea typeface="+mn-ea"/>
                  <a:cs typeface="+mn-cs"/>
                  <a:sym typeface="Arial"/>
                </a:endParaRPr>
              </a:p>
            </p:txBody>
          </p:sp>
        </p:grpSp>
        <p:sp>
          <p:nvSpPr>
            <p:cNvPr id="106" name="TextBox 26">
              <a:extLst>
                <a:ext uri="{FF2B5EF4-FFF2-40B4-BE49-F238E27FC236}">
                  <a16:creationId xmlns:a16="http://schemas.microsoft.com/office/drawing/2014/main" id="{1E257659-D2F9-CEE9-3BC0-01106BBA0456}"/>
                </a:ext>
              </a:extLst>
            </p:cNvPr>
            <p:cNvSpPr txBox="1"/>
            <p:nvPr/>
          </p:nvSpPr>
          <p:spPr>
            <a:xfrm>
              <a:off x="1230009" y="1030930"/>
              <a:ext cx="595977" cy="395302"/>
            </a:xfrm>
            <a:prstGeom prst="rect">
              <a:avLst/>
            </a:prstGeom>
            <a:noFill/>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lang="es-AR" sz="1467" kern="0">
                  <a:solidFill>
                    <a:srgbClr val="FFFFFF"/>
                  </a:solidFill>
                  <a:latin typeface="Arial Black"/>
                  <a:cs typeface="Arial"/>
                  <a:sym typeface="Arial"/>
                </a:rPr>
                <a:t>B</a:t>
              </a:r>
              <a:endParaRPr kumimoji="0" lang="bg-BG" sz="1467" b="0" i="0" u="none" strike="noStrike" kern="0" cap="none" spc="0" normalizeH="0" baseline="0" noProof="0">
                <a:ln>
                  <a:noFill/>
                </a:ln>
                <a:solidFill>
                  <a:srgbClr val="FFFFFF"/>
                </a:solidFill>
                <a:effectLst/>
                <a:uLnTx/>
                <a:uFillTx/>
                <a:latin typeface="Arial Black" panose="020B0A04020102020204" pitchFamily="34" charset="0"/>
                <a:cs typeface="Arial"/>
                <a:sym typeface="Arial"/>
              </a:endParaRPr>
            </a:p>
          </p:txBody>
        </p:sp>
      </p:grpSp>
      <p:sp>
        <p:nvSpPr>
          <p:cNvPr id="110" name="TextBox 37">
            <a:extLst>
              <a:ext uri="{FF2B5EF4-FFF2-40B4-BE49-F238E27FC236}">
                <a16:creationId xmlns:a16="http://schemas.microsoft.com/office/drawing/2014/main" id="{66784FF8-3994-0D2D-664D-65FFC021EF78}"/>
              </a:ext>
            </a:extLst>
          </p:cNvPr>
          <p:cNvSpPr txBox="1"/>
          <p:nvPr/>
        </p:nvSpPr>
        <p:spPr>
          <a:xfrm>
            <a:off x="8269114" y="1270000"/>
            <a:ext cx="3335684" cy="1558840"/>
          </a:xfrm>
          <a:prstGeom prst="rect">
            <a:avLst/>
          </a:prstGeom>
          <a:solidFill>
            <a:schemeClr val="bg1">
              <a:lumMod val="95000"/>
            </a:schemeClr>
          </a:solidFill>
        </p:spPr>
        <p:txBody>
          <a:bodyPr wrap="square" lIns="121920" tIns="60960" rIns="121920" bIns="60960" anchor="t">
            <a:noAutofit/>
          </a:bodyPr>
          <a:lstStyle/>
          <a:p>
            <a:pPr algn="ctr" defTabSz="609515">
              <a:spcAft>
                <a:spcPts val="800"/>
              </a:spcAft>
              <a:defRPr/>
            </a:pPr>
            <a:r>
              <a:rPr lang="en-US" sz="1600" b="1" kern="0">
                <a:solidFill>
                  <a:srgbClr val="000000"/>
                </a:solidFill>
                <a:latin typeface="Calibri"/>
                <a:ea typeface="Calibri" panose="020F0502020204030204" pitchFamily="34" charset="0"/>
                <a:cs typeface="Calibri"/>
                <a:sym typeface="Arial"/>
              </a:rPr>
              <a:t>Phase 2</a:t>
            </a:r>
            <a:r>
              <a:rPr lang="en-US" sz="1600" b="1">
                <a:latin typeface="Calibri"/>
                <a:ea typeface="Calibri" panose="020F0502020204030204" pitchFamily="34" charset="0"/>
                <a:cs typeface="Calibri"/>
              </a:rPr>
              <a:t> </a:t>
            </a:r>
            <a:r>
              <a:rPr lang="en-US" sz="1600" b="1" i="1">
                <a:latin typeface="Calibri"/>
                <a:ea typeface="Calibri" panose="020F0502020204030204" pitchFamily="34" charset="0"/>
                <a:cs typeface="Calibri"/>
              </a:rPr>
              <a:t>(i.e., at scale)</a:t>
            </a:r>
            <a:endParaRPr lang="en-US" sz="1600" b="1" i="1" kern="0">
              <a:solidFill>
                <a:srgbClr val="000000"/>
              </a:solidFill>
              <a:latin typeface="Calibri"/>
              <a:ea typeface="Calibri" panose="020F0502020204030204" pitchFamily="34" charset="0"/>
              <a:cs typeface="Calibri"/>
              <a:sym typeface="Arial"/>
            </a:endParaRPr>
          </a:p>
          <a:p>
            <a:pPr marL="285750" indent="-285750" defTabSz="609515">
              <a:spcAft>
                <a:spcPts val="800"/>
              </a:spcAft>
              <a:buFont typeface="Arial" panose="020B0604020202020204" pitchFamily="34" charset="0"/>
              <a:buChar char="•"/>
              <a:defRPr/>
            </a:pPr>
            <a:r>
              <a:rPr lang="en-US" sz="1200">
                <a:solidFill>
                  <a:schemeClr val="tx2">
                    <a:lumMod val="10000"/>
                  </a:schemeClr>
                </a:solidFill>
                <a:latin typeface="Calibri"/>
                <a:ea typeface="Calibri" panose="020F0502020204030204" pitchFamily="34" charset="0"/>
                <a:cs typeface="Calibri"/>
              </a:rPr>
              <a:t>Learnings from the first 3 years within focus countries are collated, summarized, and a strategy is built and executed to apply them at scale</a:t>
            </a:r>
            <a:endParaRPr lang="en-US" sz="1200" i="0"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endParaRPr>
          </a:p>
        </p:txBody>
      </p:sp>
      <p:sp>
        <p:nvSpPr>
          <p:cNvPr id="111" name="TextBox 38">
            <a:extLst>
              <a:ext uri="{FF2B5EF4-FFF2-40B4-BE49-F238E27FC236}">
                <a16:creationId xmlns:a16="http://schemas.microsoft.com/office/drawing/2014/main" id="{575B400E-1680-0AF1-351F-4E36D3BF2813}"/>
              </a:ext>
            </a:extLst>
          </p:cNvPr>
          <p:cNvSpPr txBox="1"/>
          <p:nvPr/>
        </p:nvSpPr>
        <p:spPr>
          <a:xfrm>
            <a:off x="10099700" y="2958565"/>
            <a:ext cx="1915171" cy="584775"/>
          </a:xfrm>
          <a:prstGeom prst="rect">
            <a:avLst/>
          </a:prstGeom>
          <a:noFill/>
        </p:spPr>
        <p:txBody>
          <a:bodyPr wrap="square" lIns="91440" tIns="45720" rIns="91440" bIns="45720" anchor="t">
            <a:spAutoFit/>
          </a:bodyPr>
          <a:lstStyle>
            <a:defPPr>
              <a:defRPr lang="en-US"/>
            </a:defPPr>
            <a:lvl1pPr marR="0" lvl="0" defTabSz="457160" fontAlgn="auto">
              <a:lnSpc>
                <a:spcPct val="100000"/>
              </a:lnSpc>
              <a:spcBef>
                <a:spcPts val="0"/>
              </a:spcBef>
              <a:spcAft>
                <a:spcPts val="600"/>
              </a:spcAft>
              <a:buClrTx/>
              <a:buSzTx/>
              <a:tabLst/>
              <a:defRPr sz="1100" i="0">
                <a:latin typeface="Arial" panose="020B0604020202020204" pitchFamily="34" charset="0"/>
                <a:cs typeface="Arial" panose="020B0604020202020204" pitchFamily="34" charset="0"/>
              </a:defRPr>
            </a:lvl1pPr>
          </a:lstStyle>
          <a:p>
            <a:pPr algn="ctr">
              <a:spcAft>
                <a:spcPts val="0"/>
              </a:spcAft>
              <a:defRPr/>
            </a:pPr>
            <a:r>
              <a:rPr lang="en-US" sz="1800" b="1">
                <a:solidFill>
                  <a:srgbClr val="EDAC4C"/>
                </a:solidFill>
                <a:latin typeface="Calibri"/>
                <a:ea typeface="Calibri" panose="020F0502020204030204" pitchFamily="34" charset="0"/>
                <a:cs typeface="Calibri"/>
              </a:rPr>
              <a:t> </a:t>
            </a:r>
            <a:r>
              <a:rPr lang="en-US" sz="2000" b="1">
                <a:solidFill>
                  <a:srgbClr val="EDAC4C"/>
                </a:solidFill>
                <a:latin typeface="Calibri"/>
                <a:ea typeface="Calibri" panose="020F0502020204030204" pitchFamily="34" charset="0"/>
                <a:cs typeface="Calibri"/>
              </a:rPr>
              <a:t>Phase 2</a:t>
            </a:r>
            <a:endParaRPr lang="en-US" sz="1200" b="1">
              <a:solidFill>
                <a:srgbClr val="EDAC4C"/>
              </a:solidFill>
              <a:latin typeface="Calibri"/>
              <a:ea typeface="Calibri" panose="020F0502020204030204" pitchFamily="34" charset="0"/>
              <a:cs typeface="Calibri" panose="020F0502020204030204" pitchFamily="34" charset="0"/>
            </a:endParaRPr>
          </a:p>
          <a:p>
            <a:pPr algn="ctr">
              <a:spcAft>
                <a:spcPts val="0"/>
              </a:spcAft>
              <a:defRPr/>
            </a:pPr>
            <a:r>
              <a:rPr lang="en-US" sz="1200" b="1">
                <a:solidFill>
                  <a:srgbClr val="EDAC4C"/>
                </a:solidFill>
                <a:latin typeface="Calibri"/>
                <a:ea typeface="Calibri" panose="020F0502020204030204" pitchFamily="34" charset="0"/>
                <a:cs typeface="Calibri"/>
              </a:rPr>
              <a:t>[</a:t>
            </a:r>
            <a:r>
              <a:rPr kumimoji="0" lang="en-US" sz="1200" b="1" i="0" u="none" strike="noStrike" kern="0" cap="none" spc="0" normalizeH="0" baseline="0" noProof="0">
                <a:ln>
                  <a:noFill/>
                </a:ln>
                <a:solidFill>
                  <a:srgbClr val="EDAC4C"/>
                </a:solidFill>
                <a:effectLst/>
                <a:uLnTx/>
                <a:uFillTx/>
                <a:latin typeface="Calibri"/>
                <a:ea typeface="Calibri" panose="020F0502020204030204" pitchFamily="34" charset="0"/>
                <a:cs typeface="Calibri"/>
                <a:sym typeface="Arial"/>
              </a:rPr>
              <a:t>estimated]</a:t>
            </a:r>
            <a:r>
              <a:rPr lang="en-US" sz="1200" b="1">
                <a:solidFill>
                  <a:srgbClr val="EDAC4C"/>
                </a:solidFill>
                <a:latin typeface="Calibri"/>
                <a:ea typeface="Calibri" panose="020F0502020204030204" pitchFamily="34" charset="0"/>
                <a:cs typeface="Calibri"/>
              </a:rPr>
              <a:t> </a:t>
            </a:r>
            <a:endParaRPr lang="en-US" sz="1200" b="1" i="0" u="none" strike="noStrike" kern="0" cap="none" spc="0" normalizeH="0" baseline="0" noProof="0">
              <a:ln>
                <a:noFill/>
              </a:ln>
              <a:solidFill>
                <a:srgbClr val="EDAC4C"/>
              </a:solidFill>
              <a:effectLst/>
              <a:uLnTx/>
              <a:uFillTx/>
              <a:latin typeface="Calibri"/>
              <a:ea typeface="Calibri" panose="020F0502020204030204" pitchFamily="34" charset="0"/>
              <a:cs typeface="Calibri" panose="020F0502020204030204" pitchFamily="34" charset="0"/>
            </a:endParaRPr>
          </a:p>
        </p:txBody>
      </p:sp>
      <p:pic>
        <p:nvPicPr>
          <p:cNvPr id="4" name="Graphic 3" descr="Chat with solid fill">
            <a:extLst>
              <a:ext uri="{FF2B5EF4-FFF2-40B4-BE49-F238E27FC236}">
                <a16:creationId xmlns:a16="http://schemas.microsoft.com/office/drawing/2014/main" id="{3AAF90EF-5FBB-E55A-82F3-AACEFB922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206" y="966484"/>
            <a:ext cx="812797" cy="812797"/>
          </a:xfrm>
          <a:prstGeom prst="rect">
            <a:avLst/>
          </a:prstGeom>
        </p:spPr>
      </p:pic>
      <p:pic>
        <p:nvPicPr>
          <p:cNvPr id="6" name="Graphic 5" descr="Building with solid fill">
            <a:extLst>
              <a:ext uri="{FF2B5EF4-FFF2-40B4-BE49-F238E27FC236}">
                <a16:creationId xmlns:a16="http://schemas.microsoft.com/office/drawing/2014/main" id="{408A6DCA-2868-7964-631A-3289E82162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8284" y="1021188"/>
            <a:ext cx="644481" cy="644481"/>
          </a:xfrm>
          <a:prstGeom prst="rect">
            <a:avLst/>
          </a:prstGeom>
        </p:spPr>
      </p:pic>
      <p:pic>
        <p:nvPicPr>
          <p:cNvPr id="8" name="Graphic 7" descr="Home with solid fill">
            <a:extLst>
              <a:ext uri="{FF2B5EF4-FFF2-40B4-BE49-F238E27FC236}">
                <a16:creationId xmlns:a16="http://schemas.microsoft.com/office/drawing/2014/main" id="{AF343F6A-5C00-7FCE-D31E-A229031CAA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6708" y="4573055"/>
            <a:ext cx="400110" cy="400110"/>
          </a:xfrm>
          <a:prstGeom prst="rect">
            <a:avLst/>
          </a:prstGeom>
        </p:spPr>
      </p:pic>
      <p:pic>
        <p:nvPicPr>
          <p:cNvPr id="9" name="Graphic 8" descr="Home with solid fill">
            <a:extLst>
              <a:ext uri="{FF2B5EF4-FFF2-40B4-BE49-F238E27FC236}">
                <a16:creationId xmlns:a16="http://schemas.microsoft.com/office/drawing/2014/main" id="{7382947D-1472-42F0-2D62-3DE5F67570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3860" y="4477928"/>
            <a:ext cx="400110" cy="400110"/>
          </a:xfrm>
          <a:prstGeom prst="rect">
            <a:avLst/>
          </a:prstGeom>
        </p:spPr>
      </p:pic>
      <p:pic>
        <p:nvPicPr>
          <p:cNvPr id="10" name="Graphic 9" descr="Home with solid fill">
            <a:extLst>
              <a:ext uri="{FF2B5EF4-FFF2-40B4-BE49-F238E27FC236}">
                <a16:creationId xmlns:a16="http://schemas.microsoft.com/office/drawing/2014/main" id="{B3193F6D-F218-CAFD-B7E4-315DD6DDE2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6076" y="4573055"/>
            <a:ext cx="400110" cy="400110"/>
          </a:xfrm>
          <a:prstGeom prst="rect">
            <a:avLst/>
          </a:prstGeom>
        </p:spPr>
      </p:pic>
      <p:grpSp>
        <p:nvGrpSpPr>
          <p:cNvPr id="83" name="Group 59">
            <a:extLst>
              <a:ext uri="{FF2B5EF4-FFF2-40B4-BE49-F238E27FC236}">
                <a16:creationId xmlns:a16="http://schemas.microsoft.com/office/drawing/2014/main" id="{712FEB65-B51F-177B-EAD8-DB5869277F1E}"/>
              </a:ext>
            </a:extLst>
          </p:cNvPr>
          <p:cNvGrpSpPr/>
          <p:nvPr/>
        </p:nvGrpSpPr>
        <p:grpSpPr>
          <a:xfrm>
            <a:off x="9439896" y="2748962"/>
            <a:ext cx="609600" cy="604705"/>
            <a:chOff x="1181334" y="874541"/>
            <a:chExt cx="684992" cy="685171"/>
          </a:xfrm>
        </p:grpSpPr>
        <p:grpSp>
          <p:nvGrpSpPr>
            <p:cNvPr id="84" name="Group 60">
              <a:extLst>
                <a:ext uri="{FF2B5EF4-FFF2-40B4-BE49-F238E27FC236}">
                  <a16:creationId xmlns:a16="http://schemas.microsoft.com/office/drawing/2014/main" id="{A04D15BC-7FF0-F21F-8552-65C9913A5ECD}"/>
                </a:ext>
              </a:extLst>
            </p:cNvPr>
            <p:cNvGrpSpPr/>
            <p:nvPr/>
          </p:nvGrpSpPr>
          <p:grpSpPr>
            <a:xfrm>
              <a:off x="1181334" y="874541"/>
              <a:ext cx="684992" cy="685171"/>
              <a:chOff x="5013110" y="5059616"/>
              <a:chExt cx="3378533" cy="3379413"/>
            </a:xfrm>
          </p:grpSpPr>
          <p:sp>
            <p:nvSpPr>
              <p:cNvPr id="86" name="Oval 62">
                <a:extLst>
                  <a:ext uri="{FF2B5EF4-FFF2-40B4-BE49-F238E27FC236}">
                    <a16:creationId xmlns:a16="http://schemas.microsoft.com/office/drawing/2014/main" id="{E3C0C070-92AB-0CD5-155E-91C71071B730}"/>
                  </a:ext>
                </a:extLst>
              </p:cNvPr>
              <p:cNvSpPr/>
              <p:nvPr/>
            </p:nvSpPr>
            <p:spPr>
              <a:xfrm>
                <a:off x="5013110" y="5059616"/>
                <a:ext cx="3378533" cy="3379413"/>
              </a:xfrm>
              <a:prstGeom prst="ellipse">
                <a:avLst/>
              </a:prstGeom>
              <a:solidFill>
                <a:schemeClr val="bg1">
                  <a:lumMod val="50000"/>
                  <a:alpha val="30000"/>
                </a:schemeClr>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87" name="Oval 63">
                <a:extLst>
                  <a:ext uri="{FF2B5EF4-FFF2-40B4-BE49-F238E27FC236}">
                    <a16:creationId xmlns:a16="http://schemas.microsoft.com/office/drawing/2014/main" id="{450814F8-044B-4940-2C95-8DC76F5F0E43}"/>
                  </a:ext>
                </a:extLst>
              </p:cNvPr>
              <p:cNvSpPr/>
              <p:nvPr/>
            </p:nvSpPr>
            <p:spPr>
              <a:xfrm>
                <a:off x="5286107" y="5332685"/>
                <a:ext cx="2832537" cy="2833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endParaRPr kumimoji="0" lang="bg-BG" sz="1867" b="0" i="0" u="none" strike="noStrike" kern="0" cap="none" spc="0" normalizeH="0" baseline="0" noProof="0">
                  <a:ln>
                    <a:noFill/>
                  </a:ln>
                  <a:solidFill>
                    <a:srgbClr val="FFFFFF"/>
                  </a:solidFill>
                  <a:effectLst/>
                  <a:uLnTx/>
                  <a:uFillTx/>
                  <a:latin typeface="Arial Black" panose="020B0A04020102020204" pitchFamily="34" charset="0"/>
                  <a:ea typeface="+mn-ea"/>
                  <a:cs typeface="+mn-cs"/>
                  <a:sym typeface="Arial"/>
                </a:endParaRPr>
              </a:p>
            </p:txBody>
          </p:sp>
        </p:grpSp>
        <p:sp>
          <p:nvSpPr>
            <p:cNvPr id="85" name="TextBox 61">
              <a:extLst>
                <a:ext uri="{FF2B5EF4-FFF2-40B4-BE49-F238E27FC236}">
                  <a16:creationId xmlns:a16="http://schemas.microsoft.com/office/drawing/2014/main" id="{88B371C1-095F-813A-BEAF-6ABBB812828A}"/>
                </a:ext>
              </a:extLst>
            </p:cNvPr>
            <p:cNvSpPr txBox="1"/>
            <p:nvPr/>
          </p:nvSpPr>
          <p:spPr>
            <a:xfrm>
              <a:off x="1230009" y="1030930"/>
              <a:ext cx="595977" cy="395302"/>
            </a:xfrm>
            <a:prstGeom prst="rect">
              <a:avLst/>
            </a:prstGeom>
            <a:noFill/>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lang="es-AR" sz="1467" kern="0">
                  <a:solidFill>
                    <a:srgbClr val="FFFFFF"/>
                  </a:solidFill>
                  <a:latin typeface="Arial Black"/>
                  <a:cs typeface="Arial"/>
                  <a:sym typeface="Arial"/>
                </a:rPr>
                <a:t>C</a:t>
              </a:r>
              <a:endParaRPr kumimoji="0" lang="bg-BG" sz="1467" b="0" i="0" u="none" strike="noStrike" kern="0" cap="none" spc="0" normalizeH="0" baseline="0" noProof="0">
                <a:ln>
                  <a:noFill/>
                </a:ln>
                <a:solidFill>
                  <a:srgbClr val="FFFFFF"/>
                </a:solidFill>
                <a:effectLst/>
                <a:uLnTx/>
                <a:uFillTx/>
                <a:latin typeface="Arial Black" panose="020B0A04020102020204" pitchFamily="34" charset="0"/>
                <a:cs typeface="Arial"/>
                <a:sym typeface="Arial"/>
              </a:endParaRPr>
            </a:p>
          </p:txBody>
        </p:sp>
      </p:grpSp>
    </p:spTree>
    <p:extLst>
      <p:ext uri="{BB962C8B-B14F-4D97-AF65-F5344CB8AC3E}">
        <p14:creationId xmlns:p14="http://schemas.microsoft.com/office/powerpoint/2010/main" val="25490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4E1357D-B000-0814-1636-BC25F5F8C360}"/>
              </a:ext>
            </a:extLst>
          </p:cNvPr>
          <p:cNvSpPr/>
          <p:nvPr/>
        </p:nvSpPr>
        <p:spPr>
          <a:xfrm>
            <a:off x="349047" y="3355302"/>
            <a:ext cx="1739423" cy="30210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596F40-7B72-ED2C-84D3-39929726AA96}"/>
              </a:ext>
            </a:extLst>
          </p:cNvPr>
          <p:cNvSpPr/>
          <p:nvPr/>
        </p:nvSpPr>
        <p:spPr>
          <a:xfrm>
            <a:off x="349047" y="1568087"/>
            <a:ext cx="1739423" cy="123048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671443" y="316313"/>
            <a:ext cx="2703935" cy="695048"/>
          </a:xfrm>
        </p:spPr>
        <p:txBody>
          <a:bodyPr/>
          <a:lstStyle/>
          <a:p>
            <a:r>
              <a:rPr lang="en-US" sz="2900">
                <a:latin typeface="Arial"/>
                <a:cs typeface="Arial"/>
              </a:rPr>
              <a:t>Feedback</a:t>
            </a:r>
            <a:endParaRPr lang="fr-FR" sz="2900"/>
          </a:p>
        </p:txBody>
      </p:sp>
      <p:sp>
        <p:nvSpPr>
          <p:cNvPr id="18" name="Oval 17">
            <a:extLst>
              <a:ext uri="{FF2B5EF4-FFF2-40B4-BE49-F238E27FC236}">
                <a16:creationId xmlns:a16="http://schemas.microsoft.com/office/drawing/2014/main" id="{AC31CAEB-FD31-3C67-75C8-F7DD870133E1}"/>
              </a:ext>
            </a:extLst>
          </p:cNvPr>
          <p:cNvSpPr/>
          <p:nvPr/>
        </p:nvSpPr>
        <p:spPr>
          <a:xfrm>
            <a:off x="2225972" y="3353515"/>
            <a:ext cx="506601" cy="499738"/>
          </a:xfrm>
          <a:prstGeom prst="ellipse">
            <a:avLst/>
          </a:prstGeom>
          <a:solidFill>
            <a:schemeClr val="bg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a:t>1</a:t>
            </a:r>
            <a:endParaRPr lang="en-US" sz="2400" b="1"/>
          </a:p>
        </p:txBody>
      </p:sp>
      <p:sp>
        <p:nvSpPr>
          <p:cNvPr id="5" name="Rectangle 4">
            <a:extLst>
              <a:ext uri="{FF2B5EF4-FFF2-40B4-BE49-F238E27FC236}">
                <a16:creationId xmlns:a16="http://schemas.microsoft.com/office/drawing/2014/main" id="{A3386EBC-38CE-5B83-36BD-857858393D5C}"/>
              </a:ext>
            </a:extLst>
          </p:cNvPr>
          <p:cNvSpPr/>
          <p:nvPr/>
        </p:nvSpPr>
        <p:spPr>
          <a:xfrm>
            <a:off x="6979466" y="4324770"/>
            <a:ext cx="4745202" cy="4703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4E75A1A7-11FB-0C43-9D16-415BB148171C}"/>
              </a:ext>
            </a:extLst>
          </p:cNvPr>
          <p:cNvSpPr txBox="1"/>
          <p:nvPr/>
        </p:nvSpPr>
        <p:spPr>
          <a:xfrm>
            <a:off x="2850048" y="3253143"/>
            <a:ext cx="9087393" cy="3016210"/>
          </a:xfrm>
          <a:prstGeom prst="rect">
            <a:avLst/>
          </a:prstGeom>
          <a:noFill/>
        </p:spPr>
        <p:txBody>
          <a:bodyPr wrap="square" lIns="91440" tIns="45720" rIns="91440" bIns="45720" rtlCol="0" anchor="t">
            <a:spAutoFit/>
          </a:bodyPr>
          <a:lstStyle/>
          <a:p>
            <a:r>
              <a:rPr lang="en-US" sz="2400">
                <a:solidFill>
                  <a:schemeClr val="tx2">
                    <a:lumMod val="10000"/>
                  </a:schemeClr>
                </a:solidFill>
                <a:latin typeface="Calibri"/>
                <a:ea typeface="Calibri"/>
                <a:cs typeface="Calibri"/>
              </a:rPr>
              <a:t>How does the CAS align with your organizational (i.e., HQ, regional and country level) priorities? </a:t>
            </a:r>
            <a:endParaRPr lang="en-US" sz="24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11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r>
              <a:rPr lang="en-US" sz="2400">
                <a:solidFill>
                  <a:schemeClr val="tx2">
                    <a:lumMod val="10000"/>
                  </a:schemeClr>
                </a:solidFill>
                <a:latin typeface="Calibri"/>
                <a:ea typeface="Calibri"/>
                <a:cs typeface="Calibri"/>
              </a:rPr>
              <a:t>Do you see any potential challenges or risks to implementing the CAS for your organization or for countries? If so, can you identify how they can be overcome or mitigated in the coming months? </a:t>
            </a:r>
            <a:endParaRPr lang="en-US" sz="24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11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r>
              <a:rPr lang="en-US" sz="2400">
                <a:solidFill>
                  <a:schemeClr val="tx2">
                    <a:lumMod val="10000"/>
                  </a:schemeClr>
                </a:solidFill>
                <a:latin typeface="Calibri"/>
                <a:ea typeface="Calibri"/>
                <a:cs typeface="Calibri"/>
              </a:rPr>
              <a:t>What type of organizational support can be provided (e.g., voice, funding, people) to countries and the CAS writ large? </a:t>
            </a:r>
            <a:endParaRPr lang="en-US" sz="24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C2ED5F2-761F-5804-37F9-6CFA9BC03688}"/>
              </a:ext>
            </a:extLst>
          </p:cNvPr>
          <p:cNvSpPr txBox="1"/>
          <p:nvPr/>
        </p:nvSpPr>
        <p:spPr>
          <a:xfrm>
            <a:off x="2355448" y="1661303"/>
            <a:ext cx="9484022" cy="993926"/>
          </a:xfrm>
          <a:prstGeom prst="rect">
            <a:avLst/>
          </a:prstGeom>
          <a:noFill/>
        </p:spPr>
        <p:txBody>
          <a:bodyPr wrap="square" lIns="91440" tIns="45720" rIns="91440" bIns="45720" anchor="t">
            <a:spAutoFit/>
          </a:bodyPr>
          <a:lstStyle/>
          <a:p>
            <a:pPr>
              <a:lnSpc>
                <a:spcPct val="107000"/>
              </a:lnSpc>
              <a:spcAft>
                <a:spcPts val="800"/>
              </a:spcAft>
            </a:pPr>
            <a:r>
              <a:rPr lang="en-US" sz="2800" kern="100">
                <a:solidFill>
                  <a:schemeClr val="tx2">
                    <a:lumMod val="10000"/>
                  </a:schemeClr>
                </a:solidFill>
                <a:effectLst/>
                <a:latin typeface="Calibri"/>
                <a:ea typeface="Calibri" panose="020F0502020204030204" pitchFamily="34" charset="0"/>
                <a:cs typeface="Calibri"/>
              </a:rPr>
              <a:t>Identify </a:t>
            </a:r>
            <a:r>
              <a:rPr lang="en-US" sz="2800" b="1" kern="100">
                <a:solidFill>
                  <a:schemeClr val="tx2">
                    <a:lumMod val="10000"/>
                  </a:schemeClr>
                </a:solidFill>
                <a:effectLst/>
                <a:latin typeface="Calibri"/>
                <a:ea typeface="Calibri" panose="020F0502020204030204" pitchFamily="34" charset="0"/>
                <a:cs typeface="Calibri"/>
              </a:rPr>
              <a:t>alignment</a:t>
            </a:r>
            <a:r>
              <a:rPr lang="en-US" sz="2800" kern="100">
                <a:solidFill>
                  <a:schemeClr val="tx2">
                    <a:lumMod val="10000"/>
                  </a:schemeClr>
                </a:solidFill>
                <a:effectLst/>
                <a:latin typeface="Calibri"/>
                <a:ea typeface="Calibri" panose="020F0502020204030204" pitchFamily="34" charset="0"/>
                <a:cs typeface="Calibri"/>
              </a:rPr>
              <a:t> (or misalignment) with your organization’s priorities and identify where </a:t>
            </a:r>
            <a:r>
              <a:rPr lang="en-US" sz="2800" b="1" kern="100">
                <a:solidFill>
                  <a:schemeClr val="tx2">
                    <a:lumMod val="10000"/>
                  </a:schemeClr>
                </a:solidFill>
                <a:effectLst/>
                <a:latin typeface="Calibri"/>
                <a:ea typeface="Calibri" panose="020F0502020204030204" pitchFamily="34" charset="0"/>
                <a:cs typeface="Calibri"/>
              </a:rPr>
              <a:t>support</a:t>
            </a:r>
            <a:r>
              <a:rPr lang="en-US" sz="2800" kern="100">
                <a:solidFill>
                  <a:schemeClr val="tx2">
                    <a:lumMod val="10000"/>
                  </a:schemeClr>
                </a:solidFill>
                <a:effectLst/>
                <a:latin typeface="Calibri"/>
                <a:ea typeface="Calibri" panose="020F0502020204030204" pitchFamily="34" charset="0"/>
                <a:cs typeface="Calibri"/>
              </a:rPr>
              <a:t> is possible</a:t>
            </a:r>
            <a:endParaRPr lang="en-US" sz="2800" kern="100">
              <a:solidFill>
                <a:schemeClr val="bg2"/>
              </a:solidFill>
              <a:effectLst/>
              <a:latin typeface="Calibri"/>
              <a:ea typeface="Calibri" panose="020F0502020204030204" pitchFamily="34" charset="0"/>
              <a:cs typeface="Calibri"/>
            </a:endParaRPr>
          </a:p>
        </p:txBody>
      </p:sp>
      <p:pic>
        <p:nvPicPr>
          <p:cNvPr id="24" name="Picture 23">
            <a:extLst>
              <a:ext uri="{FF2B5EF4-FFF2-40B4-BE49-F238E27FC236}">
                <a16:creationId xmlns:a16="http://schemas.microsoft.com/office/drawing/2014/main" id="{D4761112-5EDD-38D8-D603-8B9C0E1A1FE9}"/>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1000"/>
                    </a14:imgEffect>
                    <a14:imgEffect>
                      <a14:colorTemperature colorTemp="1600"/>
                    </a14:imgEffect>
                    <a14:imgEffect>
                      <a14:saturation sat="400000"/>
                    </a14:imgEffect>
                    <a14:imgEffect>
                      <a14:brightnessContrast bright="100000" contrast="-40000"/>
                    </a14:imgEffect>
                  </a14:imgLayer>
                </a14:imgProps>
              </a:ext>
            </a:extLst>
          </a:blip>
          <a:stretch>
            <a:fillRect/>
          </a:stretch>
        </p:blipFill>
        <p:spPr>
          <a:xfrm>
            <a:off x="924532" y="4373064"/>
            <a:ext cx="594757" cy="594757"/>
          </a:xfrm>
          <a:prstGeom prst="rect">
            <a:avLst/>
          </a:prstGeom>
        </p:spPr>
      </p:pic>
      <p:sp>
        <p:nvSpPr>
          <p:cNvPr id="25" name="TextBox 24">
            <a:extLst>
              <a:ext uri="{FF2B5EF4-FFF2-40B4-BE49-F238E27FC236}">
                <a16:creationId xmlns:a16="http://schemas.microsoft.com/office/drawing/2014/main" id="{7420592C-B9DF-5A19-9D99-AD20D8EF66C1}"/>
              </a:ext>
            </a:extLst>
          </p:cNvPr>
          <p:cNvSpPr txBox="1"/>
          <p:nvPr/>
        </p:nvSpPr>
        <p:spPr>
          <a:xfrm>
            <a:off x="767404" y="2298186"/>
            <a:ext cx="902707" cy="461665"/>
          </a:xfrm>
          <a:prstGeom prst="rect">
            <a:avLst/>
          </a:prstGeom>
          <a:noFill/>
        </p:spPr>
        <p:txBody>
          <a:bodyPr wrap="square" rtlCol="0">
            <a:spAutoFit/>
          </a:bodyPr>
          <a:lstStyle/>
          <a:p>
            <a:r>
              <a:rPr lang="fr-FR" sz="2400" b="1">
                <a:solidFill>
                  <a:schemeClr val="bg1"/>
                </a:solidFill>
                <a:latin typeface="Calibri" panose="020F0502020204030204" pitchFamily="34" charset="0"/>
                <a:ea typeface="Calibri" panose="020F0502020204030204" pitchFamily="34" charset="0"/>
                <a:cs typeface="Calibri" panose="020F0502020204030204" pitchFamily="34" charset="0"/>
              </a:rPr>
              <a:t>Goals</a:t>
            </a:r>
            <a:r>
              <a:rPr lang="fr-FR">
                <a:solidFill>
                  <a:schemeClr val="bg1"/>
                </a:solidFill>
              </a:rPr>
              <a:t> </a:t>
            </a:r>
            <a:endParaRPr lang="en-US">
              <a:solidFill>
                <a:schemeClr val="bg1"/>
              </a:solidFill>
            </a:endParaRPr>
          </a:p>
        </p:txBody>
      </p:sp>
      <p:sp>
        <p:nvSpPr>
          <p:cNvPr id="26" name="TextBox 25">
            <a:extLst>
              <a:ext uri="{FF2B5EF4-FFF2-40B4-BE49-F238E27FC236}">
                <a16:creationId xmlns:a16="http://schemas.microsoft.com/office/drawing/2014/main" id="{78783D76-217D-F2AD-FFC4-525A1E2140C8}"/>
              </a:ext>
            </a:extLst>
          </p:cNvPr>
          <p:cNvSpPr txBox="1"/>
          <p:nvPr/>
        </p:nvSpPr>
        <p:spPr>
          <a:xfrm>
            <a:off x="445468" y="4981760"/>
            <a:ext cx="1546578" cy="461665"/>
          </a:xfrm>
          <a:prstGeom prst="rect">
            <a:avLst/>
          </a:prstGeom>
          <a:noFill/>
        </p:spPr>
        <p:txBody>
          <a:bodyPr wrap="square" rtlCol="0">
            <a:spAutoFit/>
          </a:bodyPr>
          <a:lstStyle/>
          <a:p>
            <a:r>
              <a:rPr lang="fr-FR" sz="2400" b="1">
                <a:solidFill>
                  <a:schemeClr val="bg1"/>
                </a:solidFill>
                <a:latin typeface="Calibri" panose="020F0502020204030204" pitchFamily="34" charset="0"/>
                <a:ea typeface="Calibri" panose="020F0502020204030204" pitchFamily="34" charset="0"/>
                <a:cs typeface="Calibri" panose="020F0502020204030204" pitchFamily="34" charset="0"/>
              </a:rPr>
              <a:t>Questions</a:t>
            </a:r>
            <a:r>
              <a:rPr lang="fr-FR"/>
              <a:t> </a:t>
            </a:r>
            <a:endParaRPr lang="en-US"/>
          </a:p>
        </p:txBody>
      </p:sp>
      <p:sp>
        <p:nvSpPr>
          <p:cNvPr id="28" name="Oval 27">
            <a:extLst>
              <a:ext uri="{FF2B5EF4-FFF2-40B4-BE49-F238E27FC236}">
                <a16:creationId xmlns:a16="http://schemas.microsoft.com/office/drawing/2014/main" id="{CCA33236-1B6C-1FBC-3609-E5C7EC94D708}"/>
              </a:ext>
            </a:extLst>
          </p:cNvPr>
          <p:cNvSpPr/>
          <p:nvPr/>
        </p:nvSpPr>
        <p:spPr>
          <a:xfrm>
            <a:off x="2224452" y="5525014"/>
            <a:ext cx="506601" cy="499738"/>
          </a:xfrm>
          <a:prstGeom prst="ellipse">
            <a:avLst/>
          </a:prstGeom>
          <a:solidFill>
            <a:schemeClr val="bg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a:t>3</a:t>
            </a:r>
            <a:endParaRPr lang="en-US" sz="2400" b="1"/>
          </a:p>
        </p:txBody>
      </p:sp>
      <p:pic>
        <p:nvPicPr>
          <p:cNvPr id="38" name="Picture 37">
            <a:extLst>
              <a:ext uri="{FF2B5EF4-FFF2-40B4-BE49-F238E27FC236}">
                <a16:creationId xmlns:a16="http://schemas.microsoft.com/office/drawing/2014/main" id="{4EE71FEB-7E21-AABF-CA75-E6E6D6570BEB}"/>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947285" y="1746673"/>
            <a:ext cx="528825" cy="528825"/>
          </a:xfrm>
          <a:prstGeom prst="rect">
            <a:avLst/>
          </a:prstGeom>
        </p:spPr>
      </p:pic>
      <p:sp>
        <p:nvSpPr>
          <p:cNvPr id="2" name="Oval 1">
            <a:extLst>
              <a:ext uri="{FF2B5EF4-FFF2-40B4-BE49-F238E27FC236}">
                <a16:creationId xmlns:a16="http://schemas.microsoft.com/office/drawing/2014/main" id="{FFE1E944-7994-EA4D-5088-3ECCAA3F02F1}"/>
              </a:ext>
            </a:extLst>
          </p:cNvPr>
          <p:cNvSpPr/>
          <p:nvPr/>
        </p:nvSpPr>
        <p:spPr>
          <a:xfrm>
            <a:off x="2224453" y="4264631"/>
            <a:ext cx="506601" cy="499738"/>
          </a:xfrm>
          <a:prstGeom prst="ellipse">
            <a:avLst/>
          </a:prstGeom>
          <a:solidFill>
            <a:schemeClr val="bg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a:t>2</a:t>
            </a:r>
            <a:endParaRPr lang="en-US" sz="2400" b="1"/>
          </a:p>
        </p:txBody>
      </p:sp>
    </p:spTree>
    <p:extLst>
      <p:ext uri="{BB962C8B-B14F-4D97-AF65-F5344CB8AC3E}">
        <p14:creationId xmlns:p14="http://schemas.microsoft.com/office/powerpoint/2010/main" val="262701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E667C-1D27-D078-58BF-AD964E840DE9}"/>
              </a:ext>
            </a:extLst>
          </p:cNvPr>
          <p:cNvSpPr>
            <a:spLocks noGrp="1"/>
          </p:cNvSpPr>
          <p:nvPr>
            <p:ph type="title"/>
          </p:nvPr>
        </p:nvSpPr>
        <p:spPr/>
        <p:txBody>
          <a:bodyPr/>
          <a:lstStyle/>
          <a:p>
            <a:endParaRPr lang="en-US"/>
          </a:p>
        </p:txBody>
      </p:sp>
      <p:sp>
        <p:nvSpPr>
          <p:cNvPr id="2" name="Rectangle 1">
            <a:extLst>
              <a:ext uri="{FF2B5EF4-FFF2-40B4-BE49-F238E27FC236}">
                <a16:creationId xmlns:a16="http://schemas.microsoft.com/office/drawing/2014/main" id="{45ECE039-8F0A-935B-34ED-530108B0BA00}"/>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Appendix</a:t>
            </a:r>
          </a:p>
          <a:p>
            <a:endParaRPr lang="en-US" sz="3600" b="1">
              <a:solidFill>
                <a:schemeClr val="tx1"/>
              </a:solidFill>
            </a:endParaRPr>
          </a:p>
          <a:p>
            <a:endParaRPr lang="en-US" sz="3600" b="1">
              <a:solidFill>
                <a:schemeClr val="tx1"/>
              </a:solidFill>
            </a:endParaRPr>
          </a:p>
          <a:p>
            <a:endParaRPr lang="en-US" sz="3600" b="1">
              <a:solidFill>
                <a:schemeClr val="tx1"/>
              </a:solidFill>
            </a:endParaRPr>
          </a:p>
        </p:txBody>
      </p:sp>
      <p:sp>
        <p:nvSpPr>
          <p:cNvPr id="3" name="TextBox 2">
            <a:extLst>
              <a:ext uri="{FF2B5EF4-FFF2-40B4-BE49-F238E27FC236}">
                <a16:creationId xmlns:a16="http://schemas.microsoft.com/office/drawing/2014/main" id="{7AF1909D-49BE-5B30-EAD2-B8E7AAC4DE33}"/>
              </a:ext>
            </a:extLst>
          </p:cNvPr>
          <p:cNvSpPr txBox="1"/>
          <p:nvPr/>
        </p:nvSpPr>
        <p:spPr>
          <a:xfrm>
            <a:off x="0" y="3562227"/>
            <a:ext cx="12192000" cy="1631215"/>
          </a:xfrm>
          <a:prstGeom prst="rect">
            <a:avLst/>
          </a:prstGeom>
          <a:solidFill>
            <a:schemeClr val="tx1">
              <a:lumMod val="50000"/>
            </a:schemeClr>
          </a:solidFill>
        </p:spPr>
        <p:txBody>
          <a:bodyPr wrap="square" rtlCol="0">
            <a:noAutofit/>
          </a:bodyPr>
          <a:lstStyle/>
          <a:p>
            <a:endParaRPr lang="en-US"/>
          </a:p>
        </p:txBody>
      </p:sp>
      <p:sp>
        <p:nvSpPr>
          <p:cNvPr id="5" name="TextBox 4">
            <a:extLst>
              <a:ext uri="{FF2B5EF4-FFF2-40B4-BE49-F238E27FC236}">
                <a16:creationId xmlns:a16="http://schemas.microsoft.com/office/drawing/2014/main" id="{5FB0B997-3D99-954C-C2D8-D6EBF6E6BFBD}"/>
              </a:ext>
            </a:extLst>
          </p:cNvPr>
          <p:cNvSpPr txBox="1"/>
          <p:nvPr/>
        </p:nvSpPr>
        <p:spPr>
          <a:xfrm>
            <a:off x="505353" y="3562227"/>
            <a:ext cx="8585578" cy="1631216"/>
          </a:xfrm>
          <a:prstGeom prst="rect">
            <a:avLst/>
          </a:prstGeom>
          <a:noFill/>
        </p:spPr>
        <p:txBody>
          <a:bodyPr wrap="square" lIns="91440" tIns="45720" rIns="91440" bIns="45720" rtlCol="0" anchor="t">
            <a:spAutoFit/>
          </a:bodyPr>
          <a:lstStyle/>
          <a:p>
            <a:pPr marL="457200" indent="-457200">
              <a:buClr>
                <a:schemeClr val="bg1"/>
              </a:buClr>
              <a:buFont typeface="Wingdings" panose="05000000000000000000" pitchFamily="2" charset="2"/>
              <a:buChar char="§"/>
            </a:pPr>
            <a:r>
              <a:rPr lang="en-US" sz="2000">
                <a:solidFill>
                  <a:schemeClr val="bg1"/>
                </a:solidFill>
                <a:latin typeface="Calibri"/>
                <a:ea typeface="Calibri" panose="020F0502020204030204" pitchFamily="34" charset="0"/>
                <a:cs typeface="Calibri"/>
              </a:rPr>
              <a:t>Health campaign and integration definitions </a:t>
            </a:r>
            <a:endParaRPr lang="en-US" sz="1100">
              <a:solidFill>
                <a:schemeClr val="bg1"/>
              </a:solidFill>
              <a:latin typeface="Calibri"/>
            </a:endParaRPr>
          </a:p>
          <a:p>
            <a:pPr marL="457200" indent="-457200">
              <a:buClr>
                <a:schemeClr val="bg1"/>
              </a:buClr>
              <a:buFont typeface="Wingdings" panose="05000000000000000000" pitchFamily="2" charset="2"/>
              <a:buChar char="§"/>
            </a:pPr>
            <a:r>
              <a:rPr lang="en-US" sz="2000">
                <a:solidFill>
                  <a:schemeClr val="bg1"/>
                </a:solidFill>
                <a:latin typeface="Calibri"/>
                <a:ea typeface="Calibri" panose="020F0502020204030204" pitchFamily="34" charset="0"/>
                <a:cs typeface="Calibri"/>
              </a:rPr>
              <a:t>Details for each of the CAS recommendations</a:t>
            </a:r>
          </a:p>
          <a:p>
            <a:pPr marL="457200" indent="-457200">
              <a:buClr>
                <a:schemeClr val="bg1"/>
              </a:buClr>
              <a:buFont typeface="Wingdings" panose="05000000000000000000" pitchFamily="2" charset="2"/>
              <a:buChar char="§"/>
            </a:pPr>
            <a:r>
              <a:rPr lang="en-US" sz="2000">
                <a:solidFill>
                  <a:schemeClr val="bg1"/>
                </a:solidFill>
                <a:latin typeface="Calibri"/>
                <a:ea typeface="Calibri" panose="020F0502020204030204" pitchFamily="34" charset="0"/>
                <a:cs typeface="Calibri"/>
              </a:rPr>
              <a:t>List of CAS development Task Team members</a:t>
            </a:r>
          </a:p>
          <a:p>
            <a:pPr marL="457200" indent="-457200">
              <a:buClr>
                <a:schemeClr val="bg1"/>
              </a:buClr>
              <a:buFont typeface="Wingdings" panose="05000000000000000000" pitchFamily="2" charset="2"/>
              <a:buChar char="§"/>
            </a:pPr>
            <a:r>
              <a:rPr lang="en-US" sz="2000">
                <a:solidFill>
                  <a:schemeClr val="bg1"/>
                </a:solidFill>
                <a:latin typeface="Calibri"/>
                <a:ea typeface="Calibri" panose="020F0502020204030204" pitchFamily="34" charset="0"/>
                <a:cs typeface="Calibri"/>
              </a:rPr>
              <a:t>List of CAS Contributors</a:t>
            </a:r>
          </a:p>
          <a:p>
            <a:pPr marL="457200" indent="-457200">
              <a:buClr>
                <a:schemeClr val="bg1"/>
              </a:buClr>
              <a:buFont typeface="Wingdings" panose="05000000000000000000" pitchFamily="2" charset="2"/>
              <a:buChar char="§"/>
            </a:pPr>
            <a:r>
              <a:rPr lang="en-US" sz="2000">
                <a:solidFill>
                  <a:schemeClr val="bg1"/>
                </a:solidFill>
                <a:latin typeface="Calibri"/>
                <a:ea typeface="Calibri" panose="020F0502020204030204" pitchFamily="34" charset="0"/>
                <a:cs typeface="Calibri"/>
              </a:rPr>
              <a:t>Examples of key research projects and their promising practices   </a:t>
            </a:r>
          </a:p>
        </p:txBody>
      </p:sp>
    </p:spTree>
    <p:extLst>
      <p:ext uri="{BB962C8B-B14F-4D97-AF65-F5344CB8AC3E}">
        <p14:creationId xmlns:p14="http://schemas.microsoft.com/office/powerpoint/2010/main" val="178951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3AF00-D64E-94F4-3BA7-A5E0399500B2}"/>
              </a:ext>
            </a:extLst>
          </p:cNvPr>
          <p:cNvSpPr/>
          <p:nvPr/>
        </p:nvSpPr>
        <p:spPr>
          <a:xfrm>
            <a:off x="609851" y="1053398"/>
            <a:ext cx="10946017" cy="32186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0835F6-8691-4AA8-B400-C185828C4F78}"/>
              </a:ext>
            </a:extLst>
          </p:cNvPr>
          <p:cNvSpPr/>
          <p:nvPr/>
        </p:nvSpPr>
        <p:spPr>
          <a:xfrm>
            <a:off x="706631" y="1405497"/>
            <a:ext cx="10954165" cy="25822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u="sng">
                <a:solidFill>
                  <a:schemeClr val="tx1"/>
                </a:solidFill>
                <a:latin typeface="Calibri"/>
                <a:ea typeface="Calibri" panose="020F0502020204030204" pitchFamily="34" charset="0"/>
                <a:cs typeface="Calibri"/>
              </a:rPr>
              <a:t>Health campaigns</a:t>
            </a:r>
            <a:r>
              <a:rPr lang="en-US" sz="2000">
                <a:solidFill>
                  <a:schemeClr val="tx1"/>
                </a:solidFill>
                <a:latin typeface="Calibri"/>
                <a:ea typeface="Calibri" panose="020F0502020204030204" pitchFamily="34" charset="0"/>
                <a:cs typeface="Calibri"/>
              </a:rPr>
              <a:t> are </a:t>
            </a:r>
            <a:r>
              <a:rPr lang="en-US" sz="2000" b="1">
                <a:solidFill>
                  <a:schemeClr val="tx1"/>
                </a:solidFill>
                <a:latin typeface="Calibri"/>
                <a:ea typeface="Calibri" panose="020F0502020204030204" pitchFamily="34" charset="0"/>
                <a:cs typeface="Calibri"/>
              </a:rPr>
              <a:t>time-bound, intermittent activities </a:t>
            </a:r>
            <a:r>
              <a:rPr lang="en-US" sz="2000">
                <a:solidFill>
                  <a:schemeClr val="tx1"/>
                </a:solidFill>
                <a:latin typeface="Calibri"/>
                <a:ea typeface="Calibri" panose="020F0502020204030204" pitchFamily="34" charset="0"/>
                <a:cs typeface="Calibri"/>
              </a:rPr>
              <a:t>which are deployed to address specific epidemiologic challenges, expediently fill delivery gaps, or provide surge coverage for health interventions. They can be used to respond to </a:t>
            </a:r>
            <a:r>
              <a:rPr lang="en-US" sz="2000" b="1">
                <a:solidFill>
                  <a:schemeClr val="tx1"/>
                </a:solidFill>
                <a:latin typeface="Calibri"/>
                <a:ea typeface="Calibri" panose="020F0502020204030204" pitchFamily="34" charset="0"/>
                <a:cs typeface="Calibri"/>
              </a:rPr>
              <a:t>disease outbreaks</a:t>
            </a:r>
            <a:r>
              <a:rPr lang="en-US" sz="2000">
                <a:solidFill>
                  <a:schemeClr val="tx1"/>
                </a:solidFill>
                <a:latin typeface="Calibri"/>
                <a:ea typeface="Calibri" panose="020F0502020204030204" pitchFamily="34" charset="0"/>
                <a:cs typeface="Calibri"/>
              </a:rPr>
              <a:t>, </a:t>
            </a:r>
            <a:r>
              <a:rPr lang="en-US" sz="2000" b="1">
                <a:solidFill>
                  <a:schemeClr val="tx1"/>
                </a:solidFill>
                <a:latin typeface="Calibri"/>
                <a:ea typeface="Calibri" panose="020F0502020204030204" pitchFamily="34" charset="0"/>
                <a:cs typeface="Calibri"/>
              </a:rPr>
              <a:t>eliminate targeted diseases </a:t>
            </a:r>
            <a:r>
              <a:rPr lang="en-US" sz="2000">
                <a:solidFill>
                  <a:schemeClr val="tx1"/>
                </a:solidFill>
                <a:latin typeface="Calibri"/>
                <a:ea typeface="Calibri" panose="020F0502020204030204" pitchFamily="34" charset="0"/>
                <a:cs typeface="Calibri"/>
              </a:rPr>
              <a:t>as a public health problem, </a:t>
            </a:r>
            <a:r>
              <a:rPr lang="en-US" sz="2000" b="1">
                <a:solidFill>
                  <a:schemeClr val="tx1"/>
                </a:solidFill>
                <a:latin typeface="Calibri"/>
                <a:ea typeface="Calibri" panose="020F0502020204030204" pitchFamily="34" charset="0"/>
                <a:cs typeface="Calibri"/>
              </a:rPr>
              <a:t>eradicate disease </a:t>
            </a:r>
            <a:r>
              <a:rPr lang="en-US" sz="2000">
                <a:solidFill>
                  <a:schemeClr val="tx1"/>
                </a:solidFill>
                <a:latin typeface="Calibri"/>
                <a:ea typeface="Calibri" panose="020F0502020204030204" pitchFamily="34" charset="0"/>
                <a:cs typeface="Calibri"/>
              </a:rPr>
              <a:t>altogether, or </a:t>
            </a:r>
            <a:r>
              <a:rPr lang="en-US" sz="2000" b="1">
                <a:solidFill>
                  <a:schemeClr val="tx1"/>
                </a:solidFill>
                <a:latin typeface="Calibri"/>
                <a:ea typeface="Calibri" panose="020F0502020204030204" pitchFamily="34" charset="0"/>
                <a:cs typeface="Calibri"/>
              </a:rPr>
              <a:t>achieve other health goals. </a:t>
            </a:r>
          </a:p>
          <a:p>
            <a:endParaRPr lang="en-US" sz="2400" b="1">
              <a:solidFill>
                <a:schemeClr val="tx1"/>
              </a:solidFill>
              <a:latin typeface="Calibri"/>
              <a:cs typeface="Calibri"/>
            </a:endParaRPr>
          </a:p>
          <a:p>
            <a:r>
              <a:rPr lang="en-US" sz="2000" b="1" u="sng">
                <a:solidFill>
                  <a:schemeClr val="tx1"/>
                </a:solidFill>
                <a:latin typeface="Calibri"/>
                <a:cs typeface="Calibri"/>
              </a:rPr>
              <a:t>Integration </a:t>
            </a:r>
            <a:r>
              <a:rPr lang="en-US" sz="2000">
                <a:solidFill>
                  <a:schemeClr val="tx1"/>
                </a:solidFill>
                <a:latin typeface="Calibri"/>
                <a:cs typeface="Calibri"/>
              </a:rPr>
              <a:t>is defined by the HCE Coalition </a:t>
            </a:r>
            <a:r>
              <a:rPr lang="en-US" sz="2000" b="1">
                <a:solidFill>
                  <a:schemeClr val="tx1"/>
                </a:solidFill>
                <a:latin typeface="Calibri"/>
                <a:cs typeface="Calibri"/>
              </a:rPr>
              <a:t>as the sharing of all or specific campaign components or functions by a specific program addressing a disease or health need </a:t>
            </a:r>
            <a:r>
              <a:rPr lang="en-US" sz="2000">
                <a:solidFill>
                  <a:schemeClr val="tx1"/>
                </a:solidFill>
                <a:latin typeface="Calibri"/>
                <a:cs typeface="Calibri"/>
              </a:rPr>
              <a:t>with the broader health system and ongoing delivery of interventions through general health services. It can, but does not have to, include co-delivery.</a:t>
            </a:r>
            <a:endParaRPr lang="en-US" sz="2000">
              <a:solidFill>
                <a:schemeClr val="tx1"/>
              </a:solidFill>
            </a:endParaRPr>
          </a:p>
        </p:txBody>
      </p:sp>
      <p:sp>
        <p:nvSpPr>
          <p:cNvPr id="8" name="Slide Number Placeholder 7">
            <a:extLst>
              <a:ext uri="{FF2B5EF4-FFF2-40B4-BE49-F238E27FC236}">
                <a16:creationId xmlns:a16="http://schemas.microsoft.com/office/drawing/2014/main" id="{7F00B96D-B2F7-4E32-B352-847F2157BF90}"/>
              </a:ext>
            </a:extLst>
          </p:cNvPr>
          <p:cNvSpPr>
            <a:spLocks noGrp="1"/>
          </p:cNvSpPr>
          <p:nvPr>
            <p:ph type="sldNum" sz="quarter" idx="12"/>
          </p:nvPr>
        </p:nvSpPr>
        <p:spPr>
          <a:xfrm>
            <a:off x="11397105" y="6569483"/>
            <a:ext cx="527383" cy="365125"/>
          </a:xfrm>
        </p:spPr>
        <p:txBody>
          <a:bodyPr/>
          <a:lstStyle/>
          <a:p>
            <a:fld id="{9B6214F8-FB6B-4668-AF89-731B15B2725A}" type="slidenum">
              <a:rPr lang="en-US" smtClean="0"/>
              <a:t>16</a:t>
            </a:fld>
            <a:endParaRPr lang="en-US"/>
          </a:p>
        </p:txBody>
      </p:sp>
      <p:sp>
        <p:nvSpPr>
          <p:cNvPr id="7" name="Title 6">
            <a:extLst>
              <a:ext uri="{FF2B5EF4-FFF2-40B4-BE49-F238E27FC236}">
                <a16:creationId xmlns:a16="http://schemas.microsoft.com/office/drawing/2014/main" id="{CFD6A9E5-7392-4489-88D1-EC4F50B0ACBB}"/>
              </a:ext>
            </a:extLst>
          </p:cNvPr>
          <p:cNvSpPr>
            <a:spLocks noGrp="1"/>
          </p:cNvSpPr>
          <p:nvPr>
            <p:ph type="title"/>
          </p:nvPr>
        </p:nvSpPr>
        <p:spPr>
          <a:xfrm>
            <a:off x="542203" y="358350"/>
            <a:ext cx="10149188" cy="695048"/>
          </a:xfrm>
        </p:spPr>
        <p:txBody>
          <a:bodyPr/>
          <a:lstStyle/>
          <a:p>
            <a:r>
              <a:rPr lang="en-US" sz="2900" b="1">
                <a:latin typeface="Arial"/>
                <a:cs typeface="Arial"/>
              </a:rPr>
              <a:t>What do we mean by health campaigns and integration?</a:t>
            </a:r>
            <a:endParaRPr lang="en-US" sz="2900" b="1"/>
          </a:p>
        </p:txBody>
      </p:sp>
      <p:sp>
        <p:nvSpPr>
          <p:cNvPr id="4" name="TextBox 3">
            <a:extLst>
              <a:ext uri="{FF2B5EF4-FFF2-40B4-BE49-F238E27FC236}">
                <a16:creationId xmlns:a16="http://schemas.microsoft.com/office/drawing/2014/main" id="{21E548A9-AFF5-67E3-1B4B-F5B401470A3C}"/>
              </a:ext>
            </a:extLst>
          </p:cNvPr>
          <p:cNvSpPr txBox="1"/>
          <p:nvPr/>
        </p:nvSpPr>
        <p:spPr>
          <a:xfrm>
            <a:off x="617224" y="4485044"/>
            <a:ext cx="9205912" cy="461665"/>
          </a:xfrm>
          <a:prstGeom prst="rect">
            <a:avLst/>
          </a:prstGeom>
          <a:noFill/>
        </p:spPr>
        <p:txBody>
          <a:bodyPr wrap="square">
            <a:spAutoFit/>
          </a:bodyPr>
          <a:lstStyle/>
          <a:p>
            <a:r>
              <a:rPr lang="en-US" sz="2400" b="1">
                <a:solidFill>
                  <a:schemeClr val="tx1"/>
                </a:solidFill>
                <a:latin typeface="Calibri"/>
                <a:ea typeface="Calibri" panose="020F0502020204030204" pitchFamily="34" charset="0"/>
                <a:cs typeface="Calibri"/>
              </a:rPr>
              <a:t>5 major health campaign domains</a:t>
            </a:r>
            <a:r>
              <a:rPr lang="en-US" sz="2400">
                <a:solidFill>
                  <a:schemeClr val="tx1"/>
                </a:solidFill>
                <a:latin typeface="Calibri"/>
                <a:ea typeface="Calibri" panose="020F0502020204030204" pitchFamily="34" charset="0"/>
                <a:cs typeface="Calibri"/>
              </a:rPr>
              <a:t> identified as high-priority: </a:t>
            </a:r>
            <a:endParaRPr lang="en-US" sz="2400">
              <a:solidFill>
                <a:schemeClr val="tx1"/>
              </a:solidFill>
              <a:latin typeface="Calibri"/>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CFF5207B-7E9C-DCDF-FEA9-F507E8A9F2EB}"/>
              </a:ext>
            </a:extLst>
          </p:cNvPr>
          <p:cNvCxnSpPr/>
          <p:nvPr/>
        </p:nvCxnSpPr>
        <p:spPr>
          <a:xfrm>
            <a:off x="742522" y="4485044"/>
            <a:ext cx="3311013" cy="0"/>
          </a:xfrm>
          <a:prstGeom prst="line">
            <a:avLst/>
          </a:prstGeom>
          <a:ln/>
          <a:effectLst/>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46433C9C-0858-D89F-048C-C810D6EABE3F}"/>
              </a:ext>
            </a:extLst>
          </p:cNvPr>
          <p:cNvGraphicFramePr>
            <a:graphicFrameLocks noGrp="1"/>
          </p:cNvGraphicFramePr>
          <p:nvPr>
            <p:extLst>
              <p:ext uri="{D42A27DB-BD31-4B8C-83A1-F6EECF244321}">
                <p14:modId xmlns:p14="http://schemas.microsoft.com/office/powerpoint/2010/main" val="860960806"/>
              </p:ext>
            </p:extLst>
          </p:nvPr>
        </p:nvGraphicFramePr>
        <p:xfrm>
          <a:off x="498036" y="5240965"/>
          <a:ext cx="11065980" cy="1616492"/>
        </p:xfrm>
        <a:graphic>
          <a:graphicData uri="http://schemas.openxmlformats.org/drawingml/2006/table">
            <a:tbl>
              <a:tblPr firstRow="1" bandRow="1">
                <a:tableStyleId>{5C22544A-7EE6-4342-B048-85BDC9FD1C3A}</a:tableStyleId>
              </a:tblPr>
              <a:tblGrid>
                <a:gridCol w="2766495">
                  <a:extLst>
                    <a:ext uri="{9D8B030D-6E8A-4147-A177-3AD203B41FA5}">
                      <a16:colId xmlns:a16="http://schemas.microsoft.com/office/drawing/2014/main" val="1890582295"/>
                    </a:ext>
                  </a:extLst>
                </a:gridCol>
                <a:gridCol w="2766495">
                  <a:extLst>
                    <a:ext uri="{9D8B030D-6E8A-4147-A177-3AD203B41FA5}">
                      <a16:colId xmlns:a16="http://schemas.microsoft.com/office/drawing/2014/main" val="2570766286"/>
                    </a:ext>
                  </a:extLst>
                </a:gridCol>
                <a:gridCol w="2766495">
                  <a:extLst>
                    <a:ext uri="{9D8B030D-6E8A-4147-A177-3AD203B41FA5}">
                      <a16:colId xmlns:a16="http://schemas.microsoft.com/office/drawing/2014/main" val="3031197885"/>
                    </a:ext>
                  </a:extLst>
                </a:gridCol>
                <a:gridCol w="2766495">
                  <a:extLst>
                    <a:ext uri="{9D8B030D-6E8A-4147-A177-3AD203B41FA5}">
                      <a16:colId xmlns:a16="http://schemas.microsoft.com/office/drawing/2014/main" val="286111460"/>
                    </a:ext>
                  </a:extLst>
                </a:gridCol>
              </a:tblGrid>
              <a:tr h="878688">
                <a:tc>
                  <a:txBody>
                    <a:bodyPr/>
                    <a:lstStyle/>
                    <a:p>
                      <a:pPr algn="ctr"/>
                      <a:r>
                        <a:rPr lang="fr-FR" sz="2000" b="1">
                          <a:solidFill>
                            <a:schemeClr val="tx1"/>
                          </a:solidFill>
                          <a:latin typeface="Calibri" panose="020F0502020204030204" pitchFamily="34" charset="0"/>
                          <a:ea typeface="Calibri" panose="020F0502020204030204" pitchFamily="34" charset="0"/>
                          <a:cs typeface="Calibri" panose="020F0502020204030204" pitchFamily="34" charset="0"/>
                        </a:rPr>
                        <a:t>Malaria </a:t>
                      </a: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chemeClr val="tx1"/>
                          </a:solidFill>
                          <a:latin typeface="Calibri" panose="020F0502020204030204" pitchFamily="34" charset="0"/>
                          <a:ea typeface="Calibri" panose="020F0502020204030204" pitchFamily="34" charset="0"/>
                          <a:cs typeface="Calibri" panose="020F0502020204030204" pitchFamily="34" charset="0"/>
                        </a:rPr>
                        <a:t>Polio</a:t>
                      </a: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chemeClr val="tx1"/>
                          </a:solidFill>
                          <a:latin typeface="Calibri" panose="020F0502020204030204" pitchFamily="34" charset="0"/>
                          <a:ea typeface="Calibri" panose="020F0502020204030204" pitchFamily="34" charset="0"/>
                          <a:cs typeface="Calibri" panose="020F0502020204030204" pitchFamily="34" charset="0"/>
                        </a:rPr>
                        <a:t>Immunization</a:t>
                      </a: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chemeClr val="tx1"/>
                          </a:solidFill>
                          <a:latin typeface="Calibri" panose="020F0502020204030204" pitchFamily="34" charset="0"/>
                          <a:ea typeface="Calibri" panose="020F0502020204030204" pitchFamily="34" charset="0"/>
                          <a:cs typeface="Calibri" panose="020F0502020204030204" pitchFamily="34" charset="0"/>
                        </a:rPr>
                        <a:t>Vitamin A</a:t>
                      </a: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857028"/>
                  </a:ext>
                </a:extLst>
              </a:tr>
              <a:tr h="737804">
                <a:tc>
                  <a:txBody>
                    <a:bodyPr/>
                    <a:lstStyle/>
                    <a:p>
                      <a:pPr algn="ct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ctr"/>
                      <a:r>
                        <a:rPr lang="fr-FR" sz="2000" b="1">
                          <a:solidFill>
                            <a:schemeClr val="tx1"/>
                          </a:solidFill>
                          <a:latin typeface="Calibri" panose="020F0502020204030204" pitchFamily="34" charset="0"/>
                          <a:ea typeface="Calibri" panose="020F0502020204030204" pitchFamily="34" charset="0"/>
                          <a:cs typeface="Calibri" panose="020F0502020204030204" pitchFamily="34" charset="0"/>
                        </a:rPr>
                        <a:t>Neglected Tropical Diseases </a:t>
                      </a: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endParaRPr lang="en-US" sz="20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3253672"/>
                  </a:ext>
                </a:extLst>
              </a:tr>
            </a:tbl>
          </a:graphicData>
        </a:graphic>
      </p:graphicFrame>
      <p:pic>
        <p:nvPicPr>
          <p:cNvPr id="15" name="Picture 14">
            <a:extLst>
              <a:ext uri="{FF2B5EF4-FFF2-40B4-BE49-F238E27FC236}">
                <a16:creationId xmlns:a16="http://schemas.microsoft.com/office/drawing/2014/main" id="{744E8B6B-9EE7-6BC8-604F-C17D36A2B1AE}"/>
              </a:ext>
            </a:extLst>
          </p:cNvPr>
          <p:cNvPicPr>
            <a:picLocks noChangeAspect="1"/>
          </p:cNvPicPr>
          <p:nvPr/>
        </p:nvPicPr>
        <p:blipFill>
          <a:blip r:embed="rId3">
            <a:duotone>
              <a:schemeClr val="bg2">
                <a:shade val="45000"/>
                <a:satMod val="135000"/>
              </a:schemeClr>
              <a:prstClr val="white"/>
            </a:duotone>
          </a:blip>
          <a:stretch>
            <a:fillRect/>
          </a:stretch>
        </p:blipFill>
        <p:spPr>
          <a:xfrm>
            <a:off x="1750483" y="5148238"/>
            <a:ext cx="330902" cy="330902"/>
          </a:xfrm>
          <a:prstGeom prst="rect">
            <a:avLst/>
          </a:prstGeom>
        </p:spPr>
      </p:pic>
      <p:pic>
        <p:nvPicPr>
          <p:cNvPr id="18" name="Picture 17">
            <a:extLst>
              <a:ext uri="{FF2B5EF4-FFF2-40B4-BE49-F238E27FC236}">
                <a16:creationId xmlns:a16="http://schemas.microsoft.com/office/drawing/2014/main" id="{9D94F89D-EAAD-5195-DA6B-51A69BD33699}"/>
              </a:ext>
            </a:extLst>
          </p:cNvPr>
          <p:cNvPicPr>
            <a:picLocks noChangeAspect="1"/>
          </p:cNvPicPr>
          <p:nvPr/>
        </p:nvPicPr>
        <p:blipFill>
          <a:blip r:embed="rId4">
            <a:duotone>
              <a:schemeClr val="bg2">
                <a:shade val="45000"/>
                <a:satMod val="135000"/>
              </a:schemeClr>
              <a:prstClr val="white"/>
            </a:duotone>
          </a:blip>
          <a:stretch>
            <a:fillRect/>
          </a:stretch>
        </p:blipFill>
        <p:spPr>
          <a:xfrm>
            <a:off x="7205759" y="5084494"/>
            <a:ext cx="380947" cy="380947"/>
          </a:xfrm>
          <a:prstGeom prst="rect">
            <a:avLst/>
          </a:prstGeom>
        </p:spPr>
      </p:pic>
      <p:pic>
        <p:nvPicPr>
          <p:cNvPr id="22" name="Picture 21">
            <a:extLst>
              <a:ext uri="{FF2B5EF4-FFF2-40B4-BE49-F238E27FC236}">
                <a16:creationId xmlns:a16="http://schemas.microsoft.com/office/drawing/2014/main" id="{0AA98D20-BBEE-8418-A7B3-504F0E0A6BBA}"/>
              </a:ext>
            </a:extLst>
          </p:cNvPr>
          <p:cNvPicPr>
            <a:picLocks noChangeAspect="1"/>
          </p:cNvPicPr>
          <p:nvPr/>
        </p:nvPicPr>
        <p:blipFill>
          <a:blip r:embed="rId5">
            <a:duotone>
              <a:schemeClr val="bg2">
                <a:shade val="45000"/>
                <a:satMod val="135000"/>
              </a:schemeClr>
              <a:prstClr val="white"/>
            </a:duotone>
          </a:blip>
          <a:stretch>
            <a:fillRect/>
          </a:stretch>
        </p:blipFill>
        <p:spPr>
          <a:xfrm>
            <a:off x="5833651" y="5949512"/>
            <a:ext cx="380999" cy="380999"/>
          </a:xfrm>
          <a:prstGeom prst="rect">
            <a:avLst/>
          </a:prstGeom>
        </p:spPr>
      </p:pic>
      <p:pic>
        <p:nvPicPr>
          <p:cNvPr id="24" name="Picture 23">
            <a:extLst>
              <a:ext uri="{FF2B5EF4-FFF2-40B4-BE49-F238E27FC236}">
                <a16:creationId xmlns:a16="http://schemas.microsoft.com/office/drawing/2014/main" id="{EF013871-C630-B0F8-7915-B3262733935B}"/>
              </a:ext>
            </a:extLst>
          </p:cNvPr>
          <p:cNvPicPr>
            <a:picLocks noChangeAspect="1"/>
          </p:cNvPicPr>
          <p:nvPr/>
        </p:nvPicPr>
        <p:blipFill>
          <a:blip r:embed="rId6">
            <a:duotone>
              <a:schemeClr val="bg2">
                <a:shade val="45000"/>
                <a:satMod val="135000"/>
              </a:schemeClr>
              <a:prstClr val="white"/>
            </a:duotone>
          </a:blip>
          <a:stretch>
            <a:fillRect/>
          </a:stretch>
        </p:blipFill>
        <p:spPr>
          <a:xfrm>
            <a:off x="9946655" y="5104960"/>
            <a:ext cx="380948" cy="380948"/>
          </a:xfrm>
          <a:prstGeom prst="rect">
            <a:avLst/>
          </a:prstGeom>
        </p:spPr>
      </p:pic>
      <p:pic>
        <p:nvPicPr>
          <p:cNvPr id="26" name="Picture 25">
            <a:extLst>
              <a:ext uri="{FF2B5EF4-FFF2-40B4-BE49-F238E27FC236}">
                <a16:creationId xmlns:a16="http://schemas.microsoft.com/office/drawing/2014/main" id="{3D66704C-E88F-1F0A-0CB1-6E2D5E7D330B}"/>
              </a:ext>
            </a:extLst>
          </p:cNvPr>
          <p:cNvPicPr>
            <a:picLocks noChangeAspect="1"/>
          </p:cNvPicPr>
          <p:nvPr/>
        </p:nvPicPr>
        <p:blipFill>
          <a:blip r:embed="rId7">
            <a:duotone>
              <a:schemeClr val="bg2">
                <a:shade val="45000"/>
                <a:satMod val="135000"/>
              </a:schemeClr>
              <a:prstClr val="white"/>
            </a:duotone>
          </a:blip>
          <a:stretch>
            <a:fillRect/>
          </a:stretch>
        </p:blipFill>
        <p:spPr>
          <a:xfrm rot="737353">
            <a:off x="4409388" y="5113509"/>
            <a:ext cx="398572" cy="398572"/>
          </a:xfrm>
          <a:prstGeom prst="rect">
            <a:avLst/>
          </a:prstGeom>
        </p:spPr>
      </p:pic>
    </p:spTree>
    <p:extLst>
      <p:ext uri="{BB962C8B-B14F-4D97-AF65-F5344CB8AC3E}">
        <p14:creationId xmlns:p14="http://schemas.microsoft.com/office/powerpoint/2010/main" val="381689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0AA147-081C-69E1-81FB-91BAF6943301}"/>
              </a:ext>
            </a:extLst>
          </p:cNvPr>
          <p:cNvSpPr/>
          <p:nvPr/>
        </p:nvSpPr>
        <p:spPr>
          <a:xfrm>
            <a:off x="182329" y="2160254"/>
            <a:ext cx="11685697" cy="1331391"/>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578890" y="213422"/>
            <a:ext cx="11520557" cy="538583"/>
          </a:xfrm>
        </p:spPr>
        <p:txBody>
          <a:bodyPr/>
          <a:lstStyle/>
          <a:p>
            <a:r>
              <a:rPr lang="en-US" sz="2900">
                <a:solidFill>
                  <a:schemeClr val="bg2"/>
                </a:solidFill>
              </a:rPr>
              <a:t>Planning &amp; Implementation Recommendations Overview</a:t>
            </a:r>
            <a:br>
              <a:rPr lang="en-US" sz="2900">
                <a:solidFill>
                  <a:schemeClr val="bg2"/>
                </a:solidFill>
              </a:rPr>
            </a:br>
            <a:endParaRPr lang="fr-FR" sz="2900">
              <a:solidFill>
                <a:schemeClr val="bg2"/>
              </a:solidFill>
            </a:endParaRPr>
          </a:p>
        </p:txBody>
      </p:sp>
      <p:sp>
        <p:nvSpPr>
          <p:cNvPr id="6" name="TextBox 5">
            <a:extLst>
              <a:ext uri="{FF2B5EF4-FFF2-40B4-BE49-F238E27FC236}">
                <a16:creationId xmlns:a16="http://schemas.microsoft.com/office/drawing/2014/main" id="{AA9CE44F-85C6-A572-118F-00F43162639F}"/>
              </a:ext>
            </a:extLst>
          </p:cNvPr>
          <p:cNvSpPr txBox="1"/>
          <p:nvPr/>
        </p:nvSpPr>
        <p:spPr>
          <a:xfrm>
            <a:off x="1360729" y="1494489"/>
            <a:ext cx="3596880" cy="738664"/>
          </a:xfrm>
          <a:prstGeom prst="rect">
            <a:avLst/>
          </a:prstGeom>
          <a:noFill/>
        </p:spPr>
        <p:txBody>
          <a:bodyPr wrap="square">
            <a:spAutoFit/>
          </a:bodyPr>
          <a:lstStyle/>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Establish, or leverage an existing </a:t>
            </a:r>
          </a:p>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multi-sectoral, cross-campaign National Coordination Body</a:t>
            </a:r>
          </a:p>
        </p:txBody>
      </p:sp>
      <p:sp>
        <p:nvSpPr>
          <p:cNvPr id="18" name="Oval 17">
            <a:extLst>
              <a:ext uri="{FF2B5EF4-FFF2-40B4-BE49-F238E27FC236}">
                <a16:creationId xmlns:a16="http://schemas.microsoft.com/office/drawing/2014/main" id="{94A245A9-AC9A-9076-2B0C-9C7D61227712}"/>
              </a:ext>
            </a:extLst>
          </p:cNvPr>
          <p:cNvSpPr/>
          <p:nvPr/>
        </p:nvSpPr>
        <p:spPr>
          <a:xfrm>
            <a:off x="2799152" y="967565"/>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a:t>
            </a:r>
          </a:p>
        </p:txBody>
      </p:sp>
      <p:sp>
        <p:nvSpPr>
          <p:cNvPr id="7" name="Rectangle 6">
            <a:extLst>
              <a:ext uri="{FF2B5EF4-FFF2-40B4-BE49-F238E27FC236}">
                <a16:creationId xmlns:a16="http://schemas.microsoft.com/office/drawing/2014/main" id="{D2938023-1178-8D22-6381-82153421BB00}"/>
              </a:ext>
            </a:extLst>
          </p:cNvPr>
          <p:cNvSpPr/>
          <p:nvPr/>
        </p:nvSpPr>
        <p:spPr>
          <a:xfrm>
            <a:off x="1457017" y="2218942"/>
            <a:ext cx="3478405"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300" i="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Establish (</a:t>
            </a:r>
            <a:r>
              <a:rPr lang="en-US" sz="1300" i="1" u="sng">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or leverage an existing structure</a:t>
            </a:r>
            <a:r>
              <a:rPr lang="en-US" sz="1300" i="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 functional, tailored, transparent, multisectoral, and well-resourced cross-campaign national coordinating and decision-making body, that includes national leadership (and subnational structures, where applicable and appropriate)</a:t>
            </a:r>
          </a:p>
        </p:txBody>
      </p:sp>
      <p:sp>
        <p:nvSpPr>
          <p:cNvPr id="8" name="Rectangle 7">
            <a:extLst>
              <a:ext uri="{FF2B5EF4-FFF2-40B4-BE49-F238E27FC236}">
                <a16:creationId xmlns:a16="http://schemas.microsoft.com/office/drawing/2014/main" id="{0634CD8C-56D3-AEA5-ACD6-3B84B975513E}"/>
              </a:ext>
            </a:extLst>
          </p:cNvPr>
          <p:cNvSpPr/>
          <p:nvPr/>
        </p:nvSpPr>
        <p:spPr>
          <a:xfrm>
            <a:off x="172468" y="5073444"/>
            <a:ext cx="1300296" cy="1103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r>
              <a:rPr lang="en-US" sz="1600" b="1">
                <a:latin typeface="Calibri" panose="020F0502020204030204" pitchFamily="34" charset="0"/>
                <a:ea typeface="Calibri" panose="020F0502020204030204" pitchFamily="34" charset="0"/>
                <a:cs typeface="Calibri" panose="020F0502020204030204" pitchFamily="34" charset="0"/>
              </a:rPr>
              <a:t>Stakeholders</a:t>
            </a:r>
          </a:p>
        </p:txBody>
      </p:sp>
      <p:sp>
        <p:nvSpPr>
          <p:cNvPr id="11" name="Rectangle 10">
            <a:extLst>
              <a:ext uri="{FF2B5EF4-FFF2-40B4-BE49-F238E27FC236}">
                <a16:creationId xmlns:a16="http://schemas.microsoft.com/office/drawing/2014/main" id="{DC7CBCEB-D139-FD30-AD36-29AC8770BA7D}"/>
              </a:ext>
            </a:extLst>
          </p:cNvPr>
          <p:cNvSpPr/>
          <p:nvPr/>
        </p:nvSpPr>
        <p:spPr>
          <a:xfrm>
            <a:off x="1697461" y="5137163"/>
            <a:ext cx="3237961" cy="110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Led by Ministry of Health; active participation of Ministry of Finance, key ministries, domain and campaign specific program officers, and civil society</a:t>
            </a:r>
          </a:p>
        </p:txBody>
      </p:sp>
      <p:sp>
        <p:nvSpPr>
          <p:cNvPr id="13" name="Rectangle 12">
            <a:extLst>
              <a:ext uri="{FF2B5EF4-FFF2-40B4-BE49-F238E27FC236}">
                <a16:creationId xmlns:a16="http://schemas.microsoft.com/office/drawing/2014/main" id="{3FF619DD-0244-1A40-63CF-A956B32161CD}"/>
              </a:ext>
            </a:extLst>
          </p:cNvPr>
          <p:cNvSpPr/>
          <p:nvPr/>
        </p:nvSpPr>
        <p:spPr>
          <a:xfrm>
            <a:off x="172468" y="3583895"/>
            <a:ext cx="1300296" cy="13441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spcBef>
                <a:spcPts val="1200"/>
              </a:spcBef>
            </a:pPr>
            <a:r>
              <a:rPr lang="en-US" sz="1600" b="1">
                <a:latin typeface="Calibri" panose="020F0502020204030204" pitchFamily="34" charset="0"/>
                <a:ea typeface="Calibri" panose="020F0502020204030204" pitchFamily="34" charset="0"/>
                <a:cs typeface="Calibri" panose="020F0502020204030204" pitchFamily="34" charset="0"/>
              </a:rPr>
              <a:t>Asks /</a:t>
            </a:r>
          </a:p>
          <a:p>
            <a:pPr algn="ctr"/>
            <a:r>
              <a:rPr lang="en-US" sz="1600" b="1">
                <a:latin typeface="Calibri" panose="020F0502020204030204" pitchFamily="34" charset="0"/>
                <a:ea typeface="Calibri" panose="020F0502020204030204" pitchFamily="34" charset="0"/>
                <a:cs typeface="Calibri" panose="020F0502020204030204" pitchFamily="34" charset="0"/>
              </a:rPr>
              <a:t>Activities</a:t>
            </a:r>
          </a:p>
        </p:txBody>
      </p:sp>
      <p:sp>
        <p:nvSpPr>
          <p:cNvPr id="16" name="Rectangle 15">
            <a:extLst>
              <a:ext uri="{FF2B5EF4-FFF2-40B4-BE49-F238E27FC236}">
                <a16:creationId xmlns:a16="http://schemas.microsoft.com/office/drawing/2014/main" id="{C7808688-B8FF-4845-01F6-39AA53A2D488}"/>
              </a:ext>
            </a:extLst>
          </p:cNvPr>
          <p:cNvSpPr/>
          <p:nvPr/>
        </p:nvSpPr>
        <p:spPr>
          <a:xfrm>
            <a:off x="1697461" y="3659978"/>
            <a:ext cx="3237961" cy="1338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2">
                    <a:lumMod val="10000"/>
                  </a:schemeClr>
                </a:solidFill>
                <a:latin typeface="Calibri"/>
                <a:ea typeface="Calibri"/>
                <a:cs typeface="Calibri"/>
              </a:rPr>
              <a:t>Develop </a:t>
            </a:r>
            <a:r>
              <a:rPr lang="en-US" b="1" err="1">
                <a:solidFill>
                  <a:schemeClr val="tx2">
                    <a:lumMod val="10000"/>
                  </a:schemeClr>
                </a:solidFill>
                <a:latin typeface="Calibri"/>
                <a:ea typeface="Calibri"/>
                <a:cs typeface="Calibri"/>
              </a:rPr>
              <a:t>ToRs</a:t>
            </a:r>
            <a:r>
              <a:rPr lang="en-US">
                <a:solidFill>
                  <a:schemeClr val="tx2">
                    <a:lumMod val="10000"/>
                  </a:schemeClr>
                </a:solidFill>
                <a:latin typeface="Calibri"/>
                <a:ea typeface="Calibri"/>
                <a:cs typeface="Calibri"/>
              </a:rPr>
              <a:t> and initiate body</a:t>
            </a:r>
          </a:p>
          <a:p>
            <a:pPr marL="285750" indent="-285750">
              <a:buFont typeface="Arial" panose="020B0604020202020204" pitchFamily="34" charset="0"/>
              <a:buChar char="•"/>
            </a:pPr>
            <a:r>
              <a:rPr lang="en-US">
                <a:solidFill>
                  <a:schemeClr val="tx2">
                    <a:lumMod val="10000"/>
                  </a:schemeClr>
                </a:solidFill>
                <a:latin typeface="Calibri"/>
                <a:ea typeface="Calibri"/>
                <a:cs typeface="Calibri"/>
              </a:rPr>
              <a:t>Oversee all CAS recs. and integration </a:t>
            </a:r>
          </a:p>
          <a:p>
            <a:pPr marL="285750" indent="-285750">
              <a:buFont typeface="Arial" panose="020B0604020202020204" pitchFamily="34" charset="0"/>
              <a:buChar char="•"/>
            </a:pPr>
            <a:r>
              <a:rPr lang="en-US" b="1">
                <a:solidFill>
                  <a:schemeClr val="tx2">
                    <a:lumMod val="10000"/>
                  </a:schemeClr>
                </a:solidFill>
                <a:latin typeface="Calibri"/>
                <a:ea typeface="Calibri"/>
                <a:cs typeface="Calibri"/>
              </a:rPr>
              <a:t>Develop and manage</a:t>
            </a:r>
            <a:r>
              <a:rPr lang="en-US">
                <a:solidFill>
                  <a:schemeClr val="tx2">
                    <a:lumMod val="10000"/>
                  </a:schemeClr>
                </a:solidFill>
                <a:latin typeface="Calibri"/>
                <a:ea typeface="Calibri"/>
                <a:cs typeface="Calibri"/>
              </a:rPr>
              <a:t> cross-campaign technical working groups, strategy, &amp; budgets</a:t>
            </a:r>
          </a:p>
          <a:p>
            <a:pPr marL="285750" indent="-285750">
              <a:buFont typeface="Arial" panose="020B0604020202020204" pitchFamily="34" charset="0"/>
              <a:buChar char="•"/>
            </a:pPr>
            <a:r>
              <a:rPr lang="en-US">
                <a:solidFill>
                  <a:schemeClr val="tx2">
                    <a:lumMod val="10000"/>
                  </a:schemeClr>
                </a:solidFill>
                <a:latin typeface="Calibri"/>
                <a:ea typeface="Calibri"/>
                <a:cs typeface="Calibri"/>
              </a:rPr>
              <a:t>Develop and implement a </a:t>
            </a:r>
            <a:r>
              <a:rPr lang="en-US" b="1">
                <a:solidFill>
                  <a:schemeClr val="tx2">
                    <a:lumMod val="10000"/>
                  </a:schemeClr>
                </a:solidFill>
                <a:latin typeface="Calibri"/>
                <a:ea typeface="Calibri"/>
                <a:cs typeface="Calibri"/>
              </a:rPr>
              <a:t>communication and advocacy </a:t>
            </a:r>
            <a:r>
              <a:rPr lang="en-US">
                <a:solidFill>
                  <a:schemeClr val="tx2">
                    <a:lumMod val="10000"/>
                  </a:schemeClr>
                </a:solidFill>
                <a:latin typeface="Calibri"/>
                <a:ea typeface="Calibri"/>
                <a:cs typeface="Calibri"/>
              </a:rPr>
              <a:t>plan</a:t>
            </a:r>
          </a:p>
        </p:txBody>
      </p:sp>
      <p:cxnSp>
        <p:nvCxnSpPr>
          <p:cNvPr id="19" name="Connecteur droit 18">
            <a:extLst>
              <a:ext uri="{FF2B5EF4-FFF2-40B4-BE49-F238E27FC236}">
                <a16:creationId xmlns:a16="http://schemas.microsoft.com/office/drawing/2014/main" id="{E58C2649-35F0-C4AC-F888-493D89C338B9}"/>
              </a:ext>
            </a:extLst>
          </p:cNvPr>
          <p:cNvCxnSpPr>
            <a:cxnSpLocks/>
          </p:cNvCxnSpPr>
          <p:nvPr/>
        </p:nvCxnSpPr>
        <p:spPr>
          <a:xfrm>
            <a:off x="4839173" y="936556"/>
            <a:ext cx="0" cy="5451087"/>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2302A42-8D8D-5B5F-8D55-B4A3261D0F19}"/>
              </a:ext>
            </a:extLst>
          </p:cNvPr>
          <p:cNvCxnSpPr>
            <a:cxnSpLocks/>
          </p:cNvCxnSpPr>
          <p:nvPr/>
        </p:nvCxnSpPr>
        <p:spPr>
          <a:xfrm>
            <a:off x="8401328" y="936556"/>
            <a:ext cx="0" cy="5449396"/>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8982F9-614B-127A-B246-0139F302EC0C}"/>
              </a:ext>
            </a:extLst>
          </p:cNvPr>
          <p:cNvSpPr/>
          <p:nvPr/>
        </p:nvSpPr>
        <p:spPr>
          <a:xfrm>
            <a:off x="4847008" y="2236866"/>
            <a:ext cx="3551065"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tab pos="171450" algn="l"/>
              </a:tabLst>
              <a:defRPr/>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The multi-sectoral National Coordination Body will identify the campaign domains that are best positioned for comprehensive, consolidated, and collaborative planning, including an assessment of opportunities for full integration (“co-delivery”) and partial integration (“collaboration”)</a:t>
            </a:r>
          </a:p>
        </p:txBody>
      </p:sp>
      <p:sp>
        <p:nvSpPr>
          <p:cNvPr id="17" name="Rectangle 16">
            <a:extLst>
              <a:ext uri="{FF2B5EF4-FFF2-40B4-BE49-F238E27FC236}">
                <a16:creationId xmlns:a16="http://schemas.microsoft.com/office/drawing/2014/main" id="{D2E4BC2D-2F26-7A36-3DB4-069FE9E112A6}"/>
              </a:ext>
            </a:extLst>
          </p:cNvPr>
          <p:cNvSpPr/>
          <p:nvPr/>
        </p:nvSpPr>
        <p:spPr>
          <a:xfrm>
            <a:off x="4989158" y="5043237"/>
            <a:ext cx="3384669" cy="11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Overseen by members of the National Coordination Body</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Operational-level representative from MOH and relevant partners</a:t>
            </a:r>
          </a:p>
        </p:txBody>
      </p:sp>
      <p:sp>
        <p:nvSpPr>
          <p:cNvPr id="21" name="Rectangle 20">
            <a:extLst>
              <a:ext uri="{FF2B5EF4-FFF2-40B4-BE49-F238E27FC236}">
                <a16:creationId xmlns:a16="http://schemas.microsoft.com/office/drawing/2014/main" id="{AB18266F-8E85-D5BC-FB38-BA6CC6A82858}"/>
              </a:ext>
            </a:extLst>
          </p:cNvPr>
          <p:cNvSpPr/>
          <p:nvPr/>
        </p:nvSpPr>
        <p:spPr>
          <a:xfrm>
            <a:off x="4989160" y="3583894"/>
            <a:ext cx="3384668" cy="130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criteria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to identify campaigns for integration</a:t>
            </a:r>
          </a:p>
          <a:p>
            <a:pPr marL="342900" indent="-34290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Map</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integration opportunities</a:t>
            </a:r>
          </a:p>
          <a:p>
            <a:pPr marL="342900" indent="-34290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process to facilitate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dynamic mapping of opportunities</a:t>
            </a:r>
          </a:p>
        </p:txBody>
      </p:sp>
      <p:sp>
        <p:nvSpPr>
          <p:cNvPr id="23" name="Rectangle 22">
            <a:extLst>
              <a:ext uri="{FF2B5EF4-FFF2-40B4-BE49-F238E27FC236}">
                <a16:creationId xmlns:a16="http://schemas.microsoft.com/office/drawing/2014/main" id="{8DC4AD3E-286C-9354-4311-835684BBC77C}"/>
              </a:ext>
            </a:extLst>
          </p:cNvPr>
          <p:cNvSpPr/>
          <p:nvPr/>
        </p:nvSpPr>
        <p:spPr>
          <a:xfrm>
            <a:off x="8427562" y="2218942"/>
            <a:ext cx="3390833" cy="1140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Develop a multi-year comprehensive, integrated, and inclusive, cross-campaign plan and schedule for campaigns that is less reactive/more proactive, more dynamic, and better leverages opportunities for impactful collaboration and integration</a:t>
            </a:r>
            <a:endParaRPr kumimoji="0" lang="en-US" sz="1300" b="0" i="1" u="none" strike="noStrike" kern="0" cap="none" spc="0" normalizeH="0" baseline="0" noProof="0">
              <a:ln>
                <a:noFill/>
              </a:ln>
              <a:solidFill>
                <a:schemeClr val="accent5"/>
              </a:solidFill>
              <a:effectLst/>
              <a:uLnTx/>
              <a:uFillTx/>
              <a:latin typeface="Calibri"/>
              <a:ea typeface="Calibri" panose="020F0502020204030204" pitchFamily="34" charset="0"/>
              <a:cs typeface="Calibri"/>
              <a:sym typeface="Arial"/>
            </a:endParaRPr>
          </a:p>
        </p:txBody>
      </p:sp>
      <p:sp>
        <p:nvSpPr>
          <p:cNvPr id="25" name="Rectangle 24">
            <a:extLst>
              <a:ext uri="{FF2B5EF4-FFF2-40B4-BE49-F238E27FC236}">
                <a16:creationId xmlns:a16="http://schemas.microsoft.com/office/drawing/2014/main" id="{E02E3A5A-6D3D-280A-D1A3-2BE94FC46AD8}"/>
              </a:ext>
            </a:extLst>
          </p:cNvPr>
          <p:cNvSpPr/>
          <p:nvPr/>
        </p:nvSpPr>
        <p:spPr>
          <a:xfrm>
            <a:off x="8427561" y="5073443"/>
            <a:ext cx="3390833" cy="10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Overseen by members of the National Coordination Body</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Operational-level representative from MOH and relevant partners</a:t>
            </a:r>
          </a:p>
        </p:txBody>
      </p:sp>
      <p:sp>
        <p:nvSpPr>
          <p:cNvPr id="26" name="Rectangle 25">
            <a:extLst>
              <a:ext uri="{FF2B5EF4-FFF2-40B4-BE49-F238E27FC236}">
                <a16:creationId xmlns:a16="http://schemas.microsoft.com/office/drawing/2014/main" id="{4D430ABA-3F08-25C1-A292-9B7C22689388}"/>
              </a:ext>
            </a:extLst>
          </p:cNvPr>
          <p:cNvSpPr/>
          <p:nvPr/>
        </p:nvSpPr>
        <p:spPr>
          <a:xfrm>
            <a:off x="8427564" y="3585261"/>
            <a:ext cx="3390833" cy="1336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3–5-year</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workplan and schedule for integrated campaigns</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Plan for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annual reevaluation and adaptation  </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 process to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include emergency campaigns</a:t>
            </a:r>
          </a:p>
        </p:txBody>
      </p:sp>
      <p:sp>
        <p:nvSpPr>
          <p:cNvPr id="2" name="TextBox 5">
            <a:extLst>
              <a:ext uri="{FF2B5EF4-FFF2-40B4-BE49-F238E27FC236}">
                <a16:creationId xmlns:a16="http://schemas.microsoft.com/office/drawing/2014/main" id="{F34749FB-8A99-DF2D-DB07-69D34B648512}"/>
              </a:ext>
            </a:extLst>
          </p:cNvPr>
          <p:cNvSpPr txBox="1"/>
          <p:nvPr/>
        </p:nvSpPr>
        <p:spPr>
          <a:xfrm>
            <a:off x="5280213" y="1562694"/>
            <a:ext cx="2798511" cy="523220"/>
          </a:xfrm>
          <a:prstGeom prst="rect">
            <a:avLst/>
          </a:prstGeom>
          <a:noFill/>
        </p:spPr>
        <p:txBody>
          <a:bodyPr wrap="square">
            <a:spAutoFit/>
          </a:bodyPr>
          <a:lstStyle/>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Identify campaigns and domains for collaboration &amp; integration</a:t>
            </a:r>
            <a:endParaRPr lang="en-US" b="1"/>
          </a:p>
        </p:txBody>
      </p:sp>
      <p:sp>
        <p:nvSpPr>
          <p:cNvPr id="4" name="TextBox 5">
            <a:extLst>
              <a:ext uri="{FF2B5EF4-FFF2-40B4-BE49-F238E27FC236}">
                <a16:creationId xmlns:a16="http://schemas.microsoft.com/office/drawing/2014/main" id="{9B5715BA-A233-40C0-E739-CB6D62E61527}"/>
              </a:ext>
            </a:extLst>
          </p:cNvPr>
          <p:cNvSpPr txBox="1"/>
          <p:nvPr/>
        </p:nvSpPr>
        <p:spPr>
          <a:xfrm>
            <a:off x="8463508" y="1575479"/>
            <a:ext cx="3499975" cy="523220"/>
          </a:xfrm>
          <a:prstGeom prst="rect">
            <a:avLst/>
          </a:prstGeom>
          <a:noFill/>
        </p:spPr>
        <p:txBody>
          <a:bodyPr wrap="square">
            <a:spAutoFit/>
          </a:bodyPr>
          <a:lstStyle/>
          <a:p>
            <a:pPr algn="ctr"/>
            <a:r>
              <a:rPr lang="en-US"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Develop a multi-year, cross-campaign workplan and schedule for campaigns</a:t>
            </a:r>
            <a:r>
              <a:rPr lang="en-US" b="1" i="0" u="none" strike="noStrike" kern="0" cap="none" spc="0" normalizeH="0" baseline="3000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b="1" baseline="30000"/>
          </a:p>
        </p:txBody>
      </p:sp>
      <p:pic>
        <p:nvPicPr>
          <p:cNvPr id="32" name="Graphique 31" descr="Engrenages avec un remplissage uni">
            <a:extLst>
              <a:ext uri="{FF2B5EF4-FFF2-40B4-BE49-F238E27FC236}">
                <a16:creationId xmlns:a16="http://schemas.microsoft.com/office/drawing/2014/main" id="{2929584B-DB89-89AA-65E4-D57064C9B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420" y="3618117"/>
            <a:ext cx="468000" cy="468000"/>
          </a:xfrm>
          <a:prstGeom prst="rect">
            <a:avLst/>
          </a:prstGeom>
        </p:spPr>
      </p:pic>
      <p:pic>
        <p:nvPicPr>
          <p:cNvPr id="35" name="Graphique 34" descr="Groupe avec un remplissage uni">
            <a:extLst>
              <a:ext uri="{FF2B5EF4-FFF2-40B4-BE49-F238E27FC236}">
                <a16:creationId xmlns:a16="http://schemas.microsoft.com/office/drawing/2014/main" id="{9BFBF7D9-5401-53DF-2680-C40EF56CF5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890" y="5157116"/>
            <a:ext cx="468000" cy="468000"/>
          </a:xfrm>
          <a:prstGeom prst="rect">
            <a:avLst/>
          </a:prstGeom>
        </p:spPr>
      </p:pic>
      <p:sp>
        <p:nvSpPr>
          <p:cNvPr id="27" name="TextBox 26">
            <a:extLst>
              <a:ext uri="{FF2B5EF4-FFF2-40B4-BE49-F238E27FC236}">
                <a16:creationId xmlns:a16="http://schemas.microsoft.com/office/drawing/2014/main" id="{572B64A0-593D-AD74-B284-96D8963B432D}"/>
              </a:ext>
            </a:extLst>
          </p:cNvPr>
          <p:cNvSpPr txBox="1"/>
          <p:nvPr/>
        </p:nvSpPr>
        <p:spPr>
          <a:xfrm>
            <a:off x="238886" y="6602877"/>
            <a:ext cx="8928361" cy="230832"/>
          </a:xfrm>
          <a:prstGeom prst="rect">
            <a:avLst/>
          </a:prstGeom>
          <a:noFill/>
        </p:spPr>
        <p:txBody>
          <a:bodyPr wrap="square">
            <a:spAutoFit/>
          </a:bodyPr>
          <a:lstStyle/>
          <a:p>
            <a:pPr>
              <a:spcAft>
                <a:spcPts val="300"/>
              </a:spcAft>
            </a:pPr>
            <a:r>
              <a:rPr lang="en-US" sz="9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1. Activites also include: Aligning on the workplan and schedule with the national health strategy where possible to avoid duplication of effort and integration into PHC system</a:t>
            </a:r>
          </a:p>
        </p:txBody>
      </p:sp>
      <p:sp>
        <p:nvSpPr>
          <p:cNvPr id="3" name="Rectangle 2">
            <a:extLst>
              <a:ext uri="{FF2B5EF4-FFF2-40B4-BE49-F238E27FC236}">
                <a16:creationId xmlns:a16="http://schemas.microsoft.com/office/drawing/2014/main" id="{153F90FB-68FD-6A4D-6739-2CD927992A19}"/>
              </a:ext>
            </a:extLst>
          </p:cNvPr>
          <p:cNvSpPr/>
          <p:nvPr/>
        </p:nvSpPr>
        <p:spPr>
          <a:xfrm>
            <a:off x="182329" y="2370695"/>
            <a:ext cx="1225975" cy="717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b="1" i="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Overview</a:t>
            </a:r>
          </a:p>
        </p:txBody>
      </p:sp>
      <p:sp>
        <p:nvSpPr>
          <p:cNvPr id="9" name="Rectangle 8">
            <a:extLst>
              <a:ext uri="{FF2B5EF4-FFF2-40B4-BE49-F238E27FC236}">
                <a16:creationId xmlns:a16="http://schemas.microsoft.com/office/drawing/2014/main" id="{AA7CB0A6-6C5C-73E0-E32B-CE6D03D4301E}"/>
              </a:ext>
            </a:extLst>
          </p:cNvPr>
          <p:cNvSpPr/>
          <p:nvPr/>
        </p:nvSpPr>
        <p:spPr>
          <a:xfrm>
            <a:off x="182329" y="2160254"/>
            <a:ext cx="1284419" cy="13313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Overview</a:t>
            </a:r>
          </a:p>
        </p:txBody>
      </p:sp>
      <p:sp>
        <p:nvSpPr>
          <p:cNvPr id="12" name="Oval 11">
            <a:extLst>
              <a:ext uri="{FF2B5EF4-FFF2-40B4-BE49-F238E27FC236}">
                <a16:creationId xmlns:a16="http://schemas.microsoft.com/office/drawing/2014/main" id="{6180F047-E4AD-AFF8-ADE0-4DEC162CBECE}"/>
              </a:ext>
            </a:extLst>
          </p:cNvPr>
          <p:cNvSpPr/>
          <p:nvPr/>
        </p:nvSpPr>
        <p:spPr>
          <a:xfrm>
            <a:off x="6337777" y="967565"/>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1b</a:t>
            </a:r>
          </a:p>
        </p:txBody>
      </p:sp>
      <p:sp>
        <p:nvSpPr>
          <p:cNvPr id="28" name="Oval 27">
            <a:extLst>
              <a:ext uri="{FF2B5EF4-FFF2-40B4-BE49-F238E27FC236}">
                <a16:creationId xmlns:a16="http://schemas.microsoft.com/office/drawing/2014/main" id="{84F71F9F-9B1C-3B4E-8E54-69521B8D06C9}"/>
              </a:ext>
            </a:extLst>
          </p:cNvPr>
          <p:cNvSpPr/>
          <p:nvPr/>
        </p:nvSpPr>
        <p:spPr>
          <a:xfrm>
            <a:off x="9928732" y="967565"/>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1c</a:t>
            </a:r>
          </a:p>
        </p:txBody>
      </p:sp>
    </p:spTree>
    <p:extLst>
      <p:ext uri="{BB962C8B-B14F-4D97-AF65-F5344CB8AC3E}">
        <p14:creationId xmlns:p14="http://schemas.microsoft.com/office/powerpoint/2010/main" val="187388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DFE577-5C91-3978-80AF-0A9706D99A4C}"/>
              </a:ext>
            </a:extLst>
          </p:cNvPr>
          <p:cNvSpPr/>
          <p:nvPr/>
        </p:nvSpPr>
        <p:spPr>
          <a:xfrm>
            <a:off x="182329" y="2160254"/>
            <a:ext cx="11685697" cy="1331391"/>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1B149A-0875-4CE1-B3A6-CECD213CC190}"/>
              </a:ext>
            </a:extLst>
          </p:cNvPr>
          <p:cNvSpPr/>
          <p:nvPr/>
        </p:nvSpPr>
        <p:spPr>
          <a:xfrm>
            <a:off x="182329" y="2160254"/>
            <a:ext cx="1513094" cy="13313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Overview</a:t>
            </a:r>
          </a:p>
        </p:txBody>
      </p:sp>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611178" y="212952"/>
            <a:ext cx="11520557" cy="695048"/>
          </a:xfrm>
        </p:spPr>
        <p:txBody>
          <a:bodyPr/>
          <a:lstStyle/>
          <a:p>
            <a:r>
              <a:rPr lang="en-US" sz="2900">
                <a:solidFill>
                  <a:schemeClr val="bg2"/>
                </a:solidFill>
              </a:rPr>
              <a:t>Planning &amp; Implementation Recommendations Overview</a:t>
            </a:r>
            <a:br>
              <a:rPr lang="en-US" sz="2900">
                <a:solidFill>
                  <a:schemeClr val="bg2"/>
                </a:solidFill>
              </a:rPr>
            </a:br>
            <a:endParaRPr lang="fr-FR" sz="2900">
              <a:solidFill>
                <a:schemeClr val="bg2"/>
              </a:solidFill>
            </a:endParaRPr>
          </a:p>
        </p:txBody>
      </p:sp>
      <p:sp>
        <p:nvSpPr>
          <p:cNvPr id="6" name="TextBox 5">
            <a:extLst>
              <a:ext uri="{FF2B5EF4-FFF2-40B4-BE49-F238E27FC236}">
                <a16:creationId xmlns:a16="http://schemas.microsoft.com/office/drawing/2014/main" id="{AA9CE44F-85C6-A572-118F-00F43162639F}"/>
              </a:ext>
            </a:extLst>
          </p:cNvPr>
          <p:cNvSpPr txBox="1"/>
          <p:nvPr/>
        </p:nvSpPr>
        <p:spPr>
          <a:xfrm>
            <a:off x="7068026" y="1547492"/>
            <a:ext cx="4460437" cy="757478"/>
          </a:xfrm>
          <a:prstGeom prst="rect">
            <a:avLst/>
          </a:prstGeom>
          <a:noFill/>
        </p:spPr>
        <p:txBody>
          <a:bodyPr wrap="square">
            <a:spAutoFit/>
          </a:bodyPr>
          <a:lstStyle/>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Develop a coordinated and effective approach to enable active community engagement at all levels and phases </a:t>
            </a:r>
          </a:p>
          <a:p>
            <a:pPr algn="ctr"/>
            <a:endParaRPr lang="en-US" b="1"/>
          </a:p>
        </p:txBody>
      </p:sp>
      <p:sp>
        <p:nvSpPr>
          <p:cNvPr id="7" name="Rectangle 6">
            <a:extLst>
              <a:ext uri="{FF2B5EF4-FFF2-40B4-BE49-F238E27FC236}">
                <a16:creationId xmlns:a16="http://schemas.microsoft.com/office/drawing/2014/main" id="{D2938023-1178-8D22-6381-82153421BB00}"/>
              </a:ext>
            </a:extLst>
          </p:cNvPr>
          <p:cNvSpPr/>
          <p:nvPr/>
        </p:nvSpPr>
        <p:spPr>
          <a:xfrm>
            <a:off x="7012993" y="2265321"/>
            <a:ext cx="4791695"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Develop a cross-campaign coordinated approach that fosters purposeful engagement of communities at all levels through all stages and phases of campaign planning and implementation, integration, and post-campaign (e.g., learning, adaption), that builds on existing approaches and increases credibility</a:t>
            </a:r>
            <a:endParaRPr lang="en-US" b="0" i="1"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634CD8C-56D3-AEA5-ACD6-3B84B975513E}"/>
              </a:ext>
            </a:extLst>
          </p:cNvPr>
          <p:cNvSpPr/>
          <p:nvPr/>
        </p:nvSpPr>
        <p:spPr>
          <a:xfrm>
            <a:off x="172467" y="5073444"/>
            <a:ext cx="1522943" cy="1103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r>
              <a:rPr lang="en-US" sz="1600" b="1">
                <a:latin typeface="Calibri" panose="020F0502020204030204" pitchFamily="34" charset="0"/>
                <a:ea typeface="Calibri" panose="020F0502020204030204" pitchFamily="34" charset="0"/>
                <a:cs typeface="Calibri" panose="020F0502020204030204" pitchFamily="34" charset="0"/>
              </a:rPr>
              <a:t>Stakeholders</a:t>
            </a:r>
          </a:p>
        </p:txBody>
      </p:sp>
      <p:sp>
        <p:nvSpPr>
          <p:cNvPr id="11" name="Rectangle 10">
            <a:extLst>
              <a:ext uri="{FF2B5EF4-FFF2-40B4-BE49-F238E27FC236}">
                <a16:creationId xmlns:a16="http://schemas.microsoft.com/office/drawing/2014/main" id="{DC7CBCEB-D139-FD30-AD36-29AC8770BA7D}"/>
              </a:ext>
            </a:extLst>
          </p:cNvPr>
          <p:cNvSpPr/>
          <p:nvPr/>
        </p:nvSpPr>
        <p:spPr>
          <a:xfrm>
            <a:off x="6852138" y="5095999"/>
            <a:ext cx="4760511" cy="110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 community engagement working group made up of civil society members and leaders, implementers, and relevant national / subnational MOH members (ex. department responsible for community health workers / systems, health promotion)</a:t>
            </a:r>
          </a:p>
        </p:txBody>
      </p:sp>
      <p:sp>
        <p:nvSpPr>
          <p:cNvPr id="13" name="Rectangle 12">
            <a:extLst>
              <a:ext uri="{FF2B5EF4-FFF2-40B4-BE49-F238E27FC236}">
                <a16:creationId xmlns:a16="http://schemas.microsoft.com/office/drawing/2014/main" id="{3FF619DD-0244-1A40-63CF-A956B32161CD}"/>
              </a:ext>
            </a:extLst>
          </p:cNvPr>
          <p:cNvSpPr/>
          <p:nvPr/>
        </p:nvSpPr>
        <p:spPr>
          <a:xfrm>
            <a:off x="172467" y="3583115"/>
            <a:ext cx="1522951" cy="13180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spcBef>
                <a:spcPts val="1200"/>
              </a:spcBef>
            </a:pPr>
            <a:r>
              <a:rPr lang="en-US" sz="1600" b="1">
                <a:latin typeface="Calibri" panose="020F0502020204030204" pitchFamily="34" charset="0"/>
                <a:ea typeface="Calibri" panose="020F0502020204030204" pitchFamily="34" charset="0"/>
                <a:cs typeface="Calibri" panose="020F0502020204030204" pitchFamily="34" charset="0"/>
              </a:rPr>
              <a:t>Asks /</a:t>
            </a:r>
          </a:p>
          <a:p>
            <a:pPr algn="ctr"/>
            <a:r>
              <a:rPr lang="en-US" sz="1600" b="1">
                <a:latin typeface="Calibri" panose="020F0502020204030204" pitchFamily="34" charset="0"/>
                <a:ea typeface="Calibri" panose="020F0502020204030204" pitchFamily="34" charset="0"/>
                <a:cs typeface="Calibri" panose="020F0502020204030204" pitchFamily="34" charset="0"/>
              </a:rPr>
              <a:t>Activities</a:t>
            </a:r>
          </a:p>
        </p:txBody>
      </p:sp>
      <p:sp>
        <p:nvSpPr>
          <p:cNvPr id="16" name="Rectangle 15">
            <a:extLst>
              <a:ext uri="{FF2B5EF4-FFF2-40B4-BE49-F238E27FC236}">
                <a16:creationId xmlns:a16="http://schemas.microsoft.com/office/drawing/2014/main" id="{C7808688-B8FF-4845-01F6-39AA53A2D488}"/>
              </a:ext>
            </a:extLst>
          </p:cNvPr>
          <p:cNvSpPr/>
          <p:nvPr/>
        </p:nvSpPr>
        <p:spPr>
          <a:xfrm>
            <a:off x="6851650" y="3582716"/>
            <a:ext cx="4937975" cy="1338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Map current community engagement practices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including an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analysis to identify which structures currently exist and who should be part of this working group</a:t>
            </a:r>
          </a:p>
          <a:p>
            <a:pPr marL="285750" indent="-285750">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mechanisms, platforms, and recommendations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for community participation and decision making</a:t>
            </a:r>
          </a:p>
        </p:txBody>
      </p:sp>
      <p:pic>
        <p:nvPicPr>
          <p:cNvPr id="32" name="Graphique 31" descr="Engrenages avec un remplissage uni">
            <a:extLst>
              <a:ext uri="{FF2B5EF4-FFF2-40B4-BE49-F238E27FC236}">
                <a16:creationId xmlns:a16="http://schemas.microsoft.com/office/drawing/2014/main" id="{2929584B-DB89-89AA-65E4-D57064C9B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119" y="3675536"/>
            <a:ext cx="468000" cy="468000"/>
          </a:xfrm>
          <a:prstGeom prst="rect">
            <a:avLst/>
          </a:prstGeom>
        </p:spPr>
      </p:pic>
      <p:pic>
        <p:nvPicPr>
          <p:cNvPr id="35" name="Graphique 34" descr="Groupe avec un remplissage uni">
            <a:extLst>
              <a:ext uri="{FF2B5EF4-FFF2-40B4-BE49-F238E27FC236}">
                <a16:creationId xmlns:a16="http://schemas.microsoft.com/office/drawing/2014/main" id="{9BFBF7D9-5401-53DF-2680-C40EF56CF5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393" y="5157116"/>
            <a:ext cx="468000" cy="468000"/>
          </a:xfrm>
          <a:prstGeom prst="rect">
            <a:avLst/>
          </a:prstGeom>
        </p:spPr>
      </p:pic>
      <p:cxnSp>
        <p:nvCxnSpPr>
          <p:cNvPr id="33" name="Connecteur droit 32">
            <a:extLst>
              <a:ext uri="{FF2B5EF4-FFF2-40B4-BE49-F238E27FC236}">
                <a16:creationId xmlns:a16="http://schemas.microsoft.com/office/drawing/2014/main" id="{D46BB87F-B21A-9EEA-94FE-4B5CC88B2B5A}"/>
              </a:ext>
            </a:extLst>
          </p:cNvPr>
          <p:cNvCxnSpPr>
            <a:cxnSpLocks/>
          </p:cNvCxnSpPr>
          <p:nvPr/>
        </p:nvCxnSpPr>
        <p:spPr>
          <a:xfrm>
            <a:off x="6593551" y="931940"/>
            <a:ext cx="0" cy="5449396"/>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6" name="TextBox 5">
            <a:extLst>
              <a:ext uri="{FF2B5EF4-FFF2-40B4-BE49-F238E27FC236}">
                <a16:creationId xmlns:a16="http://schemas.microsoft.com/office/drawing/2014/main" id="{A2F9F407-56EC-C700-D303-C6F0D384304F}"/>
              </a:ext>
            </a:extLst>
          </p:cNvPr>
          <p:cNvSpPr txBox="1"/>
          <p:nvPr/>
        </p:nvSpPr>
        <p:spPr>
          <a:xfrm>
            <a:off x="1713907" y="1545963"/>
            <a:ext cx="4744562" cy="523220"/>
          </a:xfrm>
          <a:prstGeom prst="rect">
            <a:avLst/>
          </a:prstGeom>
          <a:noFill/>
        </p:spPr>
        <p:txBody>
          <a:bodyPr wrap="square" lIns="91440" tIns="45720" rIns="91440" bIns="45720" anchor="t">
            <a:spAutoFit/>
          </a:bodyPr>
          <a:lstStyle/>
          <a:p>
            <a:pPr algn="ctr"/>
            <a:r>
              <a:rPr lang="en-US" b="1">
                <a:solidFill>
                  <a:schemeClr val="bg2"/>
                </a:solidFill>
                <a:latin typeface="Calibri"/>
                <a:ea typeface="Calibri" panose="020F0502020204030204" pitchFamily="34" charset="0"/>
                <a:cs typeface="Calibri"/>
              </a:rPr>
              <a:t>Harmonize tools and operations (e.g., logistics, supply chain, microplanning) across campaigns</a:t>
            </a:r>
            <a:r>
              <a:rPr lang="en-US" b="1" baseline="30000">
                <a:solidFill>
                  <a:schemeClr val="bg2"/>
                </a:solidFill>
                <a:latin typeface="Calibri"/>
                <a:ea typeface="Calibri" panose="020F0502020204030204" pitchFamily="34" charset="0"/>
                <a:cs typeface="Calibri"/>
              </a:rPr>
              <a:t>1</a:t>
            </a:r>
            <a:endParaRPr lang="en-US" b="1" baseline="30000">
              <a:solidFill>
                <a:schemeClr val="bg2"/>
              </a:solidFill>
              <a:latin typeface="Calibri"/>
              <a:cs typeface="Calibri"/>
            </a:endParaRPr>
          </a:p>
        </p:txBody>
      </p:sp>
      <p:sp>
        <p:nvSpPr>
          <p:cNvPr id="37" name="Rectangle 36">
            <a:extLst>
              <a:ext uri="{FF2B5EF4-FFF2-40B4-BE49-F238E27FC236}">
                <a16:creationId xmlns:a16="http://schemas.microsoft.com/office/drawing/2014/main" id="{580B2B66-7461-95DE-123F-E2566B4E9381}"/>
              </a:ext>
            </a:extLst>
          </p:cNvPr>
          <p:cNvSpPr/>
          <p:nvPr/>
        </p:nvSpPr>
        <p:spPr>
          <a:xfrm>
            <a:off x="2114868" y="2242830"/>
            <a:ext cx="3592771"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Develop a detailed plan for harmonizing tools, logistics, data management, and supply chains across campaigns, using topic-specific cross-campaign technical working groups</a:t>
            </a:r>
            <a:endParaRPr lang="en-US" b="0" i="1"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5EE7D011-4201-D4B9-AD00-0E5491B5890E}"/>
              </a:ext>
            </a:extLst>
          </p:cNvPr>
          <p:cNvSpPr/>
          <p:nvPr/>
        </p:nvSpPr>
        <p:spPr>
          <a:xfrm>
            <a:off x="1848987" y="5089617"/>
            <a:ext cx="4474403" cy="10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Technical working groups which include technical leads from domain specific programs, and relevant national / subnational actors (e.g., logistics leads, MoH)</a:t>
            </a:r>
          </a:p>
        </p:txBody>
      </p:sp>
      <p:sp>
        <p:nvSpPr>
          <p:cNvPr id="39" name="Rectangle 38">
            <a:extLst>
              <a:ext uri="{FF2B5EF4-FFF2-40B4-BE49-F238E27FC236}">
                <a16:creationId xmlns:a16="http://schemas.microsoft.com/office/drawing/2014/main" id="{F89423DF-70AF-F943-FB04-5C2996CB64D4}"/>
              </a:ext>
            </a:extLst>
          </p:cNvPr>
          <p:cNvSpPr/>
          <p:nvPr/>
        </p:nvSpPr>
        <p:spPr>
          <a:xfrm>
            <a:off x="1848987" y="3656638"/>
            <a:ext cx="4323840" cy="1318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Analyze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technical working groups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needs and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stakeholders</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to include</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t>
            </a:r>
            <a:r>
              <a:rPr lang="en-US" b="1"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ToRs</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and initiate technical working groups</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strategy, workplan and timeline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to harmonize tools and operations </a:t>
            </a:r>
          </a:p>
        </p:txBody>
      </p:sp>
      <p:sp>
        <p:nvSpPr>
          <p:cNvPr id="4" name="TextBox 3">
            <a:extLst>
              <a:ext uri="{FF2B5EF4-FFF2-40B4-BE49-F238E27FC236}">
                <a16:creationId xmlns:a16="http://schemas.microsoft.com/office/drawing/2014/main" id="{73FC172D-E056-7C87-ED4D-DDC5FB1934A7}"/>
              </a:ext>
            </a:extLst>
          </p:cNvPr>
          <p:cNvSpPr txBox="1"/>
          <p:nvPr/>
        </p:nvSpPr>
        <p:spPr>
          <a:xfrm>
            <a:off x="276169" y="6548255"/>
            <a:ext cx="6095288" cy="230832"/>
          </a:xfrm>
          <a:prstGeom prst="rect">
            <a:avLst/>
          </a:prstGeom>
          <a:noFill/>
        </p:spPr>
        <p:txBody>
          <a:bodyPr wrap="square">
            <a:spAutoFit/>
          </a:bodyPr>
          <a:lstStyle/>
          <a:p>
            <a:pPr>
              <a:spcAft>
                <a:spcPts val="300"/>
              </a:spcAft>
            </a:pPr>
            <a:r>
              <a:rPr lang="en-US" sz="9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1. Cross campaign harmonization technical working groups established by national coordinating body / 1a</a:t>
            </a:r>
          </a:p>
        </p:txBody>
      </p:sp>
      <p:sp>
        <p:nvSpPr>
          <p:cNvPr id="3" name="Oval 2">
            <a:extLst>
              <a:ext uri="{FF2B5EF4-FFF2-40B4-BE49-F238E27FC236}">
                <a16:creationId xmlns:a16="http://schemas.microsoft.com/office/drawing/2014/main" id="{E41E469E-A215-033E-4D76-27F5CD582BA3}"/>
              </a:ext>
            </a:extLst>
          </p:cNvPr>
          <p:cNvSpPr/>
          <p:nvPr/>
        </p:nvSpPr>
        <p:spPr>
          <a:xfrm>
            <a:off x="3801425" y="1012208"/>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1d</a:t>
            </a:r>
          </a:p>
        </p:txBody>
      </p:sp>
      <p:sp>
        <p:nvSpPr>
          <p:cNvPr id="12" name="Oval 11">
            <a:extLst>
              <a:ext uri="{FF2B5EF4-FFF2-40B4-BE49-F238E27FC236}">
                <a16:creationId xmlns:a16="http://schemas.microsoft.com/office/drawing/2014/main" id="{9BE935B1-2B50-23C3-DD29-21AB80F894C9}"/>
              </a:ext>
            </a:extLst>
          </p:cNvPr>
          <p:cNvSpPr/>
          <p:nvPr/>
        </p:nvSpPr>
        <p:spPr>
          <a:xfrm>
            <a:off x="8883311" y="987323"/>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1e</a:t>
            </a:r>
          </a:p>
        </p:txBody>
      </p:sp>
    </p:spTree>
    <p:extLst>
      <p:ext uri="{BB962C8B-B14F-4D97-AF65-F5344CB8AC3E}">
        <p14:creationId xmlns:p14="http://schemas.microsoft.com/office/powerpoint/2010/main" val="172331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0064648-A906-FC26-9F77-CD47AA8CEE4C}"/>
              </a:ext>
            </a:extLst>
          </p:cNvPr>
          <p:cNvSpPr/>
          <p:nvPr/>
        </p:nvSpPr>
        <p:spPr>
          <a:xfrm>
            <a:off x="182329" y="2194979"/>
            <a:ext cx="11827340" cy="159757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BE1371-BA3F-8059-4E03-16E672230ACC}"/>
              </a:ext>
            </a:extLst>
          </p:cNvPr>
          <p:cNvSpPr/>
          <p:nvPr/>
        </p:nvSpPr>
        <p:spPr>
          <a:xfrm>
            <a:off x="182329" y="2194979"/>
            <a:ext cx="1284419" cy="159757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Overview</a:t>
            </a:r>
          </a:p>
        </p:txBody>
      </p:sp>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604214" y="158438"/>
            <a:ext cx="11520557" cy="547054"/>
          </a:xfrm>
        </p:spPr>
        <p:txBody>
          <a:bodyPr/>
          <a:lstStyle/>
          <a:p>
            <a:r>
              <a:rPr lang="en-US" sz="2900">
                <a:solidFill>
                  <a:schemeClr val="bg2"/>
                </a:solidFill>
              </a:rPr>
              <a:t>M&amp;E/MERLA</a:t>
            </a:r>
            <a:r>
              <a:rPr lang="en-US" sz="2900" baseline="30000">
                <a:solidFill>
                  <a:schemeClr val="bg2"/>
                </a:solidFill>
              </a:rPr>
              <a:t>1</a:t>
            </a:r>
            <a:r>
              <a:rPr lang="en-US" sz="2900">
                <a:solidFill>
                  <a:schemeClr val="bg2"/>
                </a:solidFill>
              </a:rPr>
              <a:t> Recommendations Overview </a:t>
            </a:r>
            <a:br>
              <a:rPr lang="en-US" sz="2900">
                <a:solidFill>
                  <a:schemeClr val="bg2"/>
                </a:solidFill>
              </a:rPr>
            </a:br>
            <a:endParaRPr lang="fr-FR" sz="2900">
              <a:solidFill>
                <a:schemeClr val="bg2"/>
              </a:solidFill>
            </a:endParaRPr>
          </a:p>
        </p:txBody>
      </p:sp>
      <p:sp>
        <p:nvSpPr>
          <p:cNvPr id="6" name="TextBox 5">
            <a:extLst>
              <a:ext uri="{FF2B5EF4-FFF2-40B4-BE49-F238E27FC236}">
                <a16:creationId xmlns:a16="http://schemas.microsoft.com/office/drawing/2014/main" id="{AA9CE44F-85C6-A572-118F-00F43162639F}"/>
              </a:ext>
            </a:extLst>
          </p:cNvPr>
          <p:cNvSpPr txBox="1"/>
          <p:nvPr/>
        </p:nvSpPr>
        <p:spPr>
          <a:xfrm>
            <a:off x="1353991" y="1576430"/>
            <a:ext cx="3592286" cy="523220"/>
          </a:xfrm>
          <a:prstGeom prst="rect">
            <a:avLst/>
          </a:prstGeom>
          <a:noFill/>
        </p:spPr>
        <p:txBody>
          <a:bodyPr wrap="square">
            <a:spAutoFit/>
          </a:bodyPr>
          <a:lstStyle/>
          <a:p>
            <a:pPr algn="ctr"/>
            <a:r>
              <a:rPr lang="en-US"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Within countries, develop a coordinated and collaborative cross-campaign MERLA strategy</a:t>
            </a:r>
          </a:p>
        </p:txBody>
      </p:sp>
      <p:sp>
        <p:nvSpPr>
          <p:cNvPr id="12" name="TextBox 11">
            <a:extLst>
              <a:ext uri="{FF2B5EF4-FFF2-40B4-BE49-F238E27FC236}">
                <a16:creationId xmlns:a16="http://schemas.microsoft.com/office/drawing/2014/main" id="{59A44E2C-5DE2-A44A-FB13-E91C4DDA39A6}"/>
              </a:ext>
            </a:extLst>
          </p:cNvPr>
          <p:cNvSpPr txBox="1"/>
          <p:nvPr/>
        </p:nvSpPr>
        <p:spPr>
          <a:xfrm>
            <a:off x="4919184" y="1409186"/>
            <a:ext cx="3439805" cy="830997"/>
          </a:xfrm>
          <a:prstGeom prst="rect">
            <a:avLst/>
          </a:prstGeom>
          <a:noFill/>
        </p:spPr>
        <p:txBody>
          <a:bodyPr wrap="square">
            <a:spAutoFit/>
          </a:bodyPr>
          <a:lstStyle/>
          <a:p>
            <a:pPr algn="ctr"/>
            <a:r>
              <a:rPr lang="en-US" sz="1200" b="1">
                <a:solidFill>
                  <a:schemeClr val="bg2"/>
                </a:solidFill>
                <a:latin typeface="Calibri" panose="020F0502020204030204" pitchFamily="34" charset="0"/>
                <a:ea typeface="Calibri" panose="020F0502020204030204" pitchFamily="34" charset="0"/>
                <a:cs typeface="Calibri" panose="020F0502020204030204" pitchFamily="34" charset="0"/>
              </a:rPr>
              <a:t>Aligned with the coordinated country MERLA strategy, improve the ability of campaign implementers and partners to identify, measure, utilize, and share data on campaign effectiveness</a:t>
            </a:r>
          </a:p>
        </p:txBody>
      </p:sp>
      <p:sp>
        <p:nvSpPr>
          <p:cNvPr id="15" name="TextBox 14">
            <a:extLst>
              <a:ext uri="{FF2B5EF4-FFF2-40B4-BE49-F238E27FC236}">
                <a16:creationId xmlns:a16="http://schemas.microsoft.com/office/drawing/2014/main" id="{E263B205-A89F-0956-E300-4852103853C3}"/>
              </a:ext>
            </a:extLst>
          </p:cNvPr>
          <p:cNvSpPr txBox="1"/>
          <p:nvPr/>
        </p:nvSpPr>
        <p:spPr>
          <a:xfrm>
            <a:off x="8319271" y="1443195"/>
            <a:ext cx="3696603" cy="738664"/>
          </a:xfrm>
          <a:prstGeom prst="rect">
            <a:avLst/>
          </a:prstGeom>
          <a:noFill/>
        </p:spPr>
        <p:txBody>
          <a:bodyPr wrap="square" lIns="91440" tIns="45720" rIns="91440" bIns="45720" anchor="t">
            <a:spAutoFit/>
          </a:bodyPr>
          <a:lstStyle/>
          <a:p>
            <a:pPr algn="ctr"/>
            <a:r>
              <a:rPr lang="en-US" b="1" i="0" u="none" strike="noStrike" kern="0" cap="none" spc="0" normalizeH="0" baseline="0" noProof="0">
                <a:ln>
                  <a:noFill/>
                </a:ln>
                <a:solidFill>
                  <a:schemeClr val="bg2"/>
                </a:solidFill>
                <a:effectLst/>
                <a:uLnTx/>
                <a:uFillTx/>
                <a:latin typeface="Calibri"/>
                <a:ea typeface="Calibri" panose="020F0502020204030204" pitchFamily="34" charset="0"/>
                <a:cs typeface="Calibri"/>
              </a:rPr>
              <a:t>At the global level, develop a Learning Platform and a MERLA framework as a practical guidance to countries</a:t>
            </a:r>
            <a:r>
              <a:rPr lang="en-US" b="1">
                <a:solidFill>
                  <a:schemeClr val="bg2"/>
                </a:solidFill>
                <a:latin typeface="Calibri"/>
                <a:ea typeface="Calibri" panose="020F0502020204030204" pitchFamily="34" charset="0"/>
                <a:cs typeface="Calibri"/>
              </a:rPr>
              <a:t> and global stakeholders</a:t>
            </a:r>
            <a:endParaRPr lang="en-US"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2938023-1178-8D22-6381-82153421BB00}"/>
              </a:ext>
            </a:extLst>
          </p:cNvPr>
          <p:cNvSpPr/>
          <p:nvPr/>
        </p:nvSpPr>
        <p:spPr>
          <a:xfrm>
            <a:off x="1479875" y="2182489"/>
            <a:ext cx="3367250" cy="1577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Following local priorities, existing country best practices and from an analysis of country needs, define a coordinated process of cross-campaign MERLA to be used by all implementing partners to effectively measure campaign effectiveness, learn from findings, and adapt program strategies</a:t>
            </a:r>
          </a:p>
        </p:txBody>
      </p:sp>
      <p:sp>
        <p:nvSpPr>
          <p:cNvPr id="11" name="Rectangle 10">
            <a:extLst>
              <a:ext uri="{FF2B5EF4-FFF2-40B4-BE49-F238E27FC236}">
                <a16:creationId xmlns:a16="http://schemas.microsoft.com/office/drawing/2014/main" id="{DC7CBCEB-D139-FD30-AD36-29AC8770BA7D}"/>
              </a:ext>
            </a:extLst>
          </p:cNvPr>
          <p:cNvSpPr/>
          <p:nvPr/>
        </p:nvSpPr>
        <p:spPr>
          <a:xfrm>
            <a:off x="1525386" y="5391680"/>
            <a:ext cx="3143249" cy="110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 cross campaign MERLA-focused working group led by the Ministry of Health (and which includes relevant campaign MERLA leads)</a:t>
            </a:r>
          </a:p>
        </p:txBody>
      </p:sp>
      <p:sp>
        <p:nvSpPr>
          <p:cNvPr id="16" name="Rectangle 15">
            <a:extLst>
              <a:ext uri="{FF2B5EF4-FFF2-40B4-BE49-F238E27FC236}">
                <a16:creationId xmlns:a16="http://schemas.microsoft.com/office/drawing/2014/main" id="{C7808688-B8FF-4845-01F6-39AA53A2D488}"/>
              </a:ext>
            </a:extLst>
          </p:cNvPr>
          <p:cNvSpPr/>
          <p:nvPr/>
        </p:nvSpPr>
        <p:spPr>
          <a:xfrm>
            <a:off x="1525386" y="3781612"/>
            <a:ext cx="3143249" cy="1489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and sustain a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cross-campaign MERLA strategy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along a guided process (i.e., key questions, activities, milestones for cross-campaign MERLA) and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select from shortlisted</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indicators</a:t>
            </a:r>
          </a:p>
        </p:txBody>
      </p:sp>
      <p:cxnSp>
        <p:nvCxnSpPr>
          <p:cNvPr id="19" name="Connecteur droit 18">
            <a:extLst>
              <a:ext uri="{FF2B5EF4-FFF2-40B4-BE49-F238E27FC236}">
                <a16:creationId xmlns:a16="http://schemas.microsoft.com/office/drawing/2014/main" id="{E58C2649-35F0-C4AC-F888-493D89C338B9}"/>
              </a:ext>
            </a:extLst>
          </p:cNvPr>
          <p:cNvCxnSpPr>
            <a:cxnSpLocks/>
          </p:cNvCxnSpPr>
          <p:nvPr/>
        </p:nvCxnSpPr>
        <p:spPr>
          <a:xfrm>
            <a:off x="4968777" y="936556"/>
            <a:ext cx="0" cy="5451087"/>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2302A42-8D8D-5B5F-8D55-B4A3261D0F19}"/>
              </a:ext>
            </a:extLst>
          </p:cNvPr>
          <p:cNvCxnSpPr>
            <a:cxnSpLocks/>
          </p:cNvCxnSpPr>
          <p:nvPr/>
        </p:nvCxnSpPr>
        <p:spPr>
          <a:xfrm>
            <a:off x="8325746" y="936556"/>
            <a:ext cx="0" cy="5449396"/>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8982F9-614B-127A-B246-0139F302EC0C}"/>
              </a:ext>
            </a:extLst>
          </p:cNvPr>
          <p:cNvSpPr/>
          <p:nvPr/>
        </p:nvSpPr>
        <p:spPr>
          <a:xfrm>
            <a:off x="5061364" y="2429469"/>
            <a:ext cx="3168378" cy="1205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3"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tab pos="171450" algn="l"/>
              </a:tabLst>
              <a:defRPr/>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Develop a strategy to share and utilize available data and measurement to improve learning and adaptation, including identifying ‘data gaps’ and cost-effectively acquiring this critical but missing data</a:t>
            </a:r>
          </a:p>
        </p:txBody>
      </p:sp>
      <p:sp>
        <p:nvSpPr>
          <p:cNvPr id="17" name="Rectangle 16">
            <a:extLst>
              <a:ext uri="{FF2B5EF4-FFF2-40B4-BE49-F238E27FC236}">
                <a16:creationId xmlns:a16="http://schemas.microsoft.com/office/drawing/2014/main" id="{D2E4BC2D-2F26-7A36-3DB4-069FE9E112A6}"/>
              </a:ext>
            </a:extLst>
          </p:cNvPr>
          <p:cNvSpPr/>
          <p:nvPr/>
        </p:nvSpPr>
        <p:spPr>
          <a:xfrm>
            <a:off x="5061364" y="5361474"/>
            <a:ext cx="3148634" cy="11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Implementers’ representatives responsible for managing and utilizing campaign data and the Ministry of Health</a:t>
            </a:r>
          </a:p>
        </p:txBody>
      </p:sp>
      <p:sp>
        <p:nvSpPr>
          <p:cNvPr id="21" name="Rectangle 20">
            <a:extLst>
              <a:ext uri="{FF2B5EF4-FFF2-40B4-BE49-F238E27FC236}">
                <a16:creationId xmlns:a16="http://schemas.microsoft.com/office/drawing/2014/main" id="{AB18266F-8E85-D5BC-FB38-BA6CC6A82858}"/>
              </a:ext>
            </a:extLst>
          </p:cNvPr>
          <p:cNvSpPr/>
          <p:nvPr/>
        </p:nvSpPr>
        <p:spPr>
          <a:xfrm>
            <a:off x="5061364" y="3792557"/>
            <a:ext cx="3148639" cy="153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Identify</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and level-up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existing</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information</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p>
          <a:p>
            <a:pPr marL="285750" lvl="1" indent="-28575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a</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strategy</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for collaborative use </a:t>
            </a:r>
          </a:p>
          <a:p>
            <a:pPr marL="285750" lvl="1" indent="-285750">
              <a:spcAft>
                <a:spcPts val="300"/>
              </a:spcAft>
              <a:buFont typeface="Arial" panose="020B0604020202020204" pitchFamily="34" charset="0"/>
              <a:buChar char="•"/>
            </a:pPr>
            <a:r>
              <a:rPr lang="en-US" i="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Longer term: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Identify data/capacity gaps;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 plan to better measure campaign effectiveness</a:t>
            </a:r>
          </a:p>
        </p:txBody>
      </p:sp>
      <p:sp>
        <p:nvSpPr>
          <p:cNvPr id="23" name="Rectangle 22">
            <a:extLst>
              <a:ext uri="{FF2B5EF4-FFF2-40B4-BE49-F238E27FC236}">
                <a16:creationId xmlns:a16="http://schemas.microsoft.com/office/drawing/2014/main" id="{8DC4AD3E-286C-9354-4311-835684BBC77C}"/>
              </a:ext>
            </a:extLst>
          </p:cNvPr>
          <p:cNvSpPr/>
          <p:nvPr/>
        </p:nvSpPr>
        <p:spPr>
          <a:xfrm>
            <a:off x="8309394" y="2170038"/>
            <a:ext cx="3716358" cy="1622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Develop a simplified, relevant, and adaptable guidance on parameters and indicators that can be used to sustainably measure campaign effectiveness to enable evidence-based programmatic learning and adaptation, with the aim to align expectations and M&amp;E process across global funders and technical organizations and to foster effective and coordinated MERLA at the country level </a:t>
            </a:r>
          </a:p>
        </p:txBody>
      </p:sp>
      <p:sp>
        <p:nvSpPr>
          <p:cNvPr id="25" name="Rectangle 24">
            <a:extLst>
              <a:ext uri="{FF2B5EF4-FFF2-40B4-BE49-F238E27FC236}">
                <a16:creationId xmlns:a16="http://schemas.microsoft.com/office/drawing/2014/main" id="{E02E3A5A-6D3D-280A-D1A3-2BE94FC46AD8}"/>
              </a:ext>
            </a:extLst>
          </p:cNvPr>
          <p:cNvSpPr/>
          <p:nvPr/>
        </p:nvSpPr>
        <p:spPr>
          <a:xfrm>
            <a:off x="8313749" y="5263394"/>
            <a:ext cx="3901019" cy="10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Dedicated working group for experience sharing and synthesizing learnings and guidance</a:t>
            </a:r>
          </a:p>
        </p:txBody>
      </p:sp>
      <p:sp>
        <p:nvSpPr>
          <p:cNvPr id="26" name="Rectangle 25">
            <a:extLst>
              <a:ext uri="{FF2B5EF4-FFF2-40B4-BE49-F238E27FC236}">
                <a16:creationId xmlns:a16="http://schemas.microsoft.com/office/drawing/2014/main" id="{4D430ABA-3F08-25C1-A292-9B7C22689388}"/>
              </a:ext>
            </a:extLst>
          </p:cNvPr>
          <p:cNvSpPr/>
          <p:nvPr/>
        </p:nvSpPr>
        <p:spPr>
          <a:xfrm>
            <a:off x="8280745" y="3704729"/>
            <a:ext cx="3967029" cy="1490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Share and maintain a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body of knowledge</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on MERLA and campaign effectiveness in a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knowledge platform</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Formalize and publish that knowledge into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guidance on campaign effectiveness</a:t>
            </a:r>
          </a:p>
        </p:txBody>
      </p:sp>
      <p:sp>
        <p:nvSpPr>
          <p:cNvPr id="3" name="Rectangle 2">
            <a:extLst>
              <a:ext uri="{FF2B5EF4-FFF2-40B4-BE49-F238E27FC236}">
                <a16:creationId xmlns:a16="http://schemas.microsoft.com/office/drawing/2014/main" id="{C824FAEA-3C34-2A49-16E3-11CDEBE50D48}"/>
              </a:ext>
            </a:extLst>
          </p:cNvPr>
          <p:cNvSpPr/>
          <p:nvPr/>
        </p:nvSpPr>
        <p:spPr>
          <a:xfrm>
            <a:off x="172468" y="5399998"/>
            <a:ext cx="1300296" cy="1103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r>
              <a:rPr lang="en-US" sz="1600" b="1">
                <a:latin typeface="Calibri" panose="020F0502020204030204" pitchFamily="34" charset="0"/>
                <a:ea typeface="Calibri" panose="020F0502020204030204" pitchFamily="34" charset="0"/>
                <a:cs typeface="Calibri" panose="020F0502020204030204" pitchFamily="34" charset="0"/>
              </a:rPr>
              <a:t>Stakeholders</a:t>
            </a:r>
          </a:p>
        </p:txBody>
      </p:sp>
      <p:sp>
        <p:nvSpPr>
          <p:cNvPr id="4" name="Rectangle 3">
            <a:extLst>
              <a:ext uri="{FF2B5EF4-FFF2-40B4-BE49-F238E27FC236}">
                <a16:creationId xmlns:a16="http://schemas.microsoft.com/office/drawing/2014/main" id="{FEDFA1D2-D4CF-7D11-84ED-459EC060D6EC}"/>
              </a:ext>
            </a:extLst>
          </p:cNvPr>
          <p:cNvSpPr/>
          <p:nvPr/>
        </p:nvSpPr>
        <p:spPr>
          <a:xfrm>
            <a:off x="172468" y="3901481"/>
            <a:ext cx="1300296" cy="14277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spcBef>
                <a:spcPts val="1200"/>
              </a:spcBef>
            </a:pPr>
            <a:r>
              <a:rPr lang="en-US" sz="1600" b="1">
                <a:latin typeface="Calibri" panose="020F0502020204030204" pitchFamily="34" charset="0"/>
                <a:ea typeface="Calibri" panose="020F0502020204030204" pitchFamily="34" charset="0"/>
                <a:cs typeface="Calibri" panose="020F0502020204030204" pitchFamily="34" charset="0"/>
              </a:rPr>
              <a:t>Asks/</a:t>
            </a:r>
          </a:p>
          <a:p>
            <a:pPr algn="ctr"/>
            <a:r>
              <a:rPr lang="en-US" sz="1600" b="1">
                <a:latin typeface="Calibri" panose="020F0502020204030204" pitchFamily="34" charset="0"/>
                <a:ea typeface="Calibri" panose="020F0502020204030204" pitchFamily="34" charset="0"/>
                <a:cs typeface="Calibri" panose="020F0502020204030204" pitchFamily="34" charset="0"/>
              </a:rPr>
              <a:t>Activities</a:t>
            </a:r>
          </a:p>
        </p:txBody>
      </p:sp>
      <p:pic>
        <p:nvPicPr>
          <p:cNvPr id="5" name="Graphique 4" descr="Engrenages avec un remplissage uni">
            <a:extLst>
              <a:ext uri="{FF2B5EF4-FFF2-40B4-BE49-F238E27FC236}">
                <a16:creationId xmlns:a16="http://schemas.microsoft.com/office/drawing/2014/main" id="{E674E840-1077-DA73-B133-088567962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16" y="4070811"/>
            <a:ext cx="468000" cy="468000"/>
          </a:xfrm>
          <a:prstGeom prst="rect">
            <a:avLst/>
          </a:prstGeom>
        </p:spPr>
      </p:pic>
      <p:pic>
        <p:nvPicPr>
          <p:cNvPr id="9" name="Graphique 8" descr="Groupe avec un remplissage uni">
            <a:extLst>
              <a:ext uri="{FF2B5EF4-FFF2-40B4-BE49-F238E27FC236}">
                <a16:creationId xmlns:a16="http://schemas.microsoft.com/office/drawing/2014/main" id="{F3457AB0-D299-D934-76FD-DBAD4865E9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890" y="5483670"/>
            <a:ext cx="468000" cy="468000"/>
          </a:xfrm>
          <a:prstGeom prst="rect">
            <a:avLst/>
          </a:prstGeom>
        </p:spPr>
      </p:pic>
      <p:sp>
        <p:nvSpPr>
          <p:cNvPr id="8" name="Oval 7">
            <a:extLst>
              <a:ext uri="{FF2B5EF4-FFF2-40B4-BE49-F238E27FC236}">
                <a16:creationId xmlns:a16="http://schemas.microsoft.com/office/drawing/2014/main" id="{E4B4A582-FD6C-42B8-89D4-86667652BD01}"/>
              </a:ext>
            </a:extLst>
          </p:cNvPr>
          <p:cNvSpPr/>
          <p:nvPr/>
        </p:nvSpPr>
        <p:spPr>
          <a:xfrm>
            <a:off x="2874340" y="778103"/>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2</a:t>
            </a:r>
            <a:r>
              <a:rPr lang="en-US" b="1"/>
              <a:t>a</a:t>
            </a:r>
          </a:p>
        </p:txBody>
      </p:sp>
      <p:sp>
        <p:nvSpPr>
          <p:cNvPr id="13" name="Oval 12">
            <a:extLst>
              <a:ext uri="{FF2B5EF4-FFF2-40B4-BE49-F238E27FC236}">
                <a16:creationId xmlns:a16="http://schemas.microsoft.com/office/drawing/2014/main" id="{E628DD8C-6247-1682-1131-3565199256B5}"/>
              </a:ext>
            </a:extLst>
          </p:cNvPr>
          <p:cNvSpPr/>
          <p:nvPr/>
        </p:nvSpPr>
        <p:spPr>
          <a:xfrm>
            <a:off x="6380968" y="762438"/>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2</a:t>
            </a:r>
            <a:r>
              <a:rPr lang="en-US" b="1"/>
              <a:t>b</a:t>
            </a:r>
          </a:p>
        </p:txBody>
      </p:sp>
      <p:sp>
        <p:nvSpPr>
          <p:cNvPr id="29" name="Oval 28">
            <a:extLst>
              <a:ext uri="{FF2B5EF4-FFF2-40B4-BE49-F238E27FC236}">
                <a16:creationId xmlns:a16="http://schemas.microsoft.com/office/drawing/2014/main" id="{4B98C860-A935-701D-051B-CF6FDA77A631}"/>
              </a:ext>
            </a:extLst>
          </p:cNvPr>
          <p:cNvSpPr/>
          <p:nvPr/>
        </p:nvSpPr>
        <p:spPr>
          <a:xfrm>
            <a:off x="9882810" y="766491"/>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2</a:t>
            </a:r>
            <a:r>
              <a:rPr lang="en-US" b="1"/>
              <a:t>c</a:t>
            </a:r>
          </a:p>
        </p:txBody>
      </p:sp>
      <p:sp>
        <p:nvSpPr>
          <p:cNvPr id="2" name="Rectangle 1">
            <a:extLst>
              <a:ext uri="{FF2B5EF4-FFF2-40B4-BE49-F238E27FC236}">
                <a16:creationId xmlns:a16="http://schemas.microsoft.com/office/drawing/2014/main" id="{9480C390-3D4C-56FA-250C-B56DE705B448}"/>
              </a:ext>
            </a:extLst>
          </p:cNvPr>
          <p:cNvSpPr/>
          <p:nvPr/>
        </p:nvSpPr>
        <p:spPr>
          <a:xfrm>
            <a:off x="138565" y="6567102"/>
            <a:ext cx="4879035" cy="264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1. Monitoring, evaluation, research, learning, and adaption</a:t>
            </a:r>
          </a:p>
        </p:txBody>
      </p:sp>
    </p:spTree>
    <p:extLst>
      <p:ext uri="{BB962C8B-B14F-4D97-AF65-F5344CB8AC3E}">
        <p14:creationId xmlns:p14="http://schemas.microsoft.com/office/powerpoint/2010/main" val="191552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432" name="Freeform 204">
            <a:extLst>
              <a:ext uri="{FF2B5EF4-FFF2-40B4-BE49-F238E27FC236}">
                <a16:creationId xmlns:a16="http://schemas.microsoft.com/office/drawing/2014/main" id="{1591D013-C25B-B790-D368-A2EF543EDF39}"/>
              </a:ext>
            </a:extLst>
          </p:cNvPr>
          <p:cNvSpPr>
            <a:spLocks/>
          </p:cNvSpPr>
          <p:nvPr/>
        </p:nvSpPr>
        <p:spPr bwMode="auto">
          <a:xfrm>
            <a:off x="3383879" y="4809013"/>
            <a:ext cx="390451" cy="585479"/>
          </a:xfrm>
          <a:custGeom>
            <a:avLst/>
            <a:gdLst/>
            <a:ahLst/>
            <a:cxnLst>
              <a:cxn ang="0">
                <a:pos x="78" y="217"/>
              </a:cxn>
              <a:cxn ang="0">
                <a:pos x="71" y="195"/>
              </a:cxn>
              <a:cxn ang="0">
                <a:pos x="41" y="134"/>
              </a:cxn>
              <a:cxn ang="0">
                <a:pos x="9" y="96"/>
              </a:cxn>
              <a:cxn ang="0">
                <a:pos x="3" y="86"/>
              </a:cxn>
              <a:cxn ang="0">
                <a:pos x="3" y="76"/>
              </a:cxn>
              <a:cxn ang="0">
                <a:pos x="3" y="62"/>
              </a:cxn>
              <a:cxn ang="0">
                <a:pos x="13" y="62"/>
              </a:cxn>
              <a:cxn ang="0">
                <a:pos x="27" y="65"/>
              </a:cxn>
              <a:cxn ang="0">
                <a:pos x="35" y="67"/>
              </a:cxn>
              <a:cxn ang="0">
                <a:pos x="43" y="52"/>
              </a:cxn>
              <a:cxn ang="0">
                <a:pos x="49" y="47"/>
              </a:cxn>
              <a:cxn ang="0">
                <a:pos x="78" y="31"/>
              </a:cxn>
              <a:cxn ang="0">
                <a:pos x="87" y="4"/>
              </a:cxn>
              <a:cxn ang="0">
                <a:pos x="101" y="6"/>
              </a:cxn>
              <a:cxn ang="0">
                <a:pos x="126" y="14"/>
              </a:cxn>
              <a:cxn ang="0">
                <a:pos x="132" y="23"/>
              </a:cxn>
              <a:cxn ang="0">
                <a:pos x="138" y="32"/>
              </a:cxn>
              <a:cxn ang="0">
                <a:pos x="167" y="37"/>
              </a:cxn>
              <a:cxn ang="0">
                <a:pos x="166" y="58"/>
              </a:cxn>
              <a:cxn ang="0">
                <a:pos x="174" y="65"/>
              </a:cxn>
              <a:cxn ang="0">
                <a:pos x="164" y="62"/>
              </a:cxn>
              <a:cxn ang="0">
                <a:pos x="145" y="67"/>
              </a:cxn>
              <a:cxn ang="0">
                <a:pos x="129" y="79"/>
              </a:cxn>
              <a:cxn ang="0">
                <a:pos x="126" y="92"/>
              </a:cxn>
              <a:cxn ang="0">
                <a:pos x="117" y="109"/>
              </a:cxn>
              <a:cxn ang="0">
                <a:pos x="124" y="128"/>
              </a:cxn>
              <a:cxn ang="0">
                <a:pos x="123" y="132"/>
              </a:cxn>
              <a:cxn ang="0">
                <a:pos x="132" y="131"/>
              </a:cxn>
              <a:cxn ang="0">
                <a:pos x="136" y="136"/>
              </a:cxn>
              <a:cxn ang="0">
                <a:pos x="151" y="138"/>
              </a:cxn>
              <a:cxn ang="0">
                <a:pos x="164" y="129"/>
              </a:cxn>
              <a:cxn ang="0">
                <a:pos x="164" y="156"/>
              </a:cxn>
              <a:cxn ang="0">
                <a:pos x="178" y="159"/>
              </a:cxn>
              <a:cxn ang="0">
                <a:pos x="189" y="184"/>
              </a:cxn>
              <a:cxn ang="0">
                <a:pos x="187" y="206"/>
              </a:cxn>
              <a:cxn ang="0">
                <a:pos x="191" y="215"/>
              </a:cxn>
              <a:cxn ang="0">
                <a:pos x="177" y="224"/>
              </a:cxn>
              <a:cxn ang="0">
                <a:pos x="149" y="238"/>
              </a:cxn>
              <a:cxn ang="0">
                <a:pos x="127" y="244"/>
              </a:cxn>
              <a:cxn ang="0">
                <a:pos x="87" y="224"/>
              </a:cxn>
            </a:cxnLst>
            <a:rect l="0" t="0" r="r" b="b"/>
            <a:pathLst>
              <a:path w="192" h="245">
                <a:moveTo>
                  <a:pt x="87" y="224"/>
                </a:moveTo>
                <a:lnTo>
                  <a:pt x="78" y="217"/>
                </a:lnTo>
                <a:lnTo>
                  <a:pt x="74" y="209"/>
                </a:lnTo>
                <a:lnTo>
                  <a:pt x="71" y="195"/>
                </a:lnTo>
                <a:lnTo>
                  <a:pt x="47" y="147"/>
                </a:lnTo>
                <a:lnTo>
                  <a:pt x="41" y="134"/>
                </a:lnTo>
                <a:lnTo>
                  <a:pt x="30" y="120"/>
                </a:lnTo>
                <a:lnTo>
                  <a:pt x="9" y="96"/>
                </a:lnTo>
                <a:lnTo>
                  <a:pt x="4" y="91"/>
                </a:lnTo>
                <a:lnTo>
                  <a:pt x="3" y="86"/>
                </a:lnTo>
                <a:lnTo>
                  <a:pt x="5" y="83"/>
                </a:lnTo>
                <a:lnTo>
                  <a:pt x="3" y="76"/>
                </a:lnTo>
                <a:lnTo>
                  <a:pt x="0" y="74"/>
                </a:lnTo>
                <a:lnTo>
                  <a:pt x="3" y="62"/>
                </a:lnTo>
                <a:lnTo>
                  <a:pt x="11" y="61"/>
                </a:lnTo>
                <a:lnTo>
                  <a:pt x="13" y="62"/>
                </a:lnTo>
                <a:lnTo>
                  <a:pt x="16" y="66"/>
                </a:lnTo>
                <a:lnTo>
                  <a:pt x="27" y="65"/>
                </a:lnTo>
                <a:lnTo>
                  <a:pt x="31" y="67"/>
                </a:lnTo>
                <a:lnTo>
                  <a:pt x="35" y="67"/>
                </a:lnTo>
                <a:lnTo>
                  <a:pt x="38" y="62"/>
                </a:lnTo>
                <a:lnTo>
                  <a:pt x="43" y="52"/>
                </a:lnTo>
                <a:lnTo>
                  <a:pt x="47" y="47"/>
                </a:lnTo>
                <a:lnTo>
                  <a:pt x="49" y="47"/>
                </a:lnTo>
                <a:lnTo>
                  <a:pt x="66" y="42"/>
                </a:lnTo>
                <a:lnTo>
                  <a:pt x="78" y="31"/>
                </a:lnTo>
                <a:lnTo>
                  <a:pt x="88" y="13"/>
                </a:lnTo>
                <a:lnTo>
                  <a:pt x="87" y="4"/>
                </a:lnTo>
                <a:lnTo>
                  <a:pt x="87" y="0"/>
                </a:lnTo>
                <a:lnTo>
                  <a:pt x="101" y="6"/>
                </a:lnTo>
                <a:lnTo>
                  <a:pt x="115" y="10"/>
                </a:lnTo>
                <a:lnTo>
                  <a:pt x="126" y="14"/>
                </a:lnTo>
                <a:lnTo>
                  <a:pt x="133" y="21"/>
                </a:lnTo>
                <a:lnTo>
                  <a:pt x="132" y="23"/>
                </a:lnTo>
                <a:lnTo>
                  <a:pt x="133" y="28"/>
                </a:lnTo>
                <a:lnTo>
                  <a:pt x="138" y="32"/>
                </a:lnTo>
                <a:lnTo>
                  <a:pt x="149" y="35"/>
                </a:lnTo>
                <a:lnTo>
                  <a:pt x="167" y="37"/>
                </a:lnTo>
                <a:lnTo>
                  <a:pt x="174" y="43"/>
                </a:lnTo>
                <a:lnTo>
                  <a:pt x="166" y="58"/>
                </a:lnTo>
                <a:lnTo>
                  <a:pt x="174" y="59"/>
                </a:lnTo>
                <a:lnTo>
                  <a:pt x="174" y="65"/>
                </a:lnTo>
                <a:lnTo>
                  <a:pt x="166" y="65"/>
                </a:lnTo>
                <a:lnTo>
                  <a:pt x="164" y="62"/>
                </a:lnTo>
                <a:lnTo>
                  <a:pt x="156" y="65"/>
                </a:lnTo>
                <a:lnTo>
                  <a:pt x="145" y="67"/>
                </a:lnTo>
                <a:lnTo>
                  <a:pt x="137" y="71"/>
                </a:lnTo>
                <a:lnTo>
                  <a:pt x="129" y="79"/>
                </a:lnTo>
                <a:lnTo>
                  <a:pt x="128" y="85"/>
                </a:lnTo>
                <a:lnTo>
                  <a:pt x="126" y="92"/>
                </a:lnTo>
                <a:lnTo>
                  <a:pt x="119" y="100"/>
                </a:lnTo>
                <a:lnTo>
                  <a:pt x="117" y="109"/>
                </a:lnTo>
                <a:lnTo>
                  <a:pt x="119" y="121"/>
                </a:lnTo>
                <a:lnTo>
                  <a:pt x="124" y="128"/>
                </a:lnTo>
                <a:lnTo>
                  <a:pt x="125" y="131"/>
                </a:lnTo>
                <a:lnTo>
                  <a:pt x="123" y="132"/>
                </a:lnTo>
                <a:lnTo>
                  <a:pt x="128" y="131"/>
                </a:lnTo>
                <a:lnTo>
                  <a:pt x="132" y="131"/>
                </a:lnTo>
                <a:lnTo>
                  <a:pt x="135" y="134"/>
                </a:lnTo>
                <a:lnTo>
                  <a:pt x="136" y="136"/>
                </a:lnTo>
                <a:lnTo>
                  <a:pt x="141" y="137"/>
                </a:lnTo>
                <a:lnTo>
                  <a:pt x="151" y="138"/>
                </a:lnTo>
                <a:lnTo>
                  <a:pt x="157" y="136"/>
                </a:lnTo>
                <a:lnTo>
                  <a:pt x="164" y="129"/>
                </a:lnTo>
                <a:lnTo>
                  <a:pt x="164" y="154"/>
                </a:lnTo>
                <a:lnTo>
                  <a:pt x="164" y="156"/>
                </a:lnTo>
                <a:lnTo>
                  <a:pt x="171" y="159"/>
                </a:lnTo>
                <a:lnTo>
                  <a:pt x="178" y="159"/>
                </a:lnTo>
                <a:lnTo>
                  <a:pt x="188" y="176"/>
                </a:lnTo>
                <a:lnTo>
                  <a:pt x="189" y="184"/>
                </a:lnTo>
                <a:lnTo>
                  <a:pt x="187" y="193"/>
                </a:lnTo>
                <a:lnTo>
                  <a:pt x="187" y="206"/>
                </a:lnTo>
                <a:lnTo>
                  <a:pt x="191" y="211"/>
                </a:lnTo>
                <a:lnTo>
                  <a:pt x="191" y="215"/>
                </a:lnTo>
                <a:lnTo>
                  <a:pt x="187" y="221"/>
                </a:lnTo>
                <a:lnTo>
                  <a:pt x="177" y="224"/>
                </a:lnTo>
                <a:lnTo>
                  <a:pt x="164" y="232"/>
                </a:lnTo>
                <a:lnTo>
                  <a:pt x="149" y="238"/>
                </a:lnTo>
                <a:lnTo>
                  <a:pt x="137" y="244"/>
                </a:lnTo>
                <a:lnTo>
                  <a:pt x="127" y="244"/>
                </a:lnTo>
                <a:lnTo>
                  <a:pt x="99" y="228"/>
                </a:lnTo>
                <a:lnTo>
                  <a:pt x="87" y="22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6" name="Freeform 287">
            <a:extLst>
              <a:ext uri="{FF2B5EF4-FFF2-40B4-BE49-F238E27FC236}">
                <a16:creationId xmlns:a16="http://schemas.microsoft.com/office/drawing/2014/main" id="{A1420AF4-7621-4413-40F9-B79234489A85}"/>
              </a:ext>
            </a:extLst>
          </p:cNvPr>
          <p:cNvSpPr>
            <a:spLocks/>
          </p:cNvSpPr>
          <p:nvPr/>
        </p:nvSpPr>
        <p:spPr bwMode="auto">
          <a:xfrm>
            <a:off x="2200622" y="3099005"/>
            <a:ext cx="1623705" cy="962041"/>
          </a:xfrm>
          <a:custGeom>
            <a:avLst/>
            <a:gdLst/>
            <a:ahLst/>
            <a:cxnLst>
              <a:cxn ang="0">
                <a:pos x="726" y="56"/>
              </a:cxn>
              <a:cxn ang="0">
                <a:pos x="774" y="29"/>
              </a:cxn>
              <a:cxn ang="0">
                <a:pos x="791" y="35"/>
              </a:cxn>
              <a:cxn ang="0">
                <a:pos x="797" y="75"/>
              </a:cxn>
              <a:cxn ang="0">
                <a:pos x="749" y="106"/>
              </a:cxn>
              <a:cxn ang="0">
                <a:pos x="750" y="125"/>
              </a:cxn>
              <a:cxn ang="0">
                <a:pos x="745" y="138"/>
              </a:cxn>
              <a:cxn ang="0">
                <a:pos x="697" y="140"/>
              </a:cxn>
              <a:cxn ang="0">
                <a:pos x="696" y="177"/>
              </a:cxn>
              <a:cxn ang="0">
                <a:pos x="687" y="183"/>
              </a:cxn>
              <a:cxn ang="0">
                <a:pos x="668" y="177"/>
              </a:cxn>
              <a:cxn ang="0">
                <a:pos x="677" y="201"/>
              </a:cxn>
              <a:cxn ang="0">
                <a:pos x="665" y="216"/>
              </a:cxn>
              <a:cxn ang="0">
                <a:pos x="672" y="232"/>
              </a:cxn>
              <a:cxn ang="0">
                <a:pos x="657" y="244"/>
              </a:cxn>
              <a:cxn ang="0">
                <a:pos x="595" y="305"/>
              </a:cxn>
              <a:cxn ang="0">
                <a:pos x="603" y="343"/>
              </a:cxn>
              <a:cxn ang="0">
                <a:pos x="613" y="401"/>
              </a:cxn>
              <a:cxn ang="0">
                <a:pos x="576" y="366"/>
              </a:cxn>
              <a:cxn ang="0">
                <a:pos x="550" y="323"/>
              </a:cxn>
              <a:cxn ang="0">
                <a:pos x="481" y="322"/>
              </a:cxn>
              <a:cxn ang="0">
                <a:pos x="424" y="330"/>
              </a:cxn>
              <a:cxn ang="0">
                <a:pos x="383" y="347"/>
              </a:cxn>
              <a:cxn ang="0">
                <a:pos x="368" y="380"/>
              </a:cxn>
              <a:cxn ang="0">
                <a:pos x="326" y="341"/>
              </a:cxn>
              <a:cxn ang="0">
                <a:pos x="296" y="339"/>
              </a:cxn>
              <a:cxn ang="0">
                <a:pos x="260" y="297"/>
              </a:cxn>
              <a:cxn ang="0">
                <a:pos x="221" y="303"/>
              </a:cxn>
              <a:cxn ang="0">
                <a:pos x="154" y="294"/>
              </a:cxn>
              <a:cxn ang="0">
                <a:pos x="121" y="286"/>
              </a:cxn>
              <a:cxn ang="0">
                <a:pos x="85" y="266"/>
              </a:cxn>
              <a:cxn ang="0">
                <a:pos x="50" y="241"/>
              </a:cxn>
              <a:cxn ang="0">
                <a:pos x="0" y="131"/>
              </a:cxn>
              <a:cxn ang="0">
                <a:pos x="10" y="97"/>
              </a:cxn>
              <a:cxn ang="0">
                <a:pos x="13" y="21"/>
              </a:cxn>
              <a:cxn ang="0">
                <a:pos x="410" y="0"/>
              </a:cxn>
              <a:cxn ang="0">
                <a:pos x="460" y="20"/>
              </a:cxn>
              <a:cxn ang="0">
                <a:pos x="449" y="40"/>
              </a:cxn>
              <a:cxn ang="0">
                <a:pos x="490" y="42"/>
              </a:cxn>
              <a:cxn ang="0">
                <a:pos x="530" y="40"/>
              </a:cxn>
              <a:cxn ang="0">
                <a:pos x="538" y="56"/>
              </a:cxn>
              <a:cxn ang="0">
                <a:pos x="509" y="70"/>
              </a:cxn>
              <a:cxn ang="0">
                <a:pos x="506" y="107"/>
              </a:cxn>
              <a:cxn ang="0">
                <a:pos x="519" y="129"/>
              </a:cxn>
              <a:cxn ang="0">
                <a:pos x="539" y="78"/>
              </a:cxn>
              <a:cxn ang="0">
                <a:pos x="549" y="62"/>
              </a:cxn>
              <a:cxn ang="0">
                <a:pos x="562" y="86"/>
              </a:cxn>
              <a:cxn ang="0">
                <a:pos x="568" y="89"/>
              </a:cxn>
              <a:cxn ang="0">
                <a:pos x="579" y="103"/>
              </a:cxn>
              <a:cxn ang="0">
                <a:pos x="583" y="126"/>
              </a:cxn>
              <a:cxn ang="0">
                <a:pos x="640" y="99"/>
              </a:cxn>
              <a:cxn ang="0">
                <a:pos x="668" y="88"/>
              </a:cxn>
            </a:cxnLst>
            <a:rect l="0" t="0" r="r" b="b"/>
            <a:pathLst>
              <a:path w="798" h="402">
                <a:moveTo>
                  <a:pt x="691" y="75"/>
                </a:moveTo>
                <a:lnTo>
                  <a:pt x="696" y="68"/>
                </a:lnTo>
                <a:lnTo>
                  <a:pt x="705" y="62"/>
                </a:lnTo>
                <a:lnTo>
                  <a:pt x="726" y="56"/>
                </a:lnTo>
                <a:lnTo>
                  <a:pt x="745" y="51"/>
                </a:lnTo>
                <a:lnTo>
                  <a:pt x="754" y="51"/>
                </a:lnTo>
                <a:lnTo>
                  <a:pt x="765" y="35"/>
                </a:lnTo>
                <a:lnTo>
                  <a:pt x="774" y="29"/>
                </a:lnTo>
                <a:lnTo>
                  <a:pt x="781" y="29"/>
                </a:lnTo>
                <a:lnTo>
                  <a:pt x="783" y="30"/>
                </a:lnTo>
                <a:lnTo>
                  <a:pt x="789" y="32"/>
                </a:lnTo>
                <a:lnTo>
                  <a:pt x="791" y="35"/>
                </a:lnTo>
                <a:lnTo>
                  <a:pt x="790" y="47"/>
                </a:lnTo>
                <a:lnTo>
                  <a:pt x="781" y="64"/>
                </a:lnTo>
                <a:lnTo>
                  <a:pt x="797" y="73"/>
                </a:lnTo>
                <a:lnTo>
                  <a:pt x="797" y="75"/>
                </a:lnTo>
                <a:lnTo>
                  <a:pt x="789" y="80"/>
                </a:lnTo>
                <a:lnTo>
                  <a:pt x="763" y="88"/>
                </a:lnTo>
                <a:lnTo>
                  <a:pt x="757" y="94"/>
                </a:lnTo>
                <a:lnTo>
                  <a:pt x="749" y="106"/>
                </a:lnTo>
                <a:lnTo>
                  <a:pt x="737" y="113"/>
                </a:lnTo>
                <a:lnTo>
                  <a:pt x="734" y="119"/>
                </a:lnTo>
                <a:lnTo>
                  <a:pt x="737" y="124"/>
                </a:lnTo>
                <a:lnTo>
                  <a:pt x="750" y="125"/>
                </a:lnTo>
                <a:lnTo>
                  <a:pt x="756" y="128"/>
                </a:lnTo>
                <a:lnTo>
                  <a:pt x="756" y="133"/>
                </a:lnTo>
                <a:lnTo>
                  <a:pt x="750" y="137"/>
                </a:lnTo>
                <a:lnTo>
                  <a:pt x="745" y="138"/>
                </a:lnTo>
                <a:lnTo>
                  <a:pt x="731" y="137"/>
                </a:lnTo>
                <a:lnTo>
                  <a:pt x="717" y="140"/>
                </a:lnTo>
                <a:lnTo>
                  <a:pt x="706" y="141"/>
                </a:lnTo>
                <a:lnTo>
                  <a:pt x="697" y="140"/>
                </a:lnTo>
                <a:lnTo>
                  <a:pt x="694" y="142"/>
                </a:lnTo>
                <a:lnTo>
                  <a:pt x="693" y="147"/>
                </a:lnTo>
                <a:lnTo>
                  <a:pt x="696" y="152"/>
                </a:lnTo>
                <a:lnTo>
                  <a:pt x="696" y="177"/>
                </a:lnTo>
                <a:lnTo>
                  <a:pt x="695" y="187"/>
                </a:lnTo>
                <a:lnTo>
                  <a:pt x="692" y="192"/>
                </a:lnTo>
                <a:lnTo>
                  <a:pt x="687" y="187"/>
                </a:lnTo>
                <a:lnTo>
                  <a:pt x="687" y="183"/>
                </a:lnTo>
                <a:lnTo>
                  <a:pt x="684" y="175"/>
                </a:lnTo>
                <a:lnTo>
                  <a:pt x="681" y="183"/>
                </a:lnTo>
                <a:lnTo>
                  <a:pt x="671" y="176"/>
                </a:lnTo>
                <a:lnTo>
                  <a:pt x="668" y="177"/>
                </a:lnTo>
                <a:lnTo>
                  <a:pt x="672" y="185"/>
                </a:lnTo>
                <a:lnTo>
                  <a:pt x="674" y="189"/>
                </a:lnTo>
                <a:lnTo>
                  <a:pt x="677" y="194"/>
                </a:lnTo>
                <a:lnTo>
                  <a:pt x="677" y="201"/>
                </a:lnTo>
                <a:lnTo>
                  <a:pt x="674" y="203"/>
                </a:lnTo>
                <a:lnTo>
                  <a:pt x="661" y="205"/>
                </a:lnTo>
                <a:lnTo>
                  <a:pt x="662" y="210"/>
                </a:lnTo>
                <a:lnTo>
                  <a:pt x="665" y="216"/>
                </a:lnTo>
                <a:lnTo>
                  <a:pt x="666" y="224"/>
                </a:lnTo>
                <a:lnTo>
                  <a:pt x="669" y="225"/>
                </a:lnTo>
                <a:lnTo>
                  <a:pt x="673" y="229"/>
                </a:lnTo>
                <a:lnTo>
                  <a:pt x="672" y="232"/>
                </a:lnTo>
                <a:lnTo>
                  <a:pt x="667" y="234"/>
                </a:lnTo>
                <a:lnTo>
                  <a:pt x="662" y="234"/>
                </a:lnTo>
                <a:lnTo>
                  <a:pt x="659" y="238"/>
                </a:lnTo>
                <a:lnTo>
                  <a:pt x="657" y="244"/>
                </a:lnTo>
                <a:lnTo>
                  <a:pt x="654" y="248"/>
                </a:lnTo>
                <a:lnTo>
                  <a:pt x="601" y="294"/>
                </a:lnTo>
                <a:lnTo>
                  <a:pt x="597" y="299"/>
                </a:lnTo>
                <a:lnTo>
                  <a:pt x="595" y="305"/>
                </a:lnTo>
                <a:lnTo>
                  <a:pt x="595" y="314"/>
                </a:lnTo>
                <a:lnTo>
                  <a:pt x="594" y="323"/>
                </a:lnTo>
                <a:lnTo>
                  <a:pt x="596" y="332"/>
                </a:lnTo>
                <a:lnTo>
                  <a:pt x="603" y="343"/>
                </a:lnTo>
                <a:lnTo>
                  <a:pt x="614" y="359"/>
                </a:lnTo>
                <a:lnTo>
                  <a:pt x="619" y="376"/>
                </a:lnTo>
                <a:lnTo>
                  <a:pt x="617" y="397"/>
                </a:lnTo>
                <a:lnTo>
                  <a:pt x="613" y="401"/>
                </a:lnTo>
                <a:lnTo>
                  <a:pt x="607" y="401"/>
                </a:lnTo>
                <a:lnTo>
                  <a:pt x="597" y="393"/>
                </a:lnTo>
                <a:lnTo>
                  <a:pt x="584" y="380"/>
                </a:lnTo>
                <a:lnTo>
                  <a:pt x="576" y="366"/>
                </a:lnTo>
                <a:lnTo>
                  <a:pt x="569" y="345"/>
                </a:lnTo>
                <a:lnTo>
                  <a:pt x="568" y="334"/>
                </a:lnTo>
                <a:lnTo>
                  <a:pt x="562" y="327"/>
                </a:lnTo>
                <a:lnTo>
                  <a:pt x="550" y="323"/>
                </a:lnTo>
                <a:lnTo>
                  <a:pt x="519" y="321"/>
                </a:lnTo>
                <a:lnTo>
                  <a:pt x="497" y="319"/>
                </a:lnTo>
                <a:lnTo>
                  <a:pt x="487" y="321"/>
                </a:lnTo>
                <a:lnTo>
                  <a:pt x="481" y="322"/>
                </a:lnTo>
                <a:lnTo>
                  <a:pt x="477" y="325"/>
                </a:lnTo>
                <a:lnTo>
                  <a:pt x="464" y="329"/>
                </a:lnTo>
                <a:lnTo>
                  <a:pt x="439" y="330"/>
                </a:lnTo>
                <a:lnTo>
                  <a:pt x="424" y="330"/>
                </a:lnTo>
                <a:lnTo>
                  <a:pt x="412" y="332"/>
                </a:lnTo>
                <a:lnTo>
                  <a:pt x="406" y="334"/>
                </a:lnTo>
                <a:lnTo>
                  <a:pt x="402" y="339"/>
                </a:lnTo>
                <a:lnTo>
                  <a:pt x="383" y="347"/>
                </a:lnTo>
                <a:lnTo>
                  <a:pt x="370" y="365"/>
                </a:lnTo>
                <a:lnTo>
                  <a:pt x="372" y="372"/>
                </a:lnTo>
                <a:lnTo>
                  <a:pt x="372" y="377"/>
                </a:lnTo>
                <a:lnTo>
                  <a:pt x="368" y="380"/>
                </a:lnTo>
                <a:lnTo>
                  <a:pt x="355" y="374"/>
                </a:lnTo>
                <a:lnTo>
                  <a:pt x="344" y="363"/>
                </a:lnTo>
                <a:lnTo>
                  <a:pt x="333" y="349"/>
                </a:lnTo>
                <a:lnTo>
                  <a:pt x="326" y="341"/>
                </a:lnTo>
                <a:lnTo>
                  <a:pt x="319" y="335"/>
                </a:lnTo>
                <a:lnTo>
                  <a:pt x="309" y="334"/>
                </a:lnTo>
                <a:lnTo>
                  <a:pt x="305" y="339"/>
                </a:lnTo>
                <a:lnTo>
                  <a:pt x="296" y="339"/>
                </a:lnTo>
                <a:lnTo>
                  <a:pt x="287" y="334"/>
                </a:lnTo>
                <a:lnTo>
                  <a:pt x="274" y="325"/>
                </a:lnTo>
                <a:lnTo>
                  <a:pt x="266" y="314"/>
                </a:lnTo>
                <a:lnTo>
                  <a:pt x="260" y="297"/>
                </a:lnTo>
                <a:lnTo>
                  <a:pt x="249" y="294"/>
                </a:lnTo>
                <a:lnTo>
                  <a:pt x="239" y="293"/>
                </a:lnTo>
                <a:lnTo>
                  <a:pt x="231" y="297"/>
                </a:lnTo>
                <a:lnTo>
                  <a:pt x="221" y="303"/>
                </a:lnTo>
                <a:lnTo>
                  <a:pt x="210" y="305"/>
                </a:lnTo>
                <a:lnTo>
                  <a:pt x="195" y="305"/>
                </a:lnTo>
                <a:lnTo>
                  <a:pt x="171" y="299"/>
                </a:lnTo>
                <a:lnTo>
                  <a:pt x="154" y="294"/>
                </a:lnTo>
                <a:lnTo>
                  <a:pt x="141" y="288"/>
                </a:lnTo>
                <a:lnTo>
                  <a:pt x="139" y="286"/>
                </a:lnTo>
                <a:lnTo>
                  <a:pt x="132" y="285"/>
                </a:lnTo>
                <a:lnTo>
                  <a:pt x="121" y="286"/>
                </a:lnTo>
                <a:lnTo>
                  <a:pt x="104" y="294"/>
                </a:lnTo>
                <a:lnTo>
                  <a:pt x="99" y="280"/>
                </a:lnTo>
                <a:lnTo>
                  <a:pt x="90" y="269"/>
                </a:lnTo>
                <a:lnTo>
                  <a:pt x="85" y="266"/>
                </a:lnTo>
                <a:lnTo>
                  <a:pt x="80" y="263"/>
                </a:lnTo>
                <a:lnTo>
                  <a:pt x="70" y="260"/>
                </a:lnTo>
                <a:lnTo>
                  <a:pt x="61" y="253"/>
                </a:lnTo>
                <a:lnTo>
                  <a:pt x="50" y="241"/>
                </a:lnTo>
                <a:lnTo>
                  <a:pt x="27" y="215"/>
                </a:lnTo>
                <a:lnTo>
                  <a:pt x="13" y="188"/>
                </a:lnTo>
                <a:lnTo>
                  <a:pt x="2" y="156"/>
                </a:lnTo>
                <a:lnTo>
                  <a:pt x="0" y="131"/>
                </a:lnTo>
                <a:lnTo>
                  <a:pt x="0" y="112"/>
                </a:lnTo>
                <a:lnTo>
                  <a:pt x="2" y="105"/>
                </a:lnTo>
                <a:lnTo>
                  <a:pt x="4" y="103"/>
                </a:lnTo>
                <a:lnTo>
                  <a:pt x="10" y="97"/>
                </a:lnTo>
                <a:lnTo>
                  <a:pt x="12" y="90"/>
                </a:lnTo>
                <a:lnTo>
                  <a:pt x="10" y="80"/>
                </a:lnTo>
                <a:lnTo>
                  <a:pt x="4" y="20"/>
                </a:lnTo>
                <a:lnTo>
                  <a:pt x="13" y="21"/>
                </a:lnTo>
                <a:lnTo>
                  <a:pt x="17" y="20"/>
                </a:lnTo>
                <a:lnTo>
                  <a:pt x="21" y="14"/>
                </a:lnTo>
                <a:lnTo>
                  <a:pt x="21" y="0"/>
                </a:lnTo>
                <a:lnTo>
                  <a:pt x="410" y="0"/>
                </a:lnTo>
                <a:lnTo>
                  <a:pt x="423" y="11"/>
                </a:lnTo>
                <a:lnTo>
                  <a:pt x="448" y="13"/>
                </a:lnTo>
                <a:lnTo>
                  <a:pt x="453" y="17"/>
                </a:lnTo>
                <a:lnTo>
                  <a:pt x="460" y="20"/>
                </a:lnTo>
                <a:lnTo>
                  <a:pt x="468" y="20"/>
                </a:lnTo>
                <a:lnTo>
                  <a:pt x="465" y="24"/>
                </a:lnTo>
                <a:lnTo>
                  <a:pt x="459" y="32"/>
                </a:lnTo>
                <a:lnTo>
                  <a:pt x="449" y="40"/>
                </a:lnTo>
                <a:lnTo>
                  <a:pt x="451" y="42"/>
                </a:lnTo>
                <a:lnTo>
                  <a:pt x="462" y="44"/>
                </a:lnTo>
                <a:lnTo>
                  <a:pt x="478" y="44"/>
                </a:lnTo>
                <a:lnTo>
                  <a:pt x="490" y="42"/>
                </a:lnTo>
                <a:lnTo>
                  <a:pt x="500" y="38"/>
                </a:lnTo>
                <a:lnTo>
                  <a:pt x="504" y="40"/>
                </a:lnTo>
                <a:lnTo>
                  <a:pt x="522" y="42"/>
                </a:lnTo>
                <a:lnTo>
                  <a:pt x="530" y="40"/>
                </a:lnTo>
                <a:lnTo>
                  <a:pt x="537" y="40"/>
                </a:lnTo>
                <a:lnTo>
                  <a:pt x="542" y="44"/>
                </a:lnTo>
                <a:lnTo>
                  <a:pt x="541" y="51"/>
                </a:lnTo>
                <a:lnTo>
                  <a:pt x="538" y="56"/>
                </a:lnTo>
                <a:lnTo>
                  <a:pt x="529" y="58"/>
                </a:lnTo>
                <a:lnTo>
                  <a:pt x="519" y="58"/>
                </a:lnTo>
                <a:lnTo>
                  <a:pt x="512" y="60"/>
                </a:lnTo>
                <a:lnTo>
                  <a:pt x="509" y="70"/>
                </a:lnTo>
                <a:lnTo>
                  <a:pt x="512" y="75"/>
                </a:lnTo>
                <a:lnTo>
                  <a:pt x="514" y="80"/>
                </a:lnTo>
                <a:lnTo>
                  <a:pt x="511" y="88"/>
                </a:lnTo>
                <a:lnTo>
                  <a:pt x="506" y="107"/>
                </a:lnTo>
                <a:lnTo>
                  <a:pt x="504" y="122"/>
                </a:lnTo>
                <a:lnTo>
                  <a:pt x="507" y="128"/>
                </a:lnTo>
                <a:lnTo>
                  <a:pt x="510" y="133"/>
                </a:lnTo>
                <a:lnTo>
                  <a:pt x="519" y="129"/>
                </a:lnTo>
                <a:lnTo>
                  <a:pt x="526" y="121"/>
                </a:lnTo>
                <a:lnTo>
                  <a:pt x="529" y="107"/>
                </a:lnTo>
                <a:lnTo>
                  <a:pt x="532" y="81"/>
                </a:lnTo>
                <a:lnTo>
                  <a:pt x="539" y="78"/>
                </a:lnTo>
                <a:lnTo>
                  <a:pt x="541" y="69"/>
                </a:lnTo>
                <a:lnTo>
                  <a:pt x="544" y="62"/>
                </a:lnTo>
                <a:lnTo>
                  <a:pt x="546" y="61"/>
                </a:lnTo>
                <a:lnTo>
                  <a:pt x="549" y="62"/>
                </a:lnTo>
                <a:lnTo>
                  <a:pt x="558" y="62"/>
                </a:lnTo>
                <a:lnTo>
                  <a:pt x="564" y="67"/>
                </a:lnTo>
                <a:lnTo>
                  <a:pt x="566" y="76"/>
                </a:lnTo>
                <a:lnTo>
                  <a:pt x="562" y="86"/>
                </a:lnTo>
                <a:lnTo>
                  <a:pt x="561" y="89"/>
                </a:lnTo>
                <a:lnTo>
                  <a:pt x="561" y="90"/>
                </a:lnTo>
                <a:lnTo>
                  <a:pt x="562" y="92"/>
                </a:lnTo>
                <a:lnTo>
                  <a:pt x="568" y="89"/>
                </a:lnTo>
                <a:lnTo>
                  <a:pt x="569" y="88"/>
                </a:lnTo>
                <a:lnTo>
                  <a:pt x="570" y="88"/>
                </a:lnTo>
                <a:lnTo>
                  <a:pt x="576" y="95"/>
                </a:lnTo>
                <a:lnTo>
                  <a:pt x="579" y="103"/>
                </a:lnTo>
                <a:lnTo>
                  <a:pt x="578" y="119"/>
                </a:lnTo>
                <a:lnTo>
                  <a:pt x="577" y="124"/>
                </a:lnTo>
                <a:lnTo>
                  <a:pt x="578" y="126"/>
                </a:lnTo>
                <a:lnTo>
                  <a:pt x="583" y="126"/>
                </a:lnTo>
                <a:lnTo>
                  <a:pt x="613" y="125"/>
                </a:lnTo>
                <a:lnTo>
                  <a:pt x="629" y="115"/>
                </a:lnTo>
                <a:lnTo>
                  <a:pt x="640" y="103"/>
                </a:lnTo>
                <a:lnTo>
                  <a:pt x="640" y="99"/>
                </a:lnTo>
                <a:lnTo>
                  <a:pt x="642" y="96"/>
                </a:lnTo>
                <a:lnTo>
                  <a:pt x="652" y="90"/>
                </a:lnTo>
                <a:lnTo>
                  <a:pt x="659" y="89"/>
                </a:lnTo>
                <a:lnTo>
                  <a:pt x="668" y="88"/>
                </a:lnTo>
                <a:lnTo>
                  <a:pt x="675" y="87"/>
                </a:lnTo>
                <a:lnTo>
                  <a:pt x="683" y="83"/>
                </a:lnTo>
                <a:lnTo>
                  <a:pt x="691" y="7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9" name="Freeform 243">
            <a:extLst>
              <a:ext uri="{FF2B5EF4-FFF2-40B4-BE49-F238E27FC236}">
                <a16:creationId xmlns:a16="http://schemas.microsoft.com/office/drawing/2014/main" id="{1286F013-BD0C-9BD0-4A26-0A3243E6C920}"/>
              </a:ext>
            </a:extLst>
          </p:cNvPr>
          <p:cNvSpPr>
            <a:spLocks/>
          </p:cNvSpPr>
          <p:nvPr/>
        </p:nvSpPr>
        <p:spPr bwMode="auto">
          <a:xfrm>
            <a:off x="2407751" y="945373"/>
            <a:ext cx="257127" cy="219232"/>
          </a:xfrm>
          <a:custGeom>
            <a:avLst/>
            <a:gdLst/>
            <a:ahLst/>
            <a:cxnLst>
              <a:cxn ang="0">
                <a:pos x="63" y="19"/>
              </a:cxn>
              <a:cxn ang="0">
                <a:pos x="47" y="40"/>
              </a:cxn>
              <a:cxn ang="0">
                <a:pos x="20" y="65"/>
              </a:cxn>
              <a:cxn ang="0">
                <a:pos x="1" y="68"/>
              </a:cxn>
              <a:cxn ang="0">
                <a:pos x="0" y="72"/>
              </a:cxn>
              <a:cxn ang="0">
                <a:pos x="5" y="81"/>
              </a:cxn>
              <a:cxn ang="0">
                <a:pos x="17" y="87"/>
              </a:cxn>
              <a:cxn ang="0">
                <a:pos x="31" y="90"/>
              </a:cxn>
              <a:cxn ang="0">
                <a:pos x="42" y="84"/>
              </a:cxn>
              <a:cxn ang="0">
                <a:pos x="46" y="87"/>
              </a:cxn>
              <a:cxn ang="0">
                <a:pos x="51" y="90"/>
              </a:cxn>
              <a:cxn ang="0">
                <a:pos x="60" y="87"/>
              </a:cxn>
              <a:cxn ang="0">
                <a:pos x="71" y="77"/>
              </a:cxn>
              <a:cxn ang="0">
                <a:pos x="84" y="57"/>
              </a:cxn>
              <a:cxn ang="0">
                <a:pos x="91" y="63"/>
              </a:cxn>
              <a:cxn ang="0">
                <a:pos x="100" y="63"/>
              </a:cxn>
              <a:cxn ang="0">
                <a:pos x="110" y="55"/>
              </a:cxn>
              <a:cxn ang="0">
                <a:pos x="113" y="49"/>
              </a:cxn>
              <a:cxn ang="0">
                <a:pos x="114" y="45"/>
              </a:cxn>
              <a:cxn ang="0">
                <a:pos x="110" y="41"/>
              </a:cxn>
              <a:cxn ang="0">
                <a:pos x="115" y="34"/>
              </a:cxn>
              <a:cxn ang="0">
                <a:pos x="118" y="30"/>
              </a:cxn>
              <a:cxn ang="0">
                <a:pos x="115" y="25"/>
              </a:cxn>
              <a:cxn ang="0">
                <a:pos x="118" y="19"/>
              </a:cxn>
              <a:cxn ang="0">
                <a:pos x="126" y="13"/>
              </a:cxn>
              <a:cxn ang="0">
                <a:pos x="126" y="11"/>
              </a:cxn>
              <a:cxn ang="0">
                <a:pos x="118" y="6"/>
              </a:cxn>
              <a:cxn ang="0">
                <a:pos x="109" y="0"/>
              </a:cxn>
              <a:cxn ang="0">
                <a:pos x="92" y="12"/>
              </a:cxn>
              <a:cxn ang="0">
                <a:pos x="81" y="12"/>
              </a:cxn>
              <a:cxn ang="0">
                <a:pos x="73" y="14"/>
              </a:cxn>
              <a:cxn ang="0">
                <a:pos x="63" y="19"/>
              </a:cxn>
            </a:cxnLst>
            <a:rect l="0" t="0" r="r" b="b"/>
            <a:pathLst>
              <a:path w="127" h="91">
                <a:moveTo>
                  <a:pt x="63" y="19"/>
                </a:moveTo>
                <a:lnTo>
                  <a:pt x="47" y="40"/>
                </a:lnTo>
                <a:lnTo>
                  <a:pt x="20" y="65"/>
                </a:lnTo>
                <a:lnTo>
                  <a:pt x="1" y="68"/>
                </a:lnTo>
                <a:lnTo>
                  <a:pt x="0" y="72"/>
                </a:lnTo>
                <a:lnTo>
                  <a:pt x="5" y="81"/>
                </a:lnTo>
                <a:lnTo>
                  <a:pt x="17" y="87"/>
                </a:lnTo>
                <a:lnTo>
                  <a:pt x="31" y="90"/>
                </a:lnTo>
                <a:lnTo>
                  <a:pt x="42" y="84"/>
                </a:lnTo>
                <a:lnTo>
                  <a:pt x="46" y="87"/>
                </a:lnTo>
                <a:lnTo>
                  <a:pt x="51" y="90"/>
                </a:lnTo>
                <a:lnTo>
                  <a:pt x="60" y="87"/>
                </a:lnTo>
                <a:lnTo>
                  <a:pt x="71" y="77"/>
                </a:lnTo>
                <a:lnTo>
                  <a:pt x="84" y="57"/>
                </a:lnTo>
                <a:lnTo>
                  <a:pt x="91" y="63"/>
                </a:lnTo>
                <a:lnTo>
                  <a:pt x="100" y="63"/>
                </a:lnTo>
                <a:lnTo>
                  <a:pt x="110" y="55"/>
                </a:lnTo>
                <a:lnTo>
                  <a:pt x="113" y="49"/>
                </a:lnTo>
                <a:lnTo>
                  <a:pt x="114" y="45"/>
                </a:lnTo>
                <a:lnTo>
                  <a:pt x="110" y="41"/>
                </a:lnTo>
                <a:lnTo>
                  <a:pt x="115" y="34"/>
                </a:lnTo>
                <a:lnTo>
                  <a:pt x="118" y="30"/>
                </a:lnTo>
                <a:lnTo>
                  <a:pt x="115" y="25"/>
                </a:lnTo>
                <a:lnTo>
                  <a:pt x="118" y="19"/>
                </a:lnTo>
                <a:lnTo>
                  <a:pt x="126" y="13"/>
                </a:lnTo>
                <a:lnTo>
                  <a:pt x="126" y="11"/>
                </a:lnTo>
                <a:lnTo>
                  <a:pt x="118" y="6"/>
                </a:lnTo>
                <a:lnTo>
                  <a:pt x="109" y="0"/>
                </a:lnTo>
                <a:lnTo>
                  <a:pt x="92" y="12"/>
                </a:lnTo>
                <a:lnTo>
                  <a:pt x="81" y="12"/>
                </a:lnTo>
                <a:lnTo>
                  <a:pt x="73" y="14"/>
                </a:lnTo>
                <a:lnTo>
                  <a:pt x="63" y="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4">
            <a:extLst>
              <a:ext uri="{FF2B5EF4-FFF2-40B4-BE49-F238E27FC236}">
                <a16:creationId xmlns:a16="http://schemas.microsoft.com/office/drawing/2014/main" id="{53F5639C-2FD5-CC6B-5583-2C46C89ECC18}"/>
              </a:ext>
            </a:extLst>
          </p:cNvPr>
          <p:cNvSpPr>
            <a:spLocks/>
          </p:cNvSpPr>
          <p:nvPr/>
        </p:nvSpPr>
        <p:spPr bwMode="auto">
          <a:xfrm>
            <a:off x="8047866" y="1275511"/>
            <a:ext cx="183321" cy="443623"/>
          </a:xfrm>
          <a:custGeom>
            <a:avLst/>
            <a:gdLst/>
            <a:ahLst/>
            <a:cxnLst>
              <a:cxn ang="0">
                <a:pos x="78" y="9"/>
              </a:cxn>
              <a:cxn ang="0">
                <a:pos x="77" y="1"/>
              </a:cxn>
              <a:cxn ang="0">
                <a:pos x="74" y="0"/>
              </a:cxn>
              <a:cxn ang="0">
                <a:pos x="65" y="7"/>
              </a:cxn>
              <a:cxn ang="0">
                <a:pos x="55" y="20"/>
              </a:cxn>
              <a:cxn ang="0">
                <a:pos x="45" y="27"/>
              </a:cxn>
              <a:cxn ang="0">
                <a:pos x="35" y="33"/>
              </a:cxn>
              <a:cxn ang="0">
                <a:pos x="8" y="89"/>
              </a:cxn>
              <a:cxn ang="0">
                <a:pos x="0" y="115"/>
              </a:cxn>
              <a:cxn ang="0">
                <a:pos x="1" y="125"/>
              </a:cxn>
              <a:cxn ang="0">
                <a:pos x="0" y="147"/>
              </a:cxn>
              <a:cxn ang="0">
                <a:pos x="2" y="148"/>
              </a:cxn>
              <a:cxn ang="0">
                <a:pos x="4" y="151"/>
              </a:cxn>
              <a:cxn ang="0">
                <a:pos x="3" y="157"/>
              </a:cxn>
              <a:cxn ang="0">
                <a:pos x="2" y="172"/>
              </a:cxn>
              <a:cxn ang="0">
                <a:pos x="5" y="175"/>
              </a:cxn>
              <a:cxn ang="0">
                <a:pos x="14" y="178"/>
              </a:cxn>
              <a:cxn ang="0">
                <a:pos x="22" y="179"/>
              </a:cxn>
              <a:cxn ang="0">
                <a:pos x="26" y="181"/>
              </a:cxn>
              <a:cxn ang="0">
                <a:pos x="28" y="185"/>
              </a:cxn>
              <a:cxn ang="0">
                <a:pos x="42" y="185"/>
              </a:cxn>
              <a:cxn ang="0">
                <a:pos x="47" y="185"/>
              </a:cxn>
              <a:cxn ang="0">
                <a:pos x="51" y="181"/>
              </a:cxn>
              <a:cxn ang="0">
                <a:pos x="52" y="177"/>
              </a:cxn>
              <a:cxn ang="0">
                <a:pos x="49" y="172"/>
              </a:cxn>
              <a:cxn ang="0">
                <a:pos x="45" y="170"/>
              </a:cxn>
              <a:cxn ang="0">
                <a:pos x="41" y="169"/>
              </a:cxn>
              <a:cxn ang="0">
                <a:pos x="31" y="157"/>
              </a:cxn>
              <a:cxn ang="0">
                <a:pos x="26" y="135"/>
              </a:cxn>
              <a:cxn ang="0">
                <a:pos x="26" y="116"/>
              </a:cxn>
              <a:cxn ang="0">
                <a:pos x="35" y="99"/>
              </a:cxn>
              <a:cxn ang="0">
                <a:pos x="34" y="92"/>
              </a:cxn>
              <a:cxn ang="0">
                <a:pos x="36" y="83"/>
              </a:cxn>
              <a:cxn ang="0">
                <a:pos x="41" y="76"/>
              </a:cxn>
              <a:cxn ang="0">
                <a:pos x="57" y="51"/>
              </a:cxn>
              <a:cxn ang="0">
                <a:pos x="70" y="36"/>
              </a:cxn>
              <a:cxn ang="0">
                <a:pos x="90" y="21"/>
              </a:cxn>
              <a:cxn ang="0">
                <a:pos x="78" y="9"/>
              </a:cxn>
            </a:cxnLst>
            <a:rect l="0" t="0" r="r" b="b"/>
            <a:pathLst>
              <a:path w="91" h="186">
                <a:moveTo>
                  <a:pt x="78" y="9"/>
                </a:moveTo>
                <a:lnTo>
                  <a:pt x="77" y="1"/>
                </a:lnTo>
                <a:lnTo>
                  <a:pt x="74" y="0"/>
                </a:lnTo>
                <a:lnTo>
                  <a:pt x="65" y="7"/>
                </a:lnTo>
                <a:lnTo>
                  <a:pt x="55" y="20"/>
                </a:lnTo>
                <a:lnTo>
                  <a:pt x="45" y="27"/>
                </a:lnTo>
                <a:lnTo>
                  <a:pt x="35" y="33"/>
                </a:lnTo>
                <a:lnTo>
                  <a:pt x="8" y="89"/>
                </a:lnTo>
                <a:lnTo>
                  <a:pt x="0" y="115"/>
                </a:lnTo>
                <a:lnTo>
                  <a:pt x="1" y="125"/>
                </a:lnTo>
                <a:lnTo>
                  <a:pt x="0" y="147"/>
                </a:lnTo>
                <a:lnTo>
                  <a:pt x="2" y="148"/>
                </a:lnTo>
                <a:lnTo>
                  <a:pt x="4" y="151"/>
                </a:lnTo>
                <a:lnTo>
                  <a:pt x="3" y="157"/>
                </a:lnTo>
                <a:lnTo>
                  <a:pt x="2" y="172"/>
                </a:lnTo>
                <a:lnTo>
                  <a:pt x="5" y="175"/>
                </a:lnTo>
                <a:lnTo>
                  <a:pt x="14" y="178"/>
                </a:lnTo>
                <a:lnTo>
                  <a:pt x="22" y="179"/>
                </a:lnTo>
                <a:lnTo>
                  <a:pt x="26" y="181"/>
                </a:lnTo>
                <a:lnTo>
                  <a:pt x="28" y="185"/>
                </a:lnTo>
                <a:lnTo>
                  <a:pt x="42" y="185"/>
                </a:lnTo>
                <a:lnTo>
                  <a:pt x="47" y="185"/>
                </a:lnTo>
                <a:lnTo>
                  <a:pt x="51" y="181"/>
                </a:lnTo>
                <a:lnTo>
                  <a:pt x="52" y="177"/>
                </a:lnTo>
                <a:lnTo>
                  <a:pt x="49" y="172"/>
                </a:lnTo>
                <a:lnTo>
                  <a:pt x="45" y="170"/>
                </a:lnTo>
                <a:lnTo>
                  <a:pt x="41" y="169"/>
                </a:lnTo>
                <a:lnTo>
                  <a:pt x="31" y="157"/>
                </a:lnTo>
                <a:lnTo>
                  <a:pt x="26" y="135"/>
                </a:lnTo>
                <a:lnTo>
                  <a:pt x="26" y="116"/>
                </a:lnTo>
                <a:lnTo>
                  <a:pt x="35" y="99"/>
                </a:lnTo>
                <a:lnTo>
                  <a:pt x="34" y="92"/>
                </a:lnTo>
                <a:lnTo>
                  <a:pt x="36" y="83"/>
                </a:lnTo>
                <a:lnTo>
                  <a:pt x="41" y="76"/>
                </a:lnTo>
                <a:lnTo>
                  <a:pt x="57" y="51"/>
                </a:lnTo>
                <a:lnTo>
                  <a:pt x="70" y="36"/>
                </a:lnTo>
                <a:lnTo>
                  <a:pt x="90" y="21"/>
                </a:lnTo>
                <a:lnTo>
                  <a:pt x="78" y="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 name="Freeform 18">
            <a:extLst>
              <a:ext uri="{FF2B5EF4-FFF2-40B4-BE49-F238E27FC236}">
                <a16:creationId xmlns:a16="http://schemas.microsoft.com/office/drawing/2014/main" id="{795DFAEF-6B8F-2ABF-A2D8-C608D90E2635}"/>
              </a:ext>
            </a:extLst>
          </p:cNvPr>
          <p:cNvSpPr>
            <a:spLocks/>
          </p:cNvSpPr>
          <p:nvPr/>
        </p:nvSpPr>
        <p:spPr bwMode="auto">
          <a:xfrm>
            <a:off x="6843182" y="945374"/>
            <a:ext cx="242841" cy="526156"/>
          </a:xfrm>
          <a:custGeom>
            <a:avLst/>
            <a:gdLst/>
            <a:ahLst/>
            <a:cxnLst>
              <a:cxn ang="0">
                <a:pos x="48" y="20"/>
              </a:cxn>
              <a:cxn ang="0">
                <a:pos x="41" y="17"/>
              </a:cxn>
              <a:cxn ang="0">
                <a:pos x="37" y="19"/>
              </a:cxn>
              <a:cxn ang="0">
                <a:pos x="36" y="23"/>
              </a:cxn>
              <a:cxn ang="0">
                <a:pos x="36" y="30"/>
              </a:cxn>
              <a:cxn ang="0">
                <a:pos x="31" y="32"/>
              </a:cxn>
              <a:cxn ang="0">
                <a:pos x="26" y="33"/>
              </a:cxn>
              <a:cxn ang="0">
                <a:pos x="18" y="23"/>
              </a:cxn>
              <a:cxn ang="0">
                <a:pos x="12" y="16"/>
              </a:cxn>
              <a:cxn ang="0">
                <a:pos x="6" y="15"/>
              </a:cxn>
              <a:cxn ang="0">
                <a:pos x="2" y="15"/>
              </a:cxn>
              <a:cxn ang="0">
                <a:pos x="0" y="34"/>
              </a:cxn>
              <a:cxn ang="0">
                <a:pos x="0" y="57"/>
              </a:cxn>
              <a:cxn ang="0">
                <a:pos x="3" y="70"/>
              </a:cxn>
              <a:cxn ang="0">
                <a:pos x="8" y="83"/>
              </a:cxn>
              <a:cxn ang="0">
                <a:pos x="14" y="90"/>
              </a:cxn>
              <a:cxn ang="0">
                <a:pos x="30" y="113"/>
              </a:cxn>
              <a:cxn ang="0">
                <a:pos x="44" y="105"/>
              </a:cxn>
              <a:cxn ang="0">
                <a:pos x="48" y="93"/>
              </a:cxn>
              <a:cxn ang="0">
                <a:pos x="63" y="93"/>
              </a:cxn>
              <a:cxn ang="0">
                <a:pos x="65" y="94"/>
              </a:cxn>
              <a:cxn ang="0">
                <a:pos x="70" y="99"/>
              </a:cxn>
              <a:cxn ang="0">
                <a:pos x="74" y="105"/>
              </a:cxn>
              <a:cxn ang="0">
                <a:pos x="66" y="113"/>
              </a:cxn>
              <a:cxn ang="0">
                <a:pos x="38" y="129"/>
              </a:cxn>
              <a:cxn ang="0">
                <a:pos x="38" y="142"/>
              </a:cxn>
              <a:cxn ang="0">
                <a:pos x="48" y="151"/>
              </a:cxn>
              <a:cxn ang="0">
                <a:pos x="38" y="162"/>
              </a:cxn>
              <a:cxn ang="0">
                <a:pos x="42" y="174"/>
              </a:cxn>
              <a:cxn ang="0">
                <a:pos x="52" y="190"/>
              </a:cxn>
              <a:cxn ang="0">
                <a:pos x="64" y="207"/>
              </a:cxn>
              <a:cxn ang="0">
                <a:pos x="70" y="219"/>
              </a:cxn>
              <a:cxn ang="0">
                <a:pos x="80" y="210"/>
              </a:cxn>
              <a:cxn ang="0">
                <a:pos x="90" y="170"/>
              </a:cxn>
              <a:cxn ang="0">
                <a:pos x="96" y="152"/>
              </a:cxn>
              <a:cxn ang="0">
                <a:pos x="101" y="129"/>
              </a:cxn>
              <a:cxn ang="0">
                <a:pos x="111" y="97"/>
              </a:cxn>
              <a:cxn ang="0">
                <a:pos x="115" y="86"/>
              </a:cxn>
              <a:cxn ang="0">
                <a:pos x="118" y="75"/>
              </a:cxn>
              <a:cxn ang="0">
                <a:pos x="116" y="65"/>
              </a:cxn>
              <a:cxn ang="0">
                <a:pos x="105" y="46"/>
              </a:cxn>
              <a:cxn ang="0">
                <a:pos x="109" y="21"/>
              </a:cxn>
              <a:cxn ang="0">
                <a:pos x="75" y="0"/>
              </a:cxn>
              <a:cxn ang="0">
                <a:pos x="67" y="3"/>
              </a:cxn>
              <a:cxn ang="0">
                <a:pos x="63" y="5"/>
              </a:cxn>
              <a:cxn ang="0">
                <a:pos x="63" y="10"/>
              </a:cxn>
              <a:cxn ang="0">
                <a:pos x="61" y="22"/>
              </a:cxn>
              <a:cxn ang="0">
                <a:pos x="57" y="30"/>
              </a:cxn>
              <a:cxn ang="0">
                <a:pos x="48" y="20"/>
              </a:cxn>
            </a:cxnLst>
            <a:rect l="0" t="0" r="r" b="b"/>
            <a:pathLst>
              <a:path w="119" h="220">
                <a:moveTo>
                  <a:pt x="48" y="20"/>
                </a:moveTo>
                <a:lnTo>
                  <a:pt x="41" y="17"/>
                </a:lnTo>
                <a:lnTo>
                  <a:pt x="37" y="19"/>
                </a:lnTo>
                <a:lnTo>
                  <a:pt x="36" y="23"/>
                </a:lnTo>
                <a:lnTo>
                  <a:pt x="36" y="30"/>
                </a:lnTo>
                <a:lnTo>
                  <a:pt x="31" y="32"/>
                </a:lnTo>
                <a:lnTo>
                  <a:pt x="26" y="33"/>
                </a:lnTo>
                <a:lnTo>
                  <a:pt x="18" y="23"/>
                </a:lnTo>
                <a:lnTo>
                  <a:pt x="12" y="16"/>
                </a:lnTo>
                <a:lnTo>
                  <a:pt x="6" y="15"/>
                </a:lnTo>
                <a:lnTo>
                  <a:pt x="2" y="15"/>
                </a:lnTo>
                <a:lnTo>
                  <a:pt x="0" y="34"/>
                </a:lnTo>
                <a:lnTo>
                  <a:pt x="0" y="57"/>
                </a:lnTo>
                <a:lnTo>
                  <a:pt x="3" y="70"/>
                </a:lnTo>
                <a:lnTo>
                  <a:pt x="8" y="83"/>
                </a:lnTo>
                <a:lnTo>
                  <a:pt x="14" y="90"/>
                </a:lnTo>
                <a:lnTo>
                  <a:pt x="30" y="113"/>
                </a:lnTo>
                <a:lnTo>
                  <a:pt x="44" y="105"/>
                </a:lnTo>
                <a:lnTo>
                  <a:pt x="48" y="93"/>
                </a:lnTo>
                <a:lnTo>
                  <a:pt x="63" y="93"/>
                </a:lnTo>
                <a:lnTo>
                  <a:pt x="65" y="94"/>
                </a:lnTo>
                <a:lnTo>
                  <a:pt x="70" y="99"/>
                </a:lnTo>
                <a:lnTo>
                  <a:pt x="74" y="105"/>
                </a:lnTo>
                <a:lnTo>
                  <a:pt x="66" y="113"/>
                </a:lnTo>
                <a:lnTo>
                  <a:pt x="38" y="129"/>
                </a:lnTo>
                <a:lnTo>
                  <a:pt x="38" y="142"/>
                </a:lnTo>
                <a:lnTo>
                  <a:pt x="48" y="151"/>
                </a:lnTo>
                <a:lnTo>
                  <a:pt x="38" y="162"/>
                </a:lnTo>
                <a:lnTo>
                  <a:pt x="42" y="174"/>
                </a:lnTo>
                <a:lnTo>
                  <a:pt x="52" y="190"/>
                </a:lnTo>
                <a:lnTo>
                  <a:pt x="64" y="207"/>
                </a:lnTo>
                <a:lnTo>
                  <a:pt x="70" y="219"/>
                </a:lnTo>
                <a:lnTo>
                  <a:pt x="80" y="210"/>
                </a:lnTo>
                <a:lnTo>
                  <a:pt x="90" y="170"/>
                </a:lnTo>
                <a:lnTo>
                  <a:pt x="96" y="152"/>
                </a:lnTo>
                <a:lnTo>
                  <a:pt x="101" y="129"/>
                </a:lnTo>
                <a:lnTo>
                  <a:pt x="111" y="97"/>
                </a:lnTo>
                <a:lnTo>
                  <a:pt x="115" y="86"/>
                </a:lnTo>
                <a:lnTo>
                  <a:pt x="118" y="75"/>
                </a:lnTo>
                <a:lnTo>
                  <a:pt x="116" y="65"/>
                </a:lnTo>
                <a:lnTo>
                  <a:pt x="105" y="46"/>
                </a:lnTo>
                <a:lnTo>
                  <a:pt x="109" y="21"/>
                </a:lnTo>
                <a:lnTo>
                  <a:pt x="75" y="0"/>
                </a:lnTo>
                <a:lnTo>
                  <a:pt x="67" y="3"/>
                </a:lnTo>
                <a:lnTo>
                  <a:pt x="63" y="5"/>
                </a:lnTo>
                <a:lnTo>
                  <a:pt x="63" y="10"/>
                </a:lnTo>
                <a:lnTo>
                  <a:pt x="61" y="22"/>
                </a:lnTo>
                <a:lnTo>
                  <a:pt x="57" y="30"/>
                </a:lnTo>
                <a:lnTo>
                  <a:pt x="48" y="2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 name="Freeform 20">
            <a:extLst>
              <a:ext uri="{FF2B5EF4-FFF2-40B4-BE49-F238E27FC236}">
                <a16:creationId xmlns:a16="http://schemas.microsoft.com/office/drawing/2014/main" id="{5B489DD1-477D-6AB9-D453-B3964A1A271F}"/>
              </a:ext>
            </a:extLst>
          </p:cNvPr>
          <p:cNvSpPr>
            <a:spLocks/>
          </p:cNvSpPr>
          <p:nvPr/>
        </p:nvSpPr>
        <p:spPr bwMode="auto">
          <a:xfrm>
            <a:off x="7097928" y="1236824"/>
            <a:ext cx="99993" cy="110905"/>
          </a:xfrm>
          <a:custGeom>
            <a:avLst/>
            <a:gdLst/>
            <a:ahLst/>
            <a:cxnLst>
              <a:cxn ang="0">
                <a:pos x="29" y="6"/>
              </a:cxn>
              <a:cxn ang="0">
                <a:pos x="22" y="2"/>
              </a:cxn>
              <a:cxn ang="0">
                <a:pos x="15" y="0"/>
              </a:cxn>
              <a:cxn ang="0">
                <a:pos x="11" y="1"/>
              </a:cxn>
              <a:cxn ang="0">
                <a:pos x="1" y="14"/>
              </a:cxn>
              <a:cxn ang="0">
                <a:pos x="0" y="21"/>
              </a:cxn>
              <a:cxn ang="0">
                <a:pos x="3" y="27"/>
              </a:cxn>
              <a:cxn ang="0">
                <a:pos x="29" y="45"/>
              </a:cxn>
              <a:cxn ang="0">
                <a:pos x="41" y="38"/>
              </a:cxn>
              <a:cxn ang="0">
                <a:pos x="49" y="31"/>
              </a:cxn>
              <a:cxn ang="0">
                <a:pos x="49" y="24"/>
              </a:cxn>
              <a:cxn ang="0">
                <a:pos x="29" y="6"/>
              </a:cxn>
            </a:cxnLst>
            <a:rect l="0" t="0" r="r" b="b"/>
            <a:pathLst>
              <a:path w="50" h="46">
                <a:moveTo>
                  <a:pt x="29" y="6"/>
                </a:moveTo>
                <a:lnTo>
                  <a:pt x="22" y="2"/>
                </a:lnTo>
                <a:lnTo>
                  <a:pt x="15" y="0"/>
                </a:lnTo>
                <a:lnTo>
                  <a:pt x="11" y="1"/>
                </a:lnTo>
                <a:lnTo>
                  <a:pt x="1" y="14"/>
                </a:lnTo>
                <a:lnTo>
                  <a:pt x="0" y="21"/>
                </a:lnTo>
                <a:lnTo>
                  <a:pt x="3" y="27"/>
                </a:lnTo>
                <a:lnTo>
                  <a:pt x="29" y="45"/>
                </a:lnTo>
                <a:lnTo>
                  <a:pt x="41" y="38"/>
                </a:lnTo>
                <a:lnTo>
                  <a:pt x="49" y="31"/>
                </a:lnTo>
                <a:lnTo>
                  <a:pt x="49" y="24"/>
                </a:lnTo>
                <a:lnTo>
                  <a:pt x="29" y="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 name="Freeform 21">
            <a:extLst>
              <a:ext uri="{FF2B5EF4-FFF2-40B4-BE49-F238E27FC236}">
                <a16:creationId xmlns:a16="http://schemas.microsoft.com/office/drawing/2014/main" id="{79244BC2-5564-B155-56CA-85B13E25D7C0}"/>
              </a:ext>
            </a:extLst>
          </p:cNvPr>
          <p:cNvSpPr>
            <a:spLocks/>
          </p:cNvSpPr>
          <p:nvPr/>
        </p:nvSpPr>
        <p:spPr bwMode="auto">
          <a:xfrm>
            <a:off x="6805088" y="1118180"/>
            <a:ext cx="85709" cy="116064"/>
          </a:xfrm>
          <a:custGeom>
            <a:avLst/>
            <a:gdLst/>
            <a:ahLst/>
            <a:cxnLst>
              <a:cxn ang="0">
                <a:pos x="0" y="0"/>
              </a:cxn>
              <a:cxn ang="0">
                <a:pos x="2" y="11"/>
              </a:cxn>
              <a:cxn ang="0">
                <a:pos x="13" y="27"/>
              </a:cxn>
              <a:cxn ang="0">
                <a:pos x="25" y="41"/>
              </a:cxn>
              <a:cxn ang="0">
                <a:pos x="38" y="48"/>
              </a:cxn>
              <a:cxn ang="0">
                <a:pos x="41" y="44"/>
              </a:cxn>
              <a:cxn ang="0">
                <a:pos x="38" y="39"/>
              </a:cxn>
              <a:cxn ang="0">
                <a:pos x="33" y="31"/>
              </a:cxn>
              <a:cxn ang="0">
                <a:pos x="27" y="25"/>
              </a:cxn>
              <a:cxn ang="0">
                <a:pos x="11" y="12"/>
              </a:cxn>
              <a:cxn ang="0">
                <a:pos x="0" y="0"/>
              </a:cxn>
            </a:cxnLst>
            <a:rect l="0" t="0" r="r" b="b"/>
            <a:pathLst>
              <a:path w="42" h="49">
                <a:moveTo>
                  <a:pt x="0" y="0"/>
                </a:moveTo>
                <a:lnTo>
                  <a:pt x="2" y="11"/>
                </a:lnTo>
                <a:lnTo>
                  <a:pt x="13" y="27"/>
                </a:lnTo>
                <a:lnTo>
                  <a:pt x="25" y="41"/>
                </a:lnTo>
                <a:lnTo>
                  <a:pt x="38" y="48"/>
                </a:lnTo>
                <a:lnTo>
                  <a:pt x="41" y="44"/>
                </a:lnTo>
                <a:lnTo>
                  <a:pt x="38" y="39"/>
                </a:lnTo>
                <a:lnTo>
                  <a:pt x="33" y="31"/>
                </a:lnTo>
                <a:lnTo>
                  <a:pt x="27" y="25"/>
                </a:lnTo>
                <a:lnTo>
                  <a:pt x="11" y="12"/>
                </a:lnTo>
                <a:lnTo>
                  <a:pt x="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 name="Freeform 22">
            <a:extLst>
              <a:ext uri="{FF2B5EF4-FFF2-40B4-BE49-F238E27FC236}">
                <a16:creationId xmlns:a16="http://schemas.microsoft.com/office/drawing/2014/main" id="{43645090-1858-DA48-A766-41F53FB6BE5E}"/>
              </a:ext>
            </a:extLst>
          </p:cNvPr>
          <p:cNvSpPr>
            <a:spLocks/>
          </p:cNvSpPr>
          <p:nvPr/>
        </p:nvSpPr>
        <p:spPr bwMode="auto">
          <a:xfrm>
            <a:off x="7088403" y="1154289"/>
            <a:ext cx="73805" cy="59321"/>
          </a:xfrm>
          <a:custGeom>
            <a:avLst/>
            <a:gdLst/>
            <a:ahLst/>
            <a:cxnLst>
              <a:cxn ang="0">
                <a:pos x="17" y="0"/>
              </a:cxn>
              <a:cxn ang="0">
                <a:pos x="24" y="0"/>
              </a:cxn>
              <a:cxn ang="0">
                <a:pos x="29" y="3"/>
              </a:cxn>
              <a:cxn ang="0">
                <a:pos x="32" y="6"/>
              </a:cxn>
              <a:cxn ang="0">
                <a:pos x="35" y="12"/>
              </a:cxn>
              <a:cxn ang="0">
                <a:pos x="32" y="16"/>
              </a:cxn>
              <a:cxn ang="0">
                <a:pos x="29" y="19"/>
              </a:cxn>
              <a:cxn ang="0">
                <a:pos x="17" y="24"/>
              </a:cxn>
              <a:cxn ang="0">
                <a:pos x="4" y="19"/>
              </a:cxn>
              <a:cxn ang="0">
                <a:pos x="0" y="12"/>
              </a:cxn>
              <a:cxn ang="0">
                <a:pos x="4" y="3"/>
              </a:cxn>
              <a:cxn ang="0">
                <a:pos x="17" y="0"/>
              </a:cxn>
            </a:cxnLst>
            <a:rect l="0" t="0" r="r" b="b"/>
            <a:pathLst>
              <a:path w="36" h="25">
                <a:moveTo>
                  <a:pt x="17" y="0"/>
                </a:moveTo>
                <a:lnTo>
                  <a:pt x="24" y="0"/>
                </a:lnTo>
                <a:lnTo>
                  <a:pt x="29" y="3"/>
                </a:lnTo>
                <a:lnTo>
                  <a:pt x="32" y="6"/>
                </a:lnTo>
                <a:lnTo>
                  <a:pt x="35" y="12"/>
                </a:lnTo>
                <a:lnTo>
                  <a:pt x="32" y="16"/>
                </a:lnTo>
                <a:lnTo>
                  <a:pt x="29" y="19"/>
                </a:lnTo>
                <a:lnTo>
                  <a:pt x="17" y="24"/>
                </a:lnTo>
                <a:lnTo>
                  <a:pt x="4" y="19"/>
                </a:lnTo>
                <a:lnTo>
                  <a:pt x="0" y="12"/>
                </a:lnTo>
                <a:lnTo>
                  <a:pt x="4" y="3"/>
                </a:lnTo>
                <a:lnTo>
                  <a:pt x="1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 name="Freeform 23">
            <a:extLst>
              <a:ext uri="{FF2B5EF4-FFF2-40B4-BE49-F238E27FC236}">
                <a16:creationId xmlns:a16="http://schemas.microsoft.com/office/drawing/2014/main" id="{32EC874D-0F4B-8EF6-AC82-6CB1DD9FEC41}"/>
              </a:ext>
            </a:extLst>
          </p:cNvPr>
          <p:cNvSpPr>
            <a:spLocks/>
          </p:cNvSpPr>
          <p:nvPr/>
        </p:nvSpPr>
        <p:spPr bwMode="auto">
          <a:xfrm>
            <a:off x="10711981" y="2962307"/>
            <a:ext cx="42855" cy="61901"/>
          </a:xfrm>
          <a:custGeom>
            <a:avLst/>
            <a:gdLst/>
            <a:ahLst/>
            <a:cxnLst>
              <a:cxn ang="0">
                <a:pos x="9" y="25"/>
              </a:cxn>
              <a:cxn ang="0">
                <a:pos x="2" y="21"/>
              </a:cxn>
              <a:cxn ang="0">
                <a:pos x="0" y="13"/>
              </a:cxn>
              <a:cxn ang="0">
                <a:pos x="2" y="4"/>
              </a:cxn>
              <a:cxn ang="0">
                <a:pos x="9" y="0"/>
              </a:cxn>
              <a:cxn ang="0">
                <a:pos x="16" y="4"/>
              </a:cxn>
              <a:cxn ang="0">
                <a:pos x="19" y="13"/>
              </a:cxn>
              <a:cxn ang="0">
                <a:pos x="16" y="21"/>
              </a:cxn>
              <a:cxn ang="0">
                <a:pos x="9" y="25"/>
              </a:cxn>
            </a:cxnLst>
            <a:rect l="0" t="0" r="r" b="b"/>
            <a:pathLst>
              <a:path w="20" h="26">
                <a:moveTo>
                  <a:pt x="9" y="25"/>
                </a:moveTo>
                <a:lnTo>
                  <a:pt x="2" y="21"/>
                </a:lnTo>
                <a:lnTo>
                  <a:pt x="0" y="13"/>
                </a:lnTo>
                <a:lnTo>
                  <a:pt x="2" y="4"/>
                </a:lnTo>
                <a:lnTo>
                  <a:pt x="9" y="0"/>
                </a:lnTo>
                <a:lnTo>
                  <a:pt x="16" y="4"/>
                </a:lnTo>
                <a:lnTo>
                  <a:pt x="19" y="13"/>
                </a:lnTo>
                <a:lnTo>
                  <a:pt x="16" y="21"/>
                </a:lnTo>
                <a:lnTo>
                  <a:pt x="9" y="2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24">
            <a:extLst>
              <a:ext uri="{FF2B5EF4-FFF2-40B4-BE49-F238E27FC236}">
                <a16:creationId xmlns:a16="http://schemas.microsoft.com/office/drawing/2014/main" id="{426B8B24-2145-08DB-62A0-C5491480C0E3}"/>
              </a:ext>
            </a:extLst>
          </p:cNvPr>
          <p:cNvSpPr>
            <a:spLocks/>
          </p:cNvSpPr>
          <p:nvPr/>
        </p:nvSpPr>
        <p:spPr bwMode="auto">
          <a:xfrm>
            <a:off x="10690554" y="3034525"/>
            <a:ext cx="40473" cy="46425"/>
          </a:xfrm>
          <a:custGeom>
            <a:avLst/>
            <a:gdLst/>
            <a:ahLst/>
            <a:cxnLst>
              <a:cxn ang="0">
                <a:pos x="12" y="18"/>
              </a:cxn>
              <a:cxn ang="0">
                <a:pos x="16" y="16"/>
              </a:cxn>
              <a:cxn ang="0">
                <a:pos x="19" y="8"/>
              </a:cxn>
              <a:cxn ang="0">
                <a:pos x="16" y="4"/>
              </a:cxn>
              <a:cxn ang="0">
                <a:pos x="12" y="0"/>
              </a:cxn>
              <a:cxn ang="0">
                <a:pos x="4" y="4"/>
              </a:cxn>
              <a:cxn ang="0">
                <a:pos x="0" y="8"/>
              </a:cxn>
              <a:cxn ang="0">
                <a:pos x="12" y="18"/>
              </a:cxn>
            </a:cxnLst>
            <a:rect l="0" t="0" r="r" b="b"/>
            <a:pathLst>
              <a:path w="20" h="19">
                <a:moveTo>
                  <a:pt x="12" y="18"/>
                </a:moveTo>
                <a:lnTo>
                  <a:pt x="16" y="16"/>
                </a:lnTo>
                <a:lnTo>
                  <a:pt x="19" y="8"/>
                </a:lnTo>
                <a:lnTo>
                  <a:pt x="16" y="4"/>
                </a:lnTo>
                <a:lnTo>
                  <a:pt x="12" y="0"/>
                </a:lnTo>
                <a:lnTo>
                  <a:pt x="4" y="4"/>
                </a:lnTo>
                <a:lnTo>
                  <a:pt x="0" y="8"/>
                </a:lnTo>
                <a:lnTo>
                  <a:pt x="12"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6" name="Freeform 25">
            <a:extLst>
              <a:ext uri="{FF2B5EF4-FFF2-40B4-BE49-F238E27FC236}">
                <a16:creationId xmlns:a16="http://schemas.microsoft.com/office/drawing/2014/main" id="{CD8A409A-A8C0-5C25-5999-CC1678F32615}"/>
              </a:ext>
            </a:extLst>
          </p:cNvPr>
          <p:cNvSpPr>
            <a:spLocks/>
          </p:cNvSpPr>
          <p:nvPr/>
        </p:nvSpPr>
        <p:spPr bwMode="auto">
          <a:xfrm>
            <a:off x="10669126" y="3065476"/>
            <a:ext cx="42855" cy="46425"/>
          </a:xfrm>
          <a:custGeom>
            <a:avLst/>
            <a:gdLst/>
            <a:ahLst/>
            <a:cxnLst>
              <a:cxn ang="0">
                <a:pos x="11" y="18"/>
              </a:cxn>
              <a:cxn ang="0">
                <a:pos x="20" y="15"/>
              </a:cxn>
              <a:cxn ang="0">
                <a:pos x="20" y="9"/>
              </a:cxn>
              <a:cxn ang="0">
                <a:pos x="20" y="2"/>
              </a:cxn>
              <a:cxn ang="0">
                <a:pos x="11" y="0"/>
              </a:cxn>
              <a:cxn ang="0">
                <a:pos x="0" y="9"/>
              </a:cxn>
              <a:cxn ang="0">
                <a:pos x="11" y="18"/>
              </a:cxn>
            </a:cxnLst>
            <a:rect l="0" t="0" r="r" b="b"/>
            <a:pathLst>
              <a:path w="21" h="19">
                <a:moveTo>
                  <a:pt x="11" y="18"/>
                </a:moveTo>
                <a:lnTo>
                  <a:pt x="20" y="15"/>
                </a:lnTo>
                <a:lnTo>
                  <a:pt x="20" y="9"/>
                </a:lnTo>
                <a:lnTo>
                  <a:pt x="20" y="2"/>
                </a:lnTo>
                <a:lnTo>
                  <a:pt x="11" y="0"/>
                </a:lnTo>
                <a:lnTo>
                  <a:pt x="0" y="9"/>
                </a:lnTo>
                <a:lnTo>
                  <a:pt x="11"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7" name="Freeform 26">
            <a:extLst>
              <a:ext uri="{FF2B5EF4-FFF2-40B4-BE49-F238E27FC236}">
                <a16:creationId xmlns:a16="http://schemas.microsoft.com/office/drawing/2014/main" id="{48059469-4283-02CF-C2C0-4B7E08334153}"/>
              </a:ext>
            </a:extLst>
          </p:cNvPr>
          <p:cNvSpPr>
            <a:spLocks/>
          </p:cNvSpPr>
          <p:nvPr/>
        </p:nvSpPr>
        <p:spPr bwMode="auto">
          <a:xfrm>
            <a:off x="10647699" y="3086109"/>
            <a:ext cx="42855" cy="46425"/>
          </a:xfrm>
          <a:custGeom>
            <a:avLst/>
            <a:gdLst/>
            <a:ahLst/>
            <a:cxnLst>
              <a:cxn ang="0">
                <a:pos x="11" y="18"/>
              </a:cxn>
              <a:cxn ang="0">
                <a:pos x="17" y="16"/>
              </a:cxn>
              <a:cxn ang="0">
                <a:pos x="20" y="9"/>
              </a:cxn>
              <a:cxn ang="0">
                <a:pos x="17" y="3"/>
              </a:cxn>
              <a:cxn ang="0">
                <a:pos x="11" y="0"/>
              </a:cxn>
              <a:cxn ang="0">
                <a:pos x="0" y="9"/>
              </a:cxn>
              <a:cxn ang="0">
                <a:pos x="11" y="18"/>
              </a:cxn>
            </a:cxnLst>
            <a:rect l="0" t="0" r="r" b="b"/>
            <a:pathLst>
              <a:path w="21" h="19">
                <a:moveTo>
                  <a:pt x="11" y="18"/>
                </a:moveTo>
                <a:lnTo>
                  <a:pt x="17" y="16"/>
                </a:lnTo>
                <a:lnTo>
                  <a:pt x="20" y="9"/>
                </a:lnTo>
                <a:lnTo>
                  <a:pt x="17" y="3"/>
                </a:lnTo>
                <a:lnTo>
                  <a:pt x="11" y="0"/>
                </a:lnTo>
                <a:lnTo>
                  <a:pt x="0" y="9"/>
                </a:lnTo>
                <a:lnTo>
                  <a:pt x="11"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8" name="Freeform 27">
            <a:extLst>
              <a:ext uri="{FF2B5EF4-FFF2-40B4-BE49-F238E27FC236}">
                <a16:creationId xmlns:a16="http://schemas.microsoft.com/office/drawing/2014/main" id="{870C7FB1-E537-FF37-112B-512DD64E3187}"/>
              </a:ext>
            </a:extLst>
          </p:cNvPr>
          <p:cNvSpPr>
            <a:spLocks/>
          </p:cNvSpPr>
          <p:nvPr/>
        </p:nvSpPr>
        <p:spPr bwMode="auto">
          <a:xfrm>
            <a:off x="10554849" y="3194436"/>
            <a:ext cx="40473" cy="46425"/>
          </a:xfrm>
          <a:custGeom>
            <a:avLst/>
            <a:gdLst/>
            <a:ahLst/>
            <a:cxnLst>
              <a:cxn ang="0">
                <a:pos x="8" y="18"/>
              </a:cxn>
              <a:cxn ang="0">
                <a:pos x="15" y="14"/>
              </a:cxn>
              <a:cxn ang="0">
                <a:pos x="19" y="9"/>
              </a:cxn>
              <a:cxn ang="0">
                <a:pos x="15" y="3"/>
              </a:cxn>
              <a:cxn ang="0">
                <a:pos x="8" y="0"/>
              </a:cxn>
              <a:cxn ang="0">
                <a:pos x="1" y="3"/>
              </a:cxn>
              <a:cxn ang="0">
                <a:pos x="0" y="9"/>
              </a:cxn>
              <a:cxn ang="0">
                <a:pos x="8" y="18"/>
              </a:cxn>
            </a:cxnLst>
            <a:rect l="0" t="0" r="r" b="b"/>
            <a:pathLst>
              <a:path w="20" h="19">
                <a:moveTo>
                  <a:pt x="8" y="18"/>
                </a:moveTo>
                <a:lnTo>
                  <a:pt x="15" y="14"/>
                </a:lnTo>
                <a:lnTo>
                  <a:pt x="19" y="9"/>
                </a:lnTo>
                <a:lnTo>
                  <a:pt x="15" y="3"/>
                </a:lnTo>
                <a:lnTo>
                  <a:pt x="8" y="0"/>
                </a:lnTo>
                <a:lnTo>
                  <a:pt x="1" y="3"/>
                </a:lnTo>
                <a:lnTo>
                  <a:pt x="0" y="9"/>
                </a:lnTo>
                <a:lnTo>
                  <a:pt x="8"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9" name="Freeform 28">
            <a:extLst>
              <a:ext uri="{FF2B5EF4-FFF2-40B4-BE49-F238E27FC236}">
                <a16:creationId xmlns:a16="http://schemas.microsoft.com/office/drawing/2014/main" id="{90F931F1-4AB0-982F-9084-A3F047DF31AE}"/>
              </a:ext>
            </a:extLst>
          </p:cNvPr>
          <p:cNvSpPr>
            <a:spLocks/>
          </p:cNvSpPr>
          <p:nvPr/>
        </p:nvSpPr>
        <p:spPr bwMode="auto">
          <a:xfrm>
            <a:off x="10500090" y="3227965"/>
            <a:ext cx="40473" cy="46425"/>
          </a:xfrm>
          <a:custGeom>
            <a:avLst/>
            <a:gdLst/>
            <a:ahLst/>
            <a:cxnLst>
              <a:cxn ang="0">
                <a:pos x="9" y="18"/>
              </a:cxn>
              <a:cxn ang="0">
                <a:pos x="19" y="9"/>
              </a:cxn>
              <a:cxn ang="0">
                <a:pos x="15" y="2"/>
              </a:cxn>
              <a:cxn ang="0">
                <a:pos x="9" y="0"/>
              </a:cxn>
              <a:cxn ang="0">
                <a:pos x="3" y="2"/>
              </a:cxn>
              <a:cxn ang="0">
                <a:pos x="0" y="9"/>
              </a:cxn>
              <a:cxn ang="0">
                <a:pos x="9" y="18"/>
              </a:cxn>
            </a:cxnLst>
            <a:rect l="0" t="0" r="r" b="b"/>
            <a:pathLst>
              <a:path w="20" h="19">
                <a:moveTo>
                  <a:pt x="9" y="18"/>
                </a:moveTo>
                <a:lnTo>
                  <a:pt x="19" y="9"/>
                </a:lnTo>
                <a:lnTo>
                  <a:pt x="15" y="2"/>
                </a:lnTo>
                <a:lnTo>
                  <a:pt x="9" y="0"/>
                </a:lnTo>
                <a:lnTo>
                  <a:pt x="3" y="2"/>
                </a:lnTo>
                <a:lnTo>
                  <a:pt x="0" y="9"/>
                </a:lnTo>
                <a:lnTo>
                  <a:pt x="9"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0" name="Freeform 29">
            <a:extLst>
              <a:ext uri="{FF2B5EF4-FFF2-40B4-BE49-F238E27FC236}">
                <a16:creationId xmlns:a16="http://schemas.microsoft.com/office/drawing/2014/main" id="{AC09DCC3-B785-9A12-53F3-A5C5607F9FC1}"/>
              </a:ext>
            </a:extLst>
          </p:cNvPr>
          <p:cNvSpPr>
            <a:spLocks/>
          </p:cNvSpPr>
          <p:nvPr/>
        </p:nvSpPr>
        <p:spPr bwMode="auto">
          <a:xfrm>
            <a:off x="10326291" y="2810134"/>
            <a:ext cx="73805" cy="392039"/>
          </a:xfrm>
          <a:custGeom>
            <a:avLst/>
            <a:gdLst/>
            <a:ahLst/>
            <a:cxnLst>
              <a:cxn ang="0">
                <a:pos x="28" y="6"/>
              </a:cxn>
              <a:cxn ang="0">
                <a:pos x="25" y="2"/>
              </a:cxn>
              <a:cxn ang="0">
                <a:pos x="21" y="0"/>
              </a:cxn>
              <a:cxn ang="0">
                <a:pos x="16" y="2"/>
              </a:cxn>
              <a:cxn ang="0">
                <a:pos x="9" y="21"/>
              </a:cxn>
              <a:cxn ang="0">
                <a:pos x="2" y="40"/>
              </a:cxn>
              <a:cxn ang="0">
                <a:pos x="7" y="58"/>
              </a:cxn>
              <a:cxn ang="0">
                <a:pos x="9" y="97"/>
              </a:cxn>
              <a:cxn ang="0">
                <a:pos x="7" y="137"/>
              </a:cxn>
              <a:cxn ang="0">
                <a:pos x="0" y="158"/>
              </a:cxn>
              <a:cxn ang="0">
                <a:pos x="9" y="163"/>
              </a:cxn>
              <a:cxn ang="0">
                <a:pos x="13" y="149"/>
              </a:cxn>
              <a:cxn ang="0">
                <a:pos x="24" y="160"/>
              </a:cxn>
              <a:cxn ang="0">
                <a:pos x="24" y="152"/>
              </a:cxn>
              <a:cxn ang="0">
                <a:pos x="21" y="139"/>
              </a:cxn>
              <a:cxn ang="0">
                <a:pos x="17" y="122"/>
              </a:cxn>
              <a:cxn ang="0">
                <a:pos x="19" y="113"/>
              </a:cxn>
              <a:cxn ang="0">
                <a:pos x="26" y="104"/>
              </a:cxn>
              <a:cxn ang="0">
                <a:pos x="33" y="97"/>
              </a:cxn>
              <a:cxn ang="0">
                <a:pos x="35" y="91"/>
              </a:cxn>
              <a:cxn ang="0">
                <a:pos x="33" y="79"/>
              </a:cxn>
              <a:cxn ang="0">
                <a:pos x="26" y="35"/>
              </a:cxn>
              <a:cxn ang="0">
                <a:pos x="24" y="23"/>
              </a:cxn>
              <a:cxn ang="0">
                <a:pos x="25" y="14"/>
              </a:cxn>
              <a:cxn ang="0">
                <a:pos x="28" y="6"/>
              </a:cxn>
            </a:cxnLst>
            <a:rect l="0" t="0" r="r" b="b"/>
            <a:pathLst>
              <a:path w="36" h="164">
                <a:moveTo>
                  <a:pt x="28" y="6"/>
                </a:moveTo>
                <a:lnTo>
                  <a:pt x="25" y="2"/>
                </a:lnTo>
                <a:lnTo>
                  <a:pt x="21" y="0"/>
                </a:lnTo>
                <a:lnTo>
                  <a:pt x="16" y="2"/>
                </a:lnTo>
                <a:lnTo>
                  <a:pt x="9" y="21"/>
                </a:lnTo>
                <a:lnTo>
                  <a:pt x="2" y="40"/>
                </a:lnTo>
                <a:lnTo>
                  <a:pt x="7" y="58"/>
                </a:lnTo>
                <a:lnTo>
                  <a:pt x="9" y="97"/>
                </a:lnTo>
                <a:lnTo>
                  <a:pt x="7" y="137"/>
                </a:lnTo>
                <a:lnTo>
                  <a:pt x="0" y="158"/>
                </a:lnTo>
                <a:lnTo>
                  <a:pt x="9" y="163"/>
                </a:lnTo>
                <a:lnTo>
                  <a:pt x="13" y="149"/>
                </a:lnTo>
                <a:lnTo>
                  <a:pt x="24" y="160"/>
                </a:lnTo>
                <a:lnTo>
                  <a:pt x="24" y="152"/>
                </a:lnTo>
                <a:lnTo>
                  <a:pt x="21" y="139"/>
                </a:lnTo>
                <a:lnTo>
                  <a:pt x="17" y="122"/>
                </a:lnTo>
                <a:lnTo>
                  <a:pt x="19" y="113"/>
                </a:lnTo>
                <a:lnTo>
                  <a:pt x="26" y="104"/>
                </a:lnTo>
                <a:lnTo>
                  <a:pt x="33" y="97"/>
                </a:lnTo>
                <a:lnTo>
                  <a:pt x="35" y="91"/>
                </a:lnTo>
                <a:lnTo>
                  <a:pt x="33" y="79"/>
                </a:lnTo>
                <a:lnTo>
                  <a:pt x="26" y="35"/>
                </a:lnTo>
                <a:lnTo>
                  <a:pt x="24" y="23"/>
                </a:lnTo>
                <a:lnTo>
                  <a:pt x="25" y="14"/>
                </a:lnTo>
                <a:lnTo>
                  <a:pt x="28" y="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1" name="Freeform 30">
            <a:extLst>
              <a:ext uri="{FF2B5EF4-FFF2-40B4-BE49-F238E27FC236}">
                <a16:creationId xmlns:a16="http://schemas.microsoft.com/office/drawing/2014/main" id="{9CE7C318-E52F-F4C7-87BC-2A2126E09A18}"/>
              </a:ext>
            </a:extLst>
          </p:cNvPr>
          <p:cNvSpPr>
            <a:spLocks/>
          </p:cNvSpPr>
          <p:nvPr/>
        </p:nvSpPr>
        <p:spPr bwMode="auto">
          <a:xfrm>
            <a:off x="6995552" y="896368"/>
            <a:ext cx="4675891" cy="2757163"/>
          </a:xfrm>
          <a:custGeom>
            <a:avLst/>
            <a:gdLst/>
            <a:ahLst/>
            <a:cxnLst>
              <a:cxn ang="0">
                <a:pos x="1629" y="840"/>
              </a:cxn>
              <a:cxn ang="0">
                <a:pos x="1733" y="693"/>
              </a:cxn>
              <a:cxn ang="0">
                <a:pos x="1900" y="623"/>
              </a:cxn>
              <a:cxn ang="0">
                <a:pos x="1830" y="770"/>
              </a:cxn>
              <a:cxn ang="0">
                <a:pos x="1933" y="698"/>
              </a:cxn>
              <a:cxn ang="0">
                <a:pos x="2061" y="638"/>
              </a:cxn>
              <a:cxn ang="0">
                <a:pos x="2125" y="541"/>
              </a:cxn>
              <a:cxn ang="0">
                <a:pos x="2276" y="513"/>
              </a:cxn>
              <a:cxn ang="0">
                <a:pos x="2158" y="406"/>
              </a:cxn>
              <a:cxn ang="0">
                <a:pos x="2026" y="373"/>
              </a:cxn>
              <a:cxn ang="0">
                <a:pos x="1822" y="328"/>
              </a:cxn>
              <a:cxn ang="0">
                <a:pos x="1722" y="285"/>
              </a:cxn>
              <a:cxn ang="0">
                <a:pos x="1618" y="287"/>
              </a:cxn>
              <a:cxn ang="0">
                <a:pos x="1494" y="251"/>
              </a:cxn>
              <a:cxn ang="0">
                <a:pos x="1278" y="209"/>
              </a:cxn>
              <a:cxn ang="0">
                <a:pos x="1197" y="211"/>
              </a:cxn>
              <a:cxn ang="0">
                <a:pos x="1230" y="50"/>
              </a:cxn>
              <a:cxn ang="0">
                <a:pos x="1128" y="7"/>
              </a:cxn>
              <a:cxn ang="0">
                <a:pos x="1077" y="110"/>
              </a:cxn>
              <a:cxn ang="0">
                <a:pos x="927" y="122"/>
              </a:cxn>
              <a:cxn ang="0">
                <a:pos x="826" y="269"/>
              </a:cxn>
              <a:cxn ang="0">
                <a:pos x="844" y="345"/>
              </a:cxn>
              <a:cxn ang="0">
                <a:pos x="779" y="271"/>
              </a:cxn>
              <a:cxn ang="0">
                <a:pos x="735" y="287"/>
              </a:cxn>
              <a:cxn ang="0">
                <a:pos x="770" y="389"/>
              </a:cxn>
              <a:cxn ang="0">
                <a:pos x="808" y="467"/>
              </a:cxn>
              <a:cxn ang="0">
                <a:pos x="775" y="471"/>
              </a:cxn>
              <a:cxn ang="0">
                <a:pos x="730" y="411"/>
              </a:cxn>
              <a:cxn ang="0">
                <a:pos x="696" y="455"/>
              </a:cxn>
              <a:cxn ang="0">
                <a:pos x="720" y="259"/>
              </a:cxn>
              <a:cxn ang="0">
                <a:pos x="624" y="338"/>
              </a:cxn>
              <a:cxn ang="0">
                <a:pos x="525" y="392"/>
              </a:cxn>
              <a:cxn ang="0">
                <a:pos x="364" y="461"/>
              </a:cxn>
              <a:cxn ang="0">
                <a:pos x="323" y="437"/>
              </a:cxn>
              <a:cxn ang="0">
                <a:pos x="237" y="521"/>
              </a:cxn>
              <a:cxn ang="0">
                <a:pos x="198" y="500"/>
              </a:cxn>
              <a:cxn ang="0">
                <a:pos x="281" y="433"/>
              </a:cxn>
              <a:cxn ang="0">
                <a:pos x="180" y="360"/>
              </a:cxn>
              <a:cxn ang="0">
                <a:pos x="135" y="570"/>
              </a:cxn>
              <a:cxn ang="0">
                <a:pos x="61" y="669"/>
              </a:cxn>
              <a:cxn ang="0">
                <a:pos x="2" y="740"/>
              </a:cxn>
              <a:cxn ang="0">
                <a:pos x="44" y="831"/>
              </a:cxn>
              <a:cxn ang="0">
                <a:pos x="38" y="908"/>
              </a:cxn>
              <a:cxn ang="0">
                <a:pos x="118" y="968"/>
              </a:cxn>
              <a:cxn ang="0">
                <a:pos x="186" y="984"/>
              </a:cxn>
              <a:cxn ang="0">
                <a:pos x="229" y="957"/>
              </a:cxn>
              <a:cxn ang="0">
                <a:pos x="268" y="1055"/>
              </a:cxn>
              <a:cxn ang="0">
                <a:pos x="373" y="1059"/>
              </a:cxn>
              <a:cxn ang="0">
                <a:pos x="425" y="950"/>
              </a:cxn>
              <a:cxn ang="0">
                <a:pos x="419" y="1029"/>
              </a:cxn>
              <a:cxn ang="0">
                <a:pos x="431" y="1097"/>
              </a:cxn>
              <a:cxn ang="0">
                <a:pos x="535" y="1153"/>
              </a:cxn>
              <a:cxn ang="0">
                <a:pos x="699" y="1131"/>
              </a:cxn>
              <a:cxn ang="0">
                <a:pos x="763" y="1058"/>
              </a:cxn>
              <a:cxn ang="0">
                <a:pos x="804" y="988"/>
              </a:cxn>
              <a:cxn ang="0">
                <a:pos x="898" y="905"/>
              </a:cxn>
              <a:cxn ang="0">
                <a:pos x="1039" y="900"/>
              </a:cxn>
              <a:cxn ang="0">
                <a:pos x="1226" y="893"/>
              </a:cxn>
              <a:cxn ang="0">
                <a:pos x="1403" y="820"/>
              </a:cxn>
              <a:cxn ang="0">
                <a:pos x="1508" y="931"/>
              </a:cxn>
            </a:cxnLst>
            <a:rect l="0" t="0" r="r" b="b"/>
            <a:pathLst>
              <a:path w="2299" h="1154">
                <a:moveTo>
                  <a:pt x="1503" y="991"/>
                </a:moveTo>
                <a:lnTo>
                  <a:pt x="1506" y="987"/>
                </a:lnTo>
                <a:lnTo>
                  <a:pt x="1506" y="993"/>
                </a:lnTo>
                <a:lnTo>
                  <a:pt x="1501" y="1004"/>
                </a:lnTo>
                <a:lnTo>
                  <a:pt x="1506" y="1015"/>
                </a:lnTo>
                <a:lnTo>
                  <a:pt x="1512" y="1022"/>
                </a:lnTo>
                <a:lnTo>
                  <a:pt x="1522" y="1027"/>
                </a:lnTo>
                <a:lnTo>
                  <a:pt x="1533" y="1018"/>
                </a:lnTo>
                <a:lnTo>
                  <a:pt x="1547" y="1003"/>
                </a:lnTo>
                <a:lnTo>
                  <a:pt x="1576" y="964"/>
                </a:lnTo>
                <a:lnTo>
                  <a:pt x="1610" y="910"/>
                </a:lnTo>
                <a:lnTo>
                  <a:pt x="1612" y="892"/>
                </a:lnTo>
                <a:lnTo>
                  <a:pt x="1618" y="878"/>
                </a:lnTo>
                <a:lnTo>
                  <a:pt x="1626" y="866"/>
                </a:lnTo>
                <a:lnTo>
                  <a:pt x="1629" y="840"/>
                </a:lnTo>
                <a:lnTo>
                  <a:pt x="1632" y="824"/>
                </a:lnTo>
                <a:lnTo>
                  <a:pt x="1632" y="812"/>
                </a:lnTo>
                <a:lnTo>
                  <a:pt x="1626" y="802"/>
                </a:lnTo>
                <a:lnTo>
                  <a:pt x="1618" y="797"/>
                </a:lnTo>
                <a:lnTo>
                  <a:pt x="1608" y="799"/>
                </a:lnTo>
                <a:lnTo>
                  <a:pt x="1590" y="802"/>
                </a:lnTo>
                <a:lnTo>
                  <a:pt x="1582" y="801"/>
                </a:lnTo>
                <a:lnTo>
                  <a:pt x="1575" y="797"/>
                </a:lnTo>
                <a:lnTo>
                  <a:pt x="1569" y="792"/>
                </a:lnTo>
                <a:lnTo>
                  <a:pt x="1557" y="787"/>
                </a:lnTo>
                <a:lnTo>
                  <a:pt x="1582" y="764"/>
                </a:lnTo>
                <a:lnTo>
                  <a:pt x="1585" y="756"/>
                </a:lnTo>
                <a:lnTo>
                  <a:pt x="1608" y="732"/>
                </a:lnTo>
                <a:lnTo>
                  <a:pt x="1660" y="681"/>
                </a:lnTo>
                <a:lnTo>
                  <a:pt x="1733" y="693"/>
                </a:lnTo>
                <a:lnTo>
                  <a:pt x="1737" y="691"/>
                </a:lnTo>
                <a:lnTo>
                  <a:pt x="1737" y="686"/>
                </a:lnTo>
                <a:lnTo>
                  <a:pt x="1736" y="681"/>
                </a:lnTo>
                <a:lnTo>
                  <a:pt x="1746" y="675"/>
                </a:lnTo>
                <a:lnTo>
                  <a:pt x="1758" y="676"/>
                </a:lnTo>
                <a:lnTo>
                  <a:pt x="1770" y="676"/>
                </a:lnTo>
                <a:lnTo>
                  <a:pt x="1777" y="694"/>
                </a:lnTo>
                <a:lnTo>
                  <a:pt x="1826" y="681"/>
                </a:lnTo>
                <a:lnTo>
                  <a:pt x="1823" y="672"/>
                </a:lnTo>
                <a:lnTo>
                  <a:pt x="1866" y="638"/>
                </a:lnTo>
                <a:lnTo>
                  <a:pt x="1874" y="631"/>
                </a:lnTo>
                <a:lnTo>
                  <a:pt x="1882" y="624"/>
                </a:lnTo>
                <a:lnTo>
                  <a:pt x="1891" y="621"/>
                </a:lnTo>
                <a:lnTo>
                  <a:pt x="1898" y="620"/>
                </a:lnTo>
                <a:lnTo>
                  <a:pt x="1900" y="623"/>
                </a:lnTo>
                <a:lnTo>
                  <a:pt x="1898" y="629"/>
                </a:lnTo>
                <a:lnTo>
                  <a:pt x="1893" y="638"/>
                </a:lnTo>
                <a:lnTo>
                  <a:pt x="1889" y="647"/>
                </a:lnTo>
                <a:lnTo>
                  <a:pt x="1893" y="649"/>
                </a:lnTo>
                <a:lnTo>
                  <a:pt x="1900" y="648"/>
                </a:lnTo>
                <a:lnTo>
                  <a:pt x="1908" y="645"/>
                </a:lnTo>
                <a:lnTo>
                  <a:pt x="1924" y="624"/>
                </a:lnTo>
                <a:lnTo>
                  <a:pt x="1937" y="609"/>
                </a:lnTo>
                <a:lnTo>
                  <a:pt x="1932" y="622"/>
                </a:lnTo>
                <a:lnTo>
                  <a:pt x="1931" y="633"/>
                </a:lnTo>
                <a:lnTo>
                  <a:pt x="1934" y="647"/>
                </a:lnTo>
                <a:lnTo>
                  <a:pt x="1899" y="672"/>
                </a:lnTo>
                <a:lnTo>
                  <a:pt x="1888" y="701"/>
                </a:lnTo>
                <a:lnTo>
                  <a:pt x="1845" y="730"/>
                </a:lnTo>
                <a:lnTo>
                  <a:pt x="1830" y="770"/>
                </a:lnTo>
                <a:lnTo>
                  <a:pt x="1826" y="778"/>
                </a:lnTo>
                <a:lnTo>
                  <a:pt x="1829" y="800"/>
                </a:lnTo>
                <a:lnTo>
                  <a:pt x="1852" y="867"/>
                </a:lnTo>
                <a:lnTo>
                  <a:pt x="1870" y="841"/>
                </a:lnTo>
                <a:lnTo>
                  <a:pt x="1902" y="795"/>
                </a:lnTo>
                <a:lnTo>
                  <a:pt x="1919" y="792"/>
                </a:lnTo>
                <a:lnTo>
                  <a:pt x="1919" y="778"/>
                </a:lnTo>
                <a:lnTo>
                  <a:pt x="1920" y="766"/>
                </a:lnTo>
                <a:lnTo>
                  <a:pt x="1924" y="752"/>
                </a:lnTo>
                <a:lnTo>
                  <a:pt x="1931" y="740"/>
                </a:lnTo>
                <a:lnTo>
                  <a:pt x="1932" y="731"/>
                </a:lnTo>
                <a:lnTo>
                  <a:pt x="1930" y="724"/>
                </a:lnTo>
                <a:lnTo>
                  <a:pt x="1924" y="719"/>
                </a:lnTo>
                <a:lnTo>
                  <a:pt x="1924" y="706"/>
                </a:lnTo>
                <a:lnTo>
                  <a:pt x="1933" y="698"/>
                </a:lnTo>
                <a:lnTo>
                  <a:pt x="1951" y="694"/>
                </a:lnTo>
                <a:lnTo>
                  <a:pt x="1959" y="690"/>
                </a:lnTo>
                <a:lnTo>
                  <a:pt x="1961" y="681"/>
                </a:lnTo>
                <a:lnTo>
                  <a:pt x="1961" y="674"/>
                </a:lnTo>
                <a:lnTo>
                  <a:pt x="1963" y="672"/>
                </a:lnTo>
                <a:lnTo>
                  <a:pt x="1966" y="672"/>
                </a:lnTo>
                <a:lnTo>
                  <a:pt x="1980" y="669"/>
                </a:lnTo>
                <a:lnTo>
                  <a:pt x="2000" y="655"/>
                </a:lnTo>
                <a:lnTo>
                  <a:pt x="2008" y="650"/>
                </a:lnTo>
                <a:lnTo>
                  <a:pt x="2013" y="649"/>
                </a:lnTo>
                <a:lnTo>
                  <a:pt x="2023" y="651"/>
                </a:lnTo>
                <a:lnTo>
                  <a:pt x="2028" y="656"/>
                </a:lnTo>
                <a:lnTo>
                  <a:pt x="2030" y="659"/>
                </a:lnTo>
                <a:lnTo>
                  <a:pt x="2054" y="651"/>
                </a:lnTo>
                <a:lnTo>
                  <a:pt x="2061" y="638"/>
                </a:lnTo>
                <a:lnTo>
                  <a:pt x="2076" y="624"/>
                </a:lnTo>
                <a:lnTo>
                  <a:pt x="2095" y="618"/>
                </a:lnTo>
                <a:lnTo>
                  <a:pt x="2100" y="605"/>
                </a:lnTo>
                <a:lnTo>
                  <a:pt x="2117" y="605"/>
                </a:lnTo>
                <a:lnTo>
                  <a:pt x="2125" y="605"/>
                </a:lnTo>
                <a:lnTo>
                  <a:pt x="2136" y="606"/>
                </a:lnTo>
                <a:lnTo>
                  <a:pt x="2143" y="605"/>
                </a:lnTo>
                <a:lnTo>
                  <a:pt x="2152" y="600"/>
                </a:lnTo>
                <a:lnTo>
                  <a:pt x="2161" y="591"/>
                </a:lnTo>
                <a:lnTo>
                  <a:pt x="2148" y="576"/>
                </a:lnTo>
                <a:lnTo>
                  <a:pt x="2139" y="564"/>
                </a:lnTo>
                <a:lnTo>
                  <a:pt x="2130" y="557"/>
                </a:lnTo>
                <a:lnTo>
                  <a:pt x="2125" y="552"/>
                </a:lnTo>
                <a:lnTo>
                  <a:pt x="2125" y="547"/>
                </a:lnTo>
                <a:lnTo>
                  <a:pt x="2125" y="541"/>
                </a:lnTo>
                <a:lnTo>
                  <a:pt x="2130" y="541"/>
                </a:lnTo>
                <a:lnTo>
                  <a:pt x="2136" y="542"/>
                </a:lnTo>
                <a:lnTo>
                  <a:pt x="2143" y="540"/>
                </a:lnTo>
                <a:lnTo>
                  <a:pt x="2148" y="536"/>
                </a:lnTo>
                <a:lnTo>
                  <a:pt x="2171" y="513"/>
                </a:lnTo>
                <a:lnTo>
                  <a:pt x="2169" y="497"/>
                </a:lnTo>
                <a:lnTo>
                  <a:pt x="2179" y="489"/>
                </a:lnTo>
                <a:lnTo>
                  <a:pt x="2191" y="507"/>
                </a:lnTo>
                <a:lnTo>
                  <a:pt x="2210" y="513"/>
                </a:lnTo>
                <a:lnTo>
                  <a:pt x="2244" y="543"/>
                </a:lnTo>
                <a:lnTo>
                  <a:pt x="2253" y="547"/>
                </a:lnTo>
                <a:lnTo>
                  <a:pt x="2257" y="546"/>
                </a:lnTo>
                <a:lnTo>
                  <a:pt x="2262" y="520"/>
                </a:lnTo>
                <a:lnTo>
                  <a:pt x="2263" y="513"/>
                </a:lnTo>
                <a:lnTo>
                  <a:pt x="2276" y="513"/>
                </a:lnTo>
                <a:lnTo>
                  <a:pt x="2288" y="511"/>
                </a:lnTo>
                <a:lnTo>
                  <a:pt x="2295" y="504"/>
                </a:lnTo>
                <a:lnTo>
                  <a:pt x="2298" y="498"/>
                </a:lnTo>
                <a:lnTo>
                  <a:pt x="2295" y="494"/>
                </a:lnTo>
                <a:lnTo>
                  <a:pt x="2283" y="486"/>
                </a:lnTo>
                <a:lnTo>
                  <a:pt x="2255" y="471"/>
                </a:lnTo>
                <a:lnTo>
                  <a:pt x="2250" y="469"/>
                </a:lnTo>
                <a:lnTo>
                  <a:pt x="2246" y="468"/>
                </a:lnTo>
                <a:lnTo>
                  <a:pt x="2240" y="469"/>
                </a:lnTo>
                <a:lnTo>
                  <a:pt x="2234" y="476"/>
                </a:lnTo>
                <a:lnTo>
                  <a:pt x="2226" y="460"/>
                </a:lnTo>
                <a:lnTo>
                  <a:pt x="2217" y="447"/>
                </a:lnTo>
                <a:lnTo>
                  <a:pt x="2205" y="436"/>
                </a:lnTo>
                <a:lnTo>
                  <a:pt x="2181" y="418"/>
                </a:lnTo>
                <a:lnTo>
                  <a:pt x="2158" y="406"/>
                </a:lnTo>
                <a:lnTo>
                  <a:pt x="2148" y="402"/>
                </a:lnTo>
                <a:lnTo>
                  <a:pt x="2110" y="373"/>
                </a:lnTo>
                <a:lnTo>
                  <a:pt x="2093" y="373"/>
                </a:lnTo>
                <a:lnTo>
                  <a:pt x="2079" y="371"/>
                </a:lnTo>
                <a:lnTo>
                  <a:pt x="2070" y="368"/>
                </a:lnTo>
                <a:lnTo>
                  <a:pt x="2066" y="365"/>
                </a:lnTo>
                <a:lnTo>
                  <a:pt x="2058" y="361"/>
                </a:lnTo>
                <a:lnTo>
                  <a:pt x="2049" y="360"/>
                </a:lnTo>
                <a:lnTo>
                  <a:pt x="2047" y="384"/>
                </a:lnTo>
                <a:lnTo>
                  <a:pt x="2047" y="402"/>
                </a:lnTo>
                <a:lnTo>
                  <a:pt x="2041" y="411"/>
                </a:lnTo>
                <a:lnTo>
                  <a:pt x="2028" y="412"/>
                </a:lnTo>
                <a:lnTo>
                  <a:pt x="2028" y="404"/>
                </a:lnTo>
                <a:lnTo>
                  <a:pt x="2010" y="382"/>
                </a:lnTo>
                <a:lnTo>
                  <a:pt x="2026" y="373"/>
                </a:lnTo>
                <a:lnTo>
                  <a:pt x="2025" y="366"/>
                </a:lnTo>
                <a:lnTo>
                  <a:pt x="1983" y="382"/>
                </a:lnTo>
                <a:lnTo>
                  <a:pt x="1976" y="378"/>
                </a:lnTo>
                <a:lnTo>
                  <a:pt x="1930" y="374"/>
                </a:lnTo>
                <a:lnTo>
                  <a:pt x="1912" y="394"/>
                </a:lnTo>
                <a:lnTo>
                  <a:pt x="1898" y="376"/>
                </a:lnTo>
                <a:lnTo>
                  <a:pt x="1900" y="366"/>
                </a:lnTo>
                <a:lnTo>
                  <a:pt x="1899" y="355"/>
                </a:lnTo>
                <a:lnTo>
                  <a:pt x="1898" y="347"/>
                </a:lnTo>
                <a:lnTo>
                  <a:pt x="1893" y="339"/>
                </a:lnTo>
                <a:lnTo>
                  <a:pt x="1888" y="331"/>
                </a:lnTo>
                <a:lnTo>
                  <a:pt x="1880" y="325"/>
                </a:lnTo>
                <a:lnTo>
                  <a:pt x="1862" y="323"/>
                </a:lnTo>
                <a:lnTo>
                  <a:pt x="1842" y="324"/>
                </a:lnTo>
                <a:lnTo>
                  <a:pt x="1822" y="328"/>
                </a:lnTo>
                <a:lnTo>
                  <a:pt x="1805" y="328"/>
                </a:lnTo>
                <a:lnTo>
                  <a:pt x="1793" y="324"/>
                </a:lnTo>
                <a:lnTo>
                  <a:pt x="1785" y="321"/>
                </a:lnTo>
                <a:lnTo>
                  <a:pt x="1780" y="320"/>
                </a:lnTo>
                <a:lnTo>
                  <a:pt x="1774" y="321"/>
                </a:lnTo>
                <a:lnTo>
                  <a:pt x="1774" y="311"/>
                </a:lnTo>
                <a:lnTo>
                  <a:pt x="1765" y="306"/>
                </a:lnTo>
                <a:lnTo>
                  <a:pt x="1765" y="298"/>
                </a:lnTo>
                <a:lnTo>
                  <a:pt x="1764" y="289"/>
                </a:lnTo>
                <a:lnTo>
                  <a:pt x="1758" y="279"/>
                </a:lnTo>
                <a:lnTo>
                  <a:pt x="1755" y="274"/>
                </a:lnTo>
                <a:lnTo>
                  <a:pt x="1751" y="273"/>
                </a:lnTo>
                <a:lnTo>
                  <a:pt x="1739" y="276"/>
                </a:lnTo>
                <a:lnTo>
                  <a:pt x="1727" y="285"/>
                </a:lnTo>
                <a:lnTo>
                  <a:pt x="1722" y="285"/>
                </a:lnTo>
                <a:lnTo>
                  <a:pt x="1717" y="285"/>
                </a:lnTo>
                <a:lnTo>
                  <a:pt x="1716" y="283"/>
                </a:lnTo>
                <a:lnTo>
                  <a:pt x="1716" y="277"/>
                </a:lnTo>
                <a:lnTo>
                  <a:pt x="1714" y="271"/>
                </a:lnTo>
                <a:lnTo>
                  <a:pt x="1709" y="267"/>
                </a:lnTo>
                <a:lnTo>
                  <a:pt x="1699" y="265"/>
                </a:lnTo>
                <a:lnTo>
                  <a:pt x="1664" y="258"/>
                </a:lnTo>
                <a:lnTo>
                  <a:pt x="1644" y="252"/>
                </a:lnTo>
                <a:lnTo>
                  <a:pt x="1646" y="258"/>
                </a:lnTo>
                <a:lnTo>
                  <a:pt x="1644" y="264"/>
                </a:lnTo>
                <a:lnTo>
                  <a:pt x="1637" y="267"/>
                </a:lnTo>
                <a:lnTo>
                  <a:pt x="1627" y="269"/>
                </a:lnTo>
                <a:lnTo>
                  <a:pt x="1622" y="270"/>
                </a:lnTo>
                <a:lnTo>
                  <a:pt x="1620" y="274"/>
                </a:lnTo>
                <a:lnTo>
                  <a:pt x="1618" y="287"/>
                </a:lnTo>
                <a:lnTo>
                  <a:pt x="1619" y="306"/>
                </a:lnTo>
                <a:lnTo>
                  <a:pt x="1608" y="309"/>
                </a:lnTo>
                <a:lnTo>
                  <a:pt x="1597" y="314"/>
                </a:lnTo>
                <a:lnTo>
                  <a:pt x="1572" y="301"/>
                </a:lnTo>
                <a:lnTo>
                  <a:pt x="1562" y="306"/>
                </a:lnTo>
                <a:lnTo>
                  <a:pt x="1548" y="306"/>
                </a:lnTo>
                <a:lnTo>
                  <a:pt x="1532" y="291"/>
                </a:lnTo>
                <a:lnTo>
                  <a:pt x="1527" y="298"/>
                </a:lnTo>
                <a:lnTo>
                  <a:pt x="1518" y="313"/>
                </a:lnTo>
                <a:lnTo>
                  <a:pt x="1510" y="324"/>
                </a:lnTo>
                <a:lnTo>
                  <a:pt x="1503" y="331"/>
                </a:lnTo>
                <a:lnTo>
                  <a:pt x="1498" y="316"/>
                </a:lnTo>
                <a:lnTo>
                  <a:pt x="1490" y="301"/>
                </a:lnTo>
                <a:lnTo>
                  <a:pt x="1490" y="271"/>
                </a:lnTo>
                <a:lnTo>
                  <a:pt x="1494" y="251"/>
                </a:lnTo>
                <a:lnTo>
                  <a:pt x="1493" y="246"/>
                </a:lnTo>
                <a:lnTo>
                  <a:pt x="1491" y="243"/>
                </a:lnTo>
                <a:lnTo>
                  <a:pt x="1483" y="240"/>
                </a:lnTo>
                <a:lnTo>
                  <a:pt x="1473" y="241"/>
                </a:lnTo>
                <a:lnTo>
                  <a:pt x="1467" y="235"/>
                </a:lnTo>
                <a:lnTo>
                  <a:pt x="1457" y="230"/>
                </a:lnTo>
                <a:lnTo>
                  <a:pt x="1442" y="228"/>
                </a:lnTo>
                <a:lnTo>
                  <a:pt x="1423" y="227"/>
                </a:lnTo>
                <a:lnTo>
                  <a:pt x="1408" y="235"/>
                </a:lnTo>
                <a:lnTo>
                  <a:pt x="1393" y="239"/>
                </a:lnTo>
                <a:lnTo>
                  <a:pt x="1376" y="237"/>
                </a:lnTo>
                <a:lnTo>
                  <a:pt x="1355" y="231"/>
                </a:lnTo>
                <a:lnTo>
                  <a:pt x="1319" y="213"/>
                </a:lnTo>
                <a:lnTo>
                  <a:pt x="1299" y="213"/>
                </a:lnTo>
                <a:lnTo>
                  <a:pt x="1278" y="209"/>
                </a:lnTo>
                <a:lnTo>
                  <a:pt x="1259" y="200"/>
                </a:lnTo>
                <a:lnTo>
                  <a:pt x="1248" y="193"/>
                </a:lnTo>
                <a:lnTo>
                  <a:pt x="1246" y="187"/>
                </a:lnTo>
                <a:lnTo>
                  <a:pt x="1255" y="184"/>
                </a:lnTo>
                <a:lnTo>
                  <a:pt x="1256" y="179"/>
                </a:lnTo>
                <a:lnTo>
                  <a:pt x="1256" y="175"/>
                </a:lnTo>
                <a:lnTo>
                  <a:pt x="1254" y="169"/>
                </a:lnTo>
                <a:lnTo>
                  <a:pt x="1248" y="166"/>
                </a:lnTo>
                <a:lnTo>
                  <a:pt x="1243" y="167"/>
                </a:lnTo>
                <a:lnTo>
                  <a:pt x="1235" y="169"/>
                </a:lnTo>
                <a:lnTo>
                  <a:pt x="1228" y="182"/>
                </a:lnTo>
                <a:lnTo>
                  <a:pt x="1220" y="191"/>
                </a:lnTo>
                <a:lnTo>
                  <a:pt x="1211" y="197"/>
                </a:lnTo>
                <a:lnTo>
                  <a:pt x="1204" y="202"/>
                </a:lnTo>
                <a:lnTo>
                  <a:pt x="1197" y="211"/>
                </a:lnTo>
                <a:lnTo>
                  <a:pt x="1190" y="221"/>
                </a:lnTo>
                <a:lnTo>
                  <a:pt x="1181" y="221"/>
                </a:lnTo>
                <a:lnTo>
                  <a:pt x="1177" y="202"/>
                </a:lnTo>
                <a:lnTo>
                  <a:pt x="1168" y="192"/>
                </a:lnTo>
                <a:lnTo>
                  <a:pt x="1192" y="189"/>
                </a:lnTo>
                <a:lnTo>
                  <a:pt x="1223" y="158"/>
                </a:lnTo>
                <a:lnTo>
                  <a:pt x="1238" y="141"/>
                </a:lnTo>
                <a:lnTo>
                  <a:pt x="1247" y="129"/>
                </a:lnTo>
                <a:lnTo>
                  <a:pt x="1254" y="117"/>
                </a:lnTo>
                <a:lnTo>
                  <a:pt x="1255" y="94"/>
                </a:lnTo>
                <a:lnTo>
                  <a:pt x="1257" y="80"/>
                </a:lnTo>
                <a:lnTo>
                  <a:pt x="1254" y="69"/>
                </a:lnTo>
                <a:lnTo>
                  <a:pt x="1246" y="59"/>
                </a:lnTo>
                <a:lnTo>
                  <a:pt x="1235" y="52"/>
                </a:lnTo>
                <a:lnTo>
                  <a:pt x="1230" y="50"/>
                </a:lnTo>
                <a:lnTo>
                  <a:pt x="1225" y="49"/>
                </a:lnTo>
                <a:lnTo>
                  <a:pt x="1215" y="51"/>
                </a:lnTo>
                <a:lnTo>
                  <a:pt x="1192" y="62"/>
                </a:lnTo>
                <a:lnTo>
                  <a:pt x="1170" y="67"/>
                </a:lnTo>
                <a:lnTo>
                  <a:pt x="1161" y="67"/>
                </a:lnTo>
                <a:lnTo>
                  <a:pt x="1159" y="50"/>
                </a:lnTo>
                <a:lnTo>
                  <a:pt x="1153" y="44"/>
                </a:lnTo>
                <a:lnTo>
                  <a:pt x="1163" y="17"/>
                </a:lnTo>
                <a:lnTo>
                  <a:pt x="1171" y="14"/>
                </a:lnTo>
                <a:lnTo>
                  <a:pt x="1172" y="8"/>
                </a:lnTo>
                <a:lnTo>
                  <a:pt x="1163" y="3"/>
                </a:lnTo>
                <a:lnTo>
                  <a:pt x="1157" y="0"/>
                </a:lnTo>
                <a:lnTo>
                  <a:pt x="1149" y="0"/>
                </a:lnTo>
                <a:lnTo>
                  <a:pt x="1138" y="2"/>
                </a:lnTo>
                <a:lnTo>
                  <a:pt x="1128" y="7"/>
                </a:lnTo>
                <a:lnTo>
                  <a:pt x="1122" y="14"/>
                </a:lnTo>
                <a:lnTo>
                  <a:pt x="1106" y="37"/>
                </a:lnTo>
                <a:lnTo>
                  <a:pt x="1091" y="52"/>
                </a:lnTo>
                <a:lnTo>
                  <a:pt x="1095" y="60"/>
                </a:lnTo>
                <a:lnTo>
                  <a:pt x="1087" y="75"/>
                </a:lnTo>
                <a:lnTo>
                  <a:pt x="1067" y="66"/>
                </a:lnTo>
                <a:lnTo>
                  <a:pt x="1062" y="66"/>
                </a:lnTo>
                <a:lnTo>
                  <a:pt x="1063" y="69"/>
                </a:lnTo>
                <a:lnTo>
                  <a:pt x="1069" y="76"/>
                </a:lnTo>
                <a:lnTo>
                  <a:pt x="1097" y="96"/>
                </a:lnTo>
                <a:lnTo>
                  <a:pt x="1097" y="120"/>
                </a:lnTo>
                <a:lnTo>
                  <a:pt x="1093" y="125"/>
                </a:lnTo>
                <a:lnTo>
                  <a:pt x="1089" y="126"/>
                </a:lnTo>
                <a:lnTo>
                  <a:pt x="1081" y="121"/>
                </a:lnTo>
                <a:lnTo>
                  <a:pt x="1077" y="110"/>
                </a:lnTo>
                <a:lnTo>
                  <a:pt x="1073" y="103"/>
                </a:lnTo>
                <a:lnTo>
                  <a:pt x="1068" y="97"/>
                </a:lnTo>
                <a:lnTo>
                  <a:pt x="1056" y="92"/>
                </a:lnTo>
                <a:lnTo>
                  <a:pt x="1040" y="88"/>
                </a:lnTo>
                <a:lnTo>
                  <a:pt x="1024" y="89"/>
                </a:lnTo>
                <a:lnTo>
                  <a:pt x="1012" y="91"/>
                </a:lnTo>
                <a:lnTo>
                  <a:pt x="1003" y="87"/>
                </a:lnTo>
                <a:lnTo>
                  <a:pt x="1001" y="83"/>
                </a:lnTo>
                <a:lnTo>
                  <a:pt x="988" y="87"/>
                </a:lnTo>
                <a:lnTo>
                  <a:pt x="978" y="93"/>
                </a:lnTo>
                <a:lnTo>
                  <a:pt x="972" y="98"/>
                </a:lnTo>
                <a:lnTo>
                  <a:pt x="961" y="107"/>
                </a:lnTo>
                <a:lnTo>
                  <a:pt x="940" y="113"/>
                </a:lnTo>
                <a:lnTo>
                  <a:pt x="934" y="116"/>
                </a:lnTo>
                <a:lnTo>
                  <a:pt x="927" y="122"/>
                </a:lnTo>
                <a:lnTo>
                  <a:pt x="918" y="137"/>
                </a:lnTo>
                <a:lnTo>
                  <a:pt x="908" y="159"/>
                </a:lnTo>
                <a:lnTo>
                  <a:pt x="904" y="167"/>
                </a:lnTo>
                <a:lnTo>
                  <a:pt x="897" y="173"/>
                </a:lnTo>
                <a:lnTo>
                  <a:pt x="884" y="180"/>
                </a:lnTo>
                <a:lnTo>
                  <a:pt x="882" y="183"/>
                </a:lnTo>
                <a:lnTo>
                  <a:pt x="882" y="186"/>
                </a:lnTo>
                <a:lnTo>
                  <a:pt x="885" y="194"/>
                </a:lnTo>
                <a:lnTo>
                  <a:pt x="883" y="200"/>
                </a:lnTo>
                <a:lnTo>
                  <a:pt x="874" y="203"/>
                </a:lnTo>
                <a:lnTo>
                  <a:pt x="843" y="212"/>
                </a:lnTo>
                <a:lnTo>
                  <a:pt x="834" y="216"/>
                </a:lnTo>
                <a:lnTo>
                  <a:pt x="828" y="223"/>
                </a:lnTo>
                <a:lnTo>
                  <a:pt x="823" y="241"/>
                </a:lnTo>
                <a:lnTo>
                  <a:pt x="826" y="269"/>
                </a:lnTo>
                <a:lnTo>
                  <a:pt x="829" y="273"/>
                </a:lnTo>
                <a:lnTo>
                  <a:pt x="835" y="274"/>
                </a:lnTo>
                <a:lnTo>
                  <a:pt x="846" y="276"/>
                </a:lnTo>
                <a:lnTo>
                  <a:pt x="847" y="280"/>
                </a:lnTo>
                <a:lnTo>
                  <a:pt x="855" y="287"/>
                </a:lnTo>
                <a:lnTo>
                  <a:pt x="865" y="295"/>
                </a:lnTo>
                <a:lnTo>
                  <a:pt x="865" y="341"/>
                </a:lnTo>
                <a:lnTo>
                  <a:pt x="861" y="355"/>
                </a:lnTo>
                <a:lnTo>
                  <a:pt x="865" y="364"/>
                </a:lnTo>
                <a:lnTo>
                  <a:pt x="873" y="373"/>
                </a:lnTo>
                <a:lnTo>
                  <a:pt x="873" y="378"/>
                </a:lnTo>
                <a:lnTo>
                  <a:pt x="862" y="377"/>
                </a:lnTo>
                <a:lnTo>
                  <a:pt x="847" y="367"/>
                </a:lnTo>
                <a:lnTo>
                  <a:pt x="842" y="353"/>
                </a:lnTo>
                <a:lnTo>
                  <a:pt x="844" y="345"/>
                </a:lnTo>
                <a:lnTo>
                  <a:pt x="844" y="340"/>
                </a:lnTo>
                <a:lnTo>
                  <a:pt x="840" y="338"/>
                </a:lnTo>
                <a:lnTo>
                  <a:pt x="835" y="334"/>
                </a:lnTo>
                <a:lnTo>
                  <a:pt x="837" y="328"/>
                </a:lnTo>
                <a:lnTo>
                  <a:pt x="845" y="319"/>
                </a:lnTo>
                <a:lnTo>
                  <a:pt x="849" y="305"/>
                </a:lnTo>
                <a:lnTo>
                  <a:pt x="849" y="297"/>
                </a:lnTo>
                <a:lnTo>
                  <a:pt x="846" y="295"/>
                </a:lnTo>
                <a:lnTo>
                  <a:pt x="833" y="294"/>
                </a:lnTo>
                <a:lnTo>
                  <a:pt x="823" y="289"/>
                </a:lnTo>
                <a:lnTo>
                  <a:pt x="820" y="287"/>
                </a:lnTo>
                <a:lnTo>
                  <a:pt x="817" y="287"/>
                </a:lnTo>
                <a:lnTo>
                  <a:pt x="800" y="283"/>
                </a:lnTo>
                <a:lnTo>
                  <a:pt x="784" y="274"/>
                </a:lnTo>
                <a:lnTo>
                  <a:pt x="779" y="271"/>
                </a:lnTo>
                <a:lnTo>
                  <a:pt x="777" y="274"/>
                </a:lnTo>
                <a:lnTo>
                  <a:pt x="774" y="277"/>
                </a:lnTo>
                <a:lnTo>
                  <a:pt x="769" y="279"/>
                </a:lnTo>
                <a:lnTo>
                  <a:pt x="767" y="276"/>
                </a:lnTo>
                <a:lnTo>
                  <a:pt x="765" y="267"/>
                </a:lnTo>
                <a:lnTo>
                  <a:pt x="765" y="247"/>
                </a:lnTo>
                <a:lnTo>
                  <a:pt x="761" y="241"/>
                </a:lnTo>
                <a:lnTo>
                  <a:pt x="754" y="240"/>
                </a:lnTo>
                <a:lnTo>
                  <a:pt x="744" y="241"/>
                </a:lnTo>
                <a:lnTo>
                  <a:pt x="738" y="243"/>
                </a:lnTo>
                <a:lnTo>
                  <a:pt x="736" y="249"/>
                </a:lnTo>
                <a:lnTo>
                  <a:pt x="739" y="264"/>
                </a:lnTo>
                <a:lnTo>
                  <a:pt x="743" y="276"/>
                </a:lnTo>
                <a:lnTo>
                  <a:pt x="741" y="282"/>
                </a:lnTo>
                <a:lnTo>
                  <a:pt x="735" y="287"/>
                </a:lnTo>
                <a:lnTo>
                  <a:pt x="726" y="293"/>
                </a:lnTo>
                <a:lnTo>
                  <a:pt x="720" y="300"/>
                </a:lnTo>
                <a:lnTo>
                  <a:pt x="720" y="314"/>
                </a:lnTo>
                <a:lnTo>
                  <a:pt x="728" y="321"/>
                </a:lnTo>
                <a:lnTo>
                  <a:pt x="733" y="324"/>
                </a:lnTo>
                <a:lnTo>
                  <a:pt x="733" y="330"/>
                </a:lnTo>
                <a:lnTo>
                  <a:pt x="730" y="341"/>
                </a:lnTo>
                <a:lnTo>
                  <a:pt x="726" y="350"/>
                </a:lnTo>
                <a:lnTo>
                  <a:pt x="722" y="359"/>
                </a:lnTo>
                <a:lnTo>
                  <a:pt x="719" y="375"/>
                </a:lnTo>
                <a:lnTo>
                  <a:pt x="719" y="395"/>
                </a:lnTo>
                <a:lnTo>
                  <a:pt x="736" y="396"/>
                </a:lnTo>
                <a:lnTo>
                  <a:pt x="751" y="387"/>
                </a:lnTo>
                <a:lnTo>
                  <a:pt x="764" y="386"/>
                </a:lnTo>
                <a:lnTo>
                  <a:pt x="770" y="389"/>
                </a:lnTo>
                <a:lnTo>
                  <a:pt x="777" y="400"/>
                </a:lnTo>
                <a:lnTo>
                  <a:pt x="781" y="413"/>
                </a:lnTo>
                <a:lnTo>
                  <a:pt x="787" y="436"/>
                </a:lnTo>
                <a:lnTo>
                  <a:pt x="789" y="441"/>
                </a:lnTo>
                <a:lnTo>
                  <a:pt x="793" y="446"/>
                </a:lnTo>
                <a:lnTo>
                  <a:pt x="798" y="446"/>
                </a:lnTo>
                <a:lnTo>
                  <a:pt x="805" y="445"/>
                </a:lnTo>
                <a:lnTo>
                  <a:pt x="810" y="445"/>
                </a:lnTo>
                <a:lnTo>
                  <a:pt x="815" y="448"/>
                </a:lnTo>
                <a:lnTo>
                  <a:pt x="826" y="454"/>
                </a:lnTo>
                <a:lnTo>
                  <a:pt x="834" y="455"/>
                </a:lnTo>
                <a:lnTo>
                  <a:pt x="830" y="460"/>
                </a:lnTo>
                <a:lnTo>
                  <a:pt x="823" y="464"/>
                </a:lnTo>
                <a:lnTo>
                  <a:pt x="814" y="466"/>
                </a:lnTo>
                <a:lnTo>
                  <a:pt x="808" y="467"/>
                </a:lnTo>
                <a:lnTo>
                  <a:pt x="805" y="473"/>
                </a:lnTo>
                <a:lnTo>
                  <a:pt x="804" y="478"/>
                </a:lnTo>
                <a:lnTo>
                  <a:pt x="805" y="483"/>
                </a:lnTo>
                <a:lnTo>
                  <a:pt x="808" y="488"/>
                </a:lnTo>
                <a:lnTo>
                  <a:pt x="810" y="498"/>
                </a:lnTo>
                <a:lnTo>
                  <a:pt x="808" y="515"/>
                </a:lnTo>
                <a:lnTo>
                  <a:pt x="805" y="519"/>
                </a:lnTo>
                <a:lnTo>
                  <a:pt x="800" y="518"/>
                </a:lnTo>
                <a:lnTo>
                  <a:pt x="796" y="513"/>
                </a:lnTo>
                <a:lnTo>
                  <a:pt x="794" y="506"/>
                </a:lnTo>
                <a:lnTo>
                  <a:pt x="793" y="497"/>
                </a:lnTo>
                <a:lnTo>
                  <a:pt x="789" y="487"/>
                </a:lnTo>
                <a:lnTo>
                  <a:pt x="781" y="471"/>
                </a:lnTo>
                <a:lnTo>
                  <a:pt x="779" y="469"/>
                </a:lnTo>
                <a:lnTo>
                  <a:pt x="775" y="471"/>
                </a:lnTo>
                <a:lnTo>
                  <a:pt x="770" y="478"/>
                </a:lnTo>
                <a:lnTo>
                  <a:pt x="767" y="486"/>
                </a:lnTo>
                <a:lnTo>
                  <a:pt x="759" y="491"/>
                </a:lnTo>
                <a:lnTo>
                  <a:pt x="757" y="488"/>
                </a:lnTo>
                <a:lnTo>
                  <a:pt x="757" y="486"/>
                </a:lnTo>
                <a:lnTo>
                  <a:pt x="759" y="482"/>
                </a:lnTo>
                <a:lnTo>
                  <a:pt x="765" y="464"/>
                </a:lnTo>
                <a:lnTo>
                  <a:pt x="766" y="439"/>
                </a:lnTo>
                <a:lnTo>
                  <a:pt x="765" y="403"/>
                </a:lnTo>
                <a:lnTo>
                  <a:pt x="761" y="394"/>
                </a:lnTo>
                <a:lnTo>
                  <a:pt x="753" y="403"/>
                </a:lnTo>
                <a:lnTo>
                  <a:pt x="749" y="405"/>
                </a:lnTo>
                <a:lnTo>
                  <a:pt x="739" y="406"/>
                </a:lnTo>
                <a:lnTo>
                  <a:pt x="735" y="409"/>
                </a:lnTo>
                <a:lnTo>
                  <a:pt x="730" y="411"/>
                </a:lnTo>
                <a:lnTo>
                  <a:pt x="728" y="415"/>
                </a:lnTo>
                <a:lnTo>
                  <a:pt x="727" y="464"/>
                </a:lnTo>
                <a:lnTo>
                  <a:pt x="724" y="476"/>
                </a:lnTo>
                <a:lnTo>
                  <a:pt x="712" y="482"/>
                </a:lnTo>
                <a:lnTo>
                  <a:pt x="700" y="485"/>
                </a:lnTo>
                <a:lnTo>
                  <a:pt x="694" y="488"/>
                </a:lnTo>
                <a:lnTo>
                  <a:pt x="679" y="489"/>
                </a:lnTo>
                <a:lnTo>
                  <a:pt x="665" y="486"/>
                </a:lnTo>
                <a:lnTo>
                  <a:pt x="648" y="480"/>
                </a:lnTo>
                <a:lnTo>
                  <a:pt x="655" y="476"/>
                </a:lnTo>
                <a:lnTo>
                  <a:pt x="671" y="474"/>
                </a:lnTo>
                <a:lnTo>
                  <a:pt x="690" y="471"/>
                </a:lnTo>
                <a:lnTo>
                  <a:pt x="698" y="466"/>
                </a:lnTo>
                <a:lnTo>
                  <a:pt x="698" y="461"/>
                </a:lnTo>
                <a:lnTo>
                  <a:pt x="696" y="455"/>
                </a:lnTo>
                <a:lnTo>
                  <a:pt x="696" y="450"/>
                </a:lnTo>
                <a:lnTo>
                  <a:pt x="716" y="423"/>
                </a:lnTo>
                <a:lnTo>
                  <a:pt x="718" y="415"/>
                </a:lnTo>
                <a:lnTo>
                  <a:pt x="718" y="413"/>
                </a:lnTo>
                <a:lnTo>
                  <a:pt x="716" y="411"/>
                </a:lnTo>
                <a:lnTo>
                  <a:pt x="710" y="409"/>
                </a:lnTo>
                <a:lnTo>
                  <a:pt x="706" y="405"/>
                </a:lnTo>
                <a:lnTo>
                  <a:pt x="706" y="346"/>
                </a:lnTo>
                <a:lnTo>
                  <a:pt x="709" y="334"/>
                </a:lnTo>
                <a:lnTo>
                  <a:pt x="705" y="323"/>
                </a:lnTo>
                <a:lnTo>
                  <a:pt x="699" y="314"/>
                </a:lnTo>
                <a:lnTo>
                  <a:pt x="699" y="288"/>
                </a:lnTo>
                <a:lnTo>
                  <a:pt x="706" y="284"/>
                </a:lnTo>
                <a:lnTo>
                  <a:pt x="709" y="271"/>
                </a:lnTo>
                <a:lnTo>
                  <a:pt x="720" y="259"/>
                </a:lnTo>
                <a:lnTo>
                  <a:pt x="722" y="253"/>
                </a:lnTo>
                <a:lnTo>
                  <a:pt x="717" y="249"/>
                </a:lnTo>
                <a:lnTo>
                  <a:pt x="710" y="246"/>
                </a:lnTo>
                <a:lnTo>
                  <a:pt x="681" y="249"/>
                </a:lnTo>
                <a:lnTo>
                  <a:pt x="677" y="243"/>
                </a:lnTo>
                <a:lnTo>
                  <a:pt x="671" y="244"/>
                </a:lnTo>
                <a:lnTo>
                  <a:pt x="665" y="249"/>
                </a:lnTo>
                <a:lnTo>
                  <a:pt x="659" y="260"/>
                </a:lnTo>
                <a:lnTo>
                  <a:pt x="655" y="278"/>
                </a:lnTo>
                <a:lnTo>
                  <a:pt x="651" y="287"/>
                </a:lnTo>
                <a:lnTo>
                  <a:pt x="646" y="295"/>
                </a:lnTo>
                <a:lnTo>
                  <a:pt x="636" y="302"/>
                </a:lnTo>
                <a:lnTo>
                  <a:pt x="632" y="307"/>
                </a:lnTo>
                <a:lnTo>
                  <a:pt x="627" y="316"/>
                </a:lnTo>
                <a:lnTo>
                  <a:pt x="624" y="338"/>
                </a:lnTo>
                <a:lnTo>
                  <a:pt x="626" y="366"/>
                </a:lnTo>
                <a:lnTo>
                  <a:pt x="631" y="375"/>
                </a:lnTo>
                <a:lnTo>
                  <a:pt x="633" y="383"/>
                </a:lnTo>
                <a:lnTo>
                  <a:pt x="634" y="392"/>
                </a:lnTo>
                <a:lnTo>
                  <a:pt x="633" y="397"/>
                </a:lnTo>
                <a:lnTo>
                  <a:pt x="632" y="400"/>
                </a:lnTo>
                <a:lnTo>
                  <a:pt x="627" y="400"/>
                </a:lnTo>
                <a:lnTo>
                  <a:pt x="594" y="369"/>
                </a:lnTo>
                <a:lnTo>
                  <a:pt x="555" y="366"/>
                </a:lnTo>
                <a:lnTo>
                  <a:pt x="550" y="377"/>
                </a:lnTo>
                <a:lnTo>
                  <a:pt x="554" y="385"/>
                </a:lnTo>
                <a:lnTo>
                  <a:pt x="554" y="400"/>
                </a:lnTo>
                <a:lnTo>
                  <a:pt x="533" y="415"/>
                </a:lnTo>
                <a:lnTo>
                  <a:pt x="534" y="392"/>
                </a:lnTo>
                <a:lnTo>
                  <a:pt x="525" y="392"/>
                </a:lnTo>
                <a:lnTo>
                  <a:pt x="517" y="400"/>
                </a:lnTo>
                <a:lnTo>
                  <a:pt x="515" y="411"/>
                </a:lnTo>
                <a:lnTo>
                  <a:pt x="492" y="409"/>
                </a:lnTo>
                <a:lnTo>
                  <a:pt x="470" y="412"/>
                </a:lnTo>
                <a:lnTo>
                  <a:pt x="464" y="415"/>
                </a:lnTo>
                <a:lnTo>
                  <a:pt x="464" y="396"/>
                </a:lnTo>
                <a:lnTo>
                  <a:pt x="457" y="396"/>
                </a:lnTo>
                <a:lnTo>
                  <a:pt x="417" y="418"/>
                </a:lnTo>
                <a:lnTo>
                  <a:pt x="405" y="420"/>
                </a:lnTo>
                <a:lnTo>
                  <a:pt x="394" y="425"/>
                </a:lnTo>
                <a:lnTo>
                  <a:pt x="382" y="439"/>
                </a:lnTo>
                <a:lnTo>
                  <a:pt x="375" y="455"/>
                </a:lnTo>
                <a:lnTo>
                  <a:pt x="373" y="466"/>
                </a:lnTo>
                <a:lnTo>
                  <a:pt x="368" y="467"/>
                </a:lnTo>
                <a:lnTo>
                  <a:pt x="364" y="461"/>
                </a:lnTo>
                <a:lnTo>
                  <a:pt x="347" y="456"/>
                </a:lnTo>
                <a:lnTo>
                  <a:pt x="347" y="441"/>
                </a:lnTo>
                <a:lnTo>
                  <a:pt x="358" y="433"/>
                </a:lnTo>
                <a:lnTo>
                  <a:pt x="362" y="427"/>
                </a:lnTo>
                <a:lnTo>
                  <a:pt x="360" y="422"/>
                </a:lnTo>
                <a:lnTo>
                  <a:pt x="360" y="420"/>
                </a:lnTo>
                <a:lnTo>
                  <a:pt x="359" y="413"/>
                </a:lnTo>
                <a:lnTo>
                  <a:pt x="354" y="409"/>
                </a:lnTo>
                <a:lnTo>
                  <a:pt x="345" y="403"/>
                </a:lnTo>
                <a:lnTo>
                  <a:pt x="328" y="400"/>
                </a:lnTo>
                <a:lnTo>
                  <a:pt x="325" y="403"/>
                </a:lnTo>
                <a:lnTo>
                  <a:pt x="319" y="404"/>
                </a:lnTo>
                <a:lnTo>
                  <a:pt x="309" y="404"/>
                </a:lnTo>
                <a:lnTo>
                  <a:pt x="324" y="412"/>
                </a:lnTo>
                <a:lnTo>
                  <a:pt x="323" y="437"/>
                </a:lnTo>
                <a:lnTo>
                  <a:pt x="324" y="450"/>
                </a:lnTo>
                <a:lnTo>
                  <a:pt x="329" y="462"/>
                </a:lnTo>
                <a:lnTo>
                  <a:pt x="327" y="480"/>
                </a:lnTo>
                <a:lnTo>
                  <a:pt x="324" y="486"/>
                </a:lnTo>
                <a:lnTo>
                  <a:pt x="314" y="482"/>
                </a:lnTo>
                <a:lnTo>
                  <a:pt x="306" y="476"/>
                </a:lnTo>
                <a:lnTo>
                  <a:pt x="299" y="476"/>
                </a:lnTo>
                <a:lnTo>
                  <a:pt x="280" y="495"/>
                </a:lnTo>
                <a:lnTo>
                  <a:pt x="264" y="505"/>
                </a:lnTo>
                <a:lnTo>
                  <a:pt x="262" y="512"/>
                </a:lnTo>
                <a:lnTo>
                  <a:pt x="267" y="519"/>
                </a:lnTo>
                <a:lnTo>
                  <a:pt x="276" y="525"/>
                </a:lnTo>
                <a:lnTo>
                  <a:pt x="275" y="534"/>
                </a:lnTo>
                <a:lnTo>
                  <a:pt x="249" y="536"/>
                </a:lnTo>
                <a:lnTo>
                  <a:pt x="237" y="521"/>
                </a:lnTo>
                <a:lnTo>
                  <a:pt x="231" y="509"/>
                </a:lnTo>
                <a:lnTo>
                  <a:pt x="221" y="505"/>
                </a:lnTo>
                <a:lnTo>
                  <a:pt x="218" y="514"/>
                </a:lnTo>
                <a:lnTo>
                  <a:pt x="223" y="531"/>
                </a:lnTo>
                <a:lnTo>
                  <a:pt x="233" y="550"/>
                </a:lnTo>
                <a:lnTo>
                  <a:pt x="233" y="556"/>
                </a:lnTo>
                <a:lnTo>
                  <a:pt x="229" y="557"/>
                </a:lnTo>
                <a:lnTo>
                  <a:pt x="223" y="555"/>
                </a:lnTo>
                <a:lnTo>
                  <a:pt x="211" y="545"/>
                </a:lnTo>
                <a:lnTo>
                  <a:pt x="196" y="537"/>
                </a:lnTo>
                <a:lnTo>
                  <a:pt x="194" y="528"/>
                </a:lnTo>
                <a:lnTo>
                  <a:pt x="197" y="516"/>
                </a:lnTo>
                <a:lnTo>
                  <a:pt x="199" y="512"/>
                </a:lnTo>
                <a:lnTo>
                  <a:pt x="199" y="506"/>
                </a:lnTo>
                <a:lnTo>
                  <a:pt x="198" y="500"/>
                </a:lnTo>
                <a:lnTo>
                  <a:pt x="173" y="479"/>
                </a:lnTo>
                <a:lnTo>
                  <a:pt x="168" y="465"/>
                </a:lnTo>
                <a:lnTo>
                  <a:pt x="187" y="471"/>
                </a:lnTo>
                <a:lnTo>
                  <a:pt x="196" y="478"/>
                </a:lnTo>
                <a:lnTo>
                  <a:pt x="211" y="484"/>
                </a:lnTo>
                <a:lnTo>
                  <a:pt x="225" y="494"/>
                </a:lnTo>
                <a:lnTo>
                  <a:pt x="236" y="497"/>
                </a:lnTo>
                <a:lnTo>
                  <a:pt x="249" y="496"/>
                </a:lnTo>
                <a:lnTo>
                  <a:pt x="264" y="489"/>
                </a:lnTo>
                <a:lnTo>
                  <a:pt x="277" y="476"/>
                </a:lnTo>
                <a:lnTo>
                  <a:pt x="284" y="465"/>
                </a:lnTo>
                <a:lnTo>
                  <a:pt x="287" y="455"/>
                </a:lnTo>
                <a:lnTo>
                  <a:pt x="288" y="441"/>
                </a:lnTo>
                <a:lnTo>
                  <a:pt x="286" y="438"/>
                </a:lnTo>
                <a:lnTo>
                  <a:pt x="281" y="433"/>
                </a:lnTo>
                <a:lnTo>
                  <a:pt x="270" y="429"/>
                </a:lnTo>
                <a:lnTo>
                  <a:pt x="255" y="425"/>
                </a:lnTo>
                <a:lnTo>
                  <a:pt x="247" y="409"/>
                </a:lnTo>
                <a:lnTo>
                  <a:pt x="238" y="396"/>
                </a:lnTo>
                <a:lnTo>
                  <a:pt x="226" y="388"/>
                </a:lnTo>
                <a:lnTo>
                  <a:pt x="213" y="382"/>
                </a:lnTo>
                <a:lnTo>
                  <a:pt x="203" y="379"/>
                </a:lnTo>
                <a:lnTo>
                  <a:pt x="183" y="378"/>
                </a:lnTo>
                <a:lnTo>
                  <a:pt x="174" y="379"/>
                </a:lnTo>
                <a:lnTo>
                  <a:pt x="172" y="375"/>
                </a:lnTo>
                <a:lnTo>
                  <a:pt x="168" y="370"/>
                </a:lnTo>
                <a:lnTo>
                  <a:pt x="160" y="367"/>
                </a:lnTo>
                <a:lnTo>
                  <a:pt x="163" y="361"/>
                </a:lnTo>
                <a:lnTo>
                  <a:pt x="173" y="365"/>
                </a:lnTo>
                <a:lnTo>
                  <a:pt x="180" y="360"/>
                </a:lnTo>
                <a:lnTo>
                  <a:pt x="158" y="351"/>
                </a:lnTo>
                <a:lnTo>
                  <a:pt x="151" y="360"/>
                </a:lnTo>
                <a:lnTo>
                  <a:pt x="141" y="361"/>
                </a:lnTo>
                <a:lnTo>
                  <a:pt x="140" y="370"/>
                </a:lnTo>
                <a:lnTo>
                  <a:pt x="134" y="376"/>
                </a:lnTo>
                <a:lnTo>
                  <a:pt x="128" y="380"/>
                </a:lnTo>
                <a:lnTo>
                  <a:pt x="116" y="398"/>
                </a:lnTo>
                <a:lnTo>
                  <a:pt x="118" y="415"/>
                </a:lnTo>
                <a:lnTo>
                  <a:pt x="140" y="437"/>
                </a:lnTo>
                <a:lnTo>
                  <a:pt x="140" y="466"/>
                </a:lnTo>
                <a:lnTo>
                  <a:pt x="128" y="479"/>
                </a:lnTo>
                <a:lnTo>
                  <a:pt x="133" y="497"/>
                </a:lnTo>
                <a:lnTo>
                  <a:pt x="129" y="550"/>
                </a:lnTo>
                <a:lnTo>
                  <a:pt x="132" y="568"/>
                </a:lnTo>
                <a:lnTo>
                  <a:pt x="135" y="570"/>
                </a:lnTo>
                <a:lnTo>
                  <a:pt x="141" y="588"/>
                </a:lnTo>
                <a:lnTo>
                  <a:pt x="142" y="602"/>
                </a:lnTo>
                <a:lnTo>
                  <a:pt x="140" y="612"/>
                </a:lnTo>
                <a:lnTo>
                  <a:pt x="103" y="645"/>
                </a:lnTo>
                <a:lnTo>
                  <a:pt x="112" y="651"/>
                </a:lnTo>
                <a:lnTo>
                  <a:pt x="121" y="656"/>
                </a:lnTo>
                <a:lnTo>
                  <a:pt x="134" y="658"/>
                </a:lnTo>
                <a:lnTo>
                  <a:pt x="124" y="660"/>
                </a:lnTo>
                <a:lnTo>
                  <a:pt x="118" y="663"/>
                </a:lnTo>
                <a:lnTo>
                  <a:pt x="106" y="664"/>
                </a:lnTo>
                <a:lnTo>
                  <a:pt x="96" y="667"/>
                </a:lnTo>
                <a:lnTo>
                  <a:pt x="89" y="674"/>
                </a:lnTo>
                <a:lnTo>
                  <a:pt x="82" y="669"/>
                </a:lnTo>
                <a:lnTo>
                  <a:pt x="73" y="667"/>
                </a:lnTo>
                <a:lnTo>
                  <a:pt x="61" y="669"/>
                </a:lnTo>
                <a:lnTo>
                  <a:pt x="51" y="674"/>
                </a:lnTo>
                <a:lnTo>
                  <a:pt x="44" y="681"/>
                </a:lnTo>
                <a:lnTo>
                  <a:pt x="42" y="684"/>
                </a:lnTo>
                <a:lnTo>
                  <a:pt x="42" y="691"/>
                </a:lnTo>
                <a:lnTo>
                  <a:pt x="42" y="701"/>
                </a:lnTo>
                <a:lnTo>
                  <a:pt x="47" y="705"/>
                </a:lnTo>
                <a:lnTo>
                  <a:pt x="51" y="714"/>
                </a:lnTo>
                <a:lnTo>
                  <a:pt x="51" y="724"/>
                </a:lnTo>
                <a:lnTo>
                  <a:pt x="48" y="729"/>
                </a:lnTo>
                <a:lnTo>
                  <a:pt x="44" y="732"/>
                </a:lnTo>
                <a:lnTo>
                  <a:pt x="34" y="728"/>
                </a:lnTo>
                <a:lnTo>
                  <a:pt x="30" y="723"/>
                </a:lnTo>
                <a:lnTo>
                  <a:pt x="21" y="718"/>
                </a:lnTo>
                <a:lnTo>
                  <a:pt x="7" y="731"/>
                </a:lnTo>
                <a:lnTo>
                  <a:pt x="2" y="740"/>
                </a:lnTo>
                <a:lnTo>
                  <a:pt x="0" y="757"/>
                </a:lnTo>
                <a:lnTo>
                  <a:pt x="0" y="773"/>
                </a:lnTo>
                <a:lnTo>
                  <a:pt x="4" y="776"/>
                </a:lnTo>
                <a:lnTo>
                  <a:pt x="8" y="776"/>
                </a:lnTo>
                <a:lnTo>
                  <a:pt x="17" y="776"/>
                </a:lnTo>
                <a:lnTo>
                  <a:pt x="22" y="775"/>
                </a:lnTo>
                <a:lnTo>
                  <a:pt x="34" y="785"/>
                </a:lnTo>
                <a:lnTo>
                  <a:pt x="38" y="790"/>
                </a:lnTo>
                <a:lnTo>
                  <a:pt x="42" y="797"/>
                </a:lnTo>
                <a:lnTo>
                  <a:pt x="46" y="809"/>
                </a:lnTo>
                <a:lnTo>
                  <a:pt x="48" y="813"/>
                </a:lnTo>
                <a:lnTo>
                  <a:pt x="47" y="816"/>
                </a:lnTo>
                <a:lnTo>
                  <a:pt x="43" y="822"/>
                </a:lnTo>
                <a:lnTo>
                  <a:pt x="37" y="827"/>
                </a:lnTo>
                <a:lnTo>
                  <a:pt x="44" y="831"/>
                </a:lnTo>
                <a:lnTo>
                  <a:pt x="52" y="840"/>
                </a:lnTo>
                <a:lnTo>
                  <a:pt x="60" y="854"/>
                </a:lnTo>
                <a:lnTo>
                  <a:pt x="64" y="865"/>
                </a:lnTo>
                <a:lnTo>
                  <a:pt x="64" y="870"/>
                </a:lnTo>
                <a:lnTo>
                  <a:pt x="63" y="872"/>
                </a:lnTo>
                <a:lnTo>
                  <a:pt x="40" y="885"/>
                </a:lnTo>
                <a:lnTo>
                  <a:pt x="37" y="887"/>
                </a:lnTo>
                <a:lnTo>
                  <a:pt x="33" y="887"/>
                </a:lnTo>
                <a:lnTo>
                  <a:pt x="30" y="894"/>
                </a:lnTo>
                <a:lnTo>
                  <a:pt x="31" y="899"/>
                </a:lnTo>
                <a:lnTo>
                  <a:pt x="34" y="902"/>
                </a:lnTo>
                <a:lnTo>
                  <a:pt x="24" y="903"/>
                </a:lnTo>
                <a:lnTo>
                  <a:pt x="23" y="905"/>
                </a:lnTo>
                <a:lnTo>
                  <a:pt x="28" y="912"/>
                </a:lnTo>
                <a:lnTo>
                  <a:pt x="38" y="908"/>
                </a:lnTo>
                <a:lnTo>
                  <a:pt x="50" y="908"/>
                </a:lnTo>
                <a:lnTo>
                  <a:pt x="60" y="910"/>
                </a:lnTo>
                <a:lnTo>
                  <a:pt x="73" y="911"/>
                </a:lnTo>
                <a:lnTo>
                  <a:pt x="82" y="910"/>
                </a:lnTo>
                <a:lnTo>
                  <a:pt x="85" y="909"/>
                </a:lnTo>
                <a:lnTo>
                  <a:pt x="85" y="905"/>
                </a:lnTo>
                <a:lnTo>
                  <a:pt x="93" y="909"/>
                </a:lnTo>
                <a:lnTo>
                  <a:pt x="101" y="912"/>
                </a:lnTo>
                <a:lnTo>
                  <a:pt x="106" y="920"/>
                </a:lnTo>
                <a:lnTo>
                  <a:pt x="111" y="928"/>
                </a:lnTo>
                <a:lnTo>
                  <a:pt x="113" y="936"/>
                </a:lnTo>
                <a:lnTo>
                  <a:pt x="112" y="946"/>
                </a:lnTo>
                <a:lnTo>
                  <a:pt x="111" y="961"/>
                </a:lnTo>
                <a:lnTo>
                  <a:pt x="115" y="967"/>
                </a:lnTo>
                <a:lnTo>
                  <a:pt x="118" y="968"/>
                </a:lnTo>
                <a:lnTo>
                  <a:pt x="121" y="964"/>
                </a:lnTo>
                <a:lnTo>
                  <a:pt x="124" y="964"/>
                </a:lnTo>
                <a:lnTo>
                  <a:pt x="133" y="959"/>
                </a:lnTo>
                <a:lnTo>
                  <a:pt x="139" y="958"/>
                </a:lnTo>
                <a:lnTo>
                  <a:pt x="148" y="957"/>
                </a:lnTo>
                <a:lnTo>
                  <a:pt x="160" y="961"/>
                </a:lnTo>
                <a:lnTo>
                  <a:pt x="173" y="968"/>
                </a:lnTo>
                <a:lnTo>
                  <a:pt x="170" y="969"/>
                </a:lnTo>
                <a:lnTo>
                  <a:pt x="174" y="969"/>
                </a:lnTo>
                <a:lnTo>
                  <a:pt x="183" y="968"/>
                </a:lnTo>
                <a:lnTo>
                  <a:pt x="190" y="968"/>
                </a:lnTo>
                <a:lnTo>
                  <a:pt x="194" y="970"/>
                </a:lnTo>
                <a:lnTo>
                  <a:pt x="190" y="976"/>
                </a:lnTo>
                <a:lnTo>
                  <a:pt x="187" y="981"/>
                </a:lnTo>
                <a:lnTo>
                  <a:pt x="186" y="984"/>
                </a:lnTo>
                <a:lnTo>
                  <a:pt x="186" y="991"/>
                </a:lnTo>
                <a:lnTo>
                  <a:pt x="190" y="993"/>
                </a:lnTo>
                <a:lnTo>
                  <a:pt x="198" y="991"/>
                </a:lnTo>
                <a:lnTo>
                  <a:pt x="203" y="984"/>
                </a:lnTo>
                <a:lnTo>
                  <a:pt x="208" y="977"/>
                </a:lnTo>
                <a:lnTo>
                  <a:pt x="206" y="977"/>
                </a:lnTo>
                <a:lnTo>
                  <a:pt x="203" y="975"/>
                </a:lnTo>
                <a:lnTo>
                  <a:pt x="199" y="970"/>
                </a:lnTo>
                <a:lnTo>
                  <a:pt x="198" y="965"/>
                </a:lnTo>
                <a:lnTo>
                  <a:pt x="199" y="960"/>
                </a:lnTo>
                <a:lnTo>
                  <a:pt x="206" y="957"/>
                </a:lnTo>
                <a:lnTo>
                  <a:pt x="217" y="952"/>
                </a:lnTo>
                <a:lnTo>
                  <a:pt x="221" y="952"/>
                </a:lnTo>
                <a:lnTo>
                  <a:pt x="226" y="954"/>
                </a:lnTo>
                <a:lnTo>
                  <a:pt x="229" y="957"/>
                </a:lnTo>
                <a:lnTo>
                  <a:pt x="231" y="960"/>
                </a:lnTo>
                <a:lnTo>
                  <a:pt x="231" y="965"/>
                </a:lnTo>
                <a:lnTo>
                  <a:pt x="229" y="968"/>
                </a:lnTo>
                <a:lnTo>
                  <a:pt x="225" y="968"/>
                </a:lnTo>
                <a:lnTo>
                  <a:pt x="217" y="970"/>
                </a:lnTo>
                <a:lnTo>
                  <a:pt x="213" y="973"/>
                </a:lnTo>
                <a:lnTo>
                  <a:pt x="213" y="982"/>
                </a:lnTo>
                <a:lnTo>
                  <a:pt x="219" y="987"/>
                </a:lnTo>
                <a:lnTo>
                  <a:pt x="233" y="995"/>
                </a:lnTo>
                <a:lnTo>
                  <a:pt x="243" y="1008"/>
                </a:lnTo>
                <a:lnTo>
                  <a:pt x="272" y="1026"/>
                </a:lnTo>
                <a:lnTo>
                  <a:pt x="275" y="1033"/>
                </a:lnTo>
                <a:lnTo>
                  <a:pt x="275" y="1042"/>
                </a:lnTo>
                <a:lnTo>
                  <a:pt x="272" y="1049"/>
                </a:lnTo>
                <a:lnTo>
                  <a:pt x="268" y="1055"/>
                </a:lnTo>
                <a:lnTo>
                  <a:pt x="275" y="1058"/>
                </a:lnTo>
                <a:lnTo>
                  <a:pt x="287" y="1065"/>
                </a:lnTo>
                <a:lnTo>
                  <a:pt x="291" y="1068"/>
                </a:lnTo>
                <a:lnTo>
                  <a:pt x="298" y="1072"/>
                </a:lnTo>
                <a:lnTo>
                  <a:pt x="301" y="1078"/>
                </a:lnTo>
                <a:lnTo>
                  <a:pt x="326" y="1083"/>
                </a:lnTo>
                <a:lnTo>
                  <a:pt x="330" y="1085"/>
                </a:lnTo>
                <a:lnTo>
                  <a:pt x="336" y="1086"/>
                </a:lnTo>
                <a:lnTo>
                  <a:pt x="343" y="1084"/>
                </a:lnTo>
                <a:lnTo>
                  <a:pt x="359" y="1068"/>
                </a:lnTo>
                <a:lnTo>
                  <a:pt x="365" y="1076"/>
                </a:lnTo>
                <a:lnTo>
                  <a:pt x="369" y="1081"/>
                </a:lnTo>
                <a:lnTo>
                  <a:pt x="377" y="1092"/>
                </a:lnTo>
                <a:lnTo>
                  <a:pt x="373" y="1070"/>
                </a:lnTo>
                <a:lnTo>
                  <a:pt x="373" y="1059"/>
                </a:lnTo>
                <a:lnTo>
                  <a:pt x="375" y="1055"/>
                </a:lnTo>
                <a:lnTo>
                  <a:pt x="378" y="1055"/>
                </a:lnTo>
                <a:lnTo>
                  <a:pt x="373" y="1043"/>
                </a:lnTo>
                <a:lnTo>
                  <a:pt x="372" y="1033"/>
                </a:lnTo>
                <a:lnTo>
                  <a:pt x="373" y="1029"/>
                </a:lnTo>
                <a:lnTo>
                  <a:pt x="377" y="1028"/>
                </a:lnTo>
                <a:lnTo>
                  <a:pt x="367" y="1023"/>
                </a:lnTo>
                <a:lnTo>
                  <a:pt x="360" y="1015"/>
                </a:lnTo>
                <a:lnTo>
                  <a:pt x="355" y="1001"/>
                </a:lnTo>
                <a:lnTo>
                  <a:pt x="352" y="986"/>
                </a:lnTo>
                <a:lnTo>
                  <a:pt x="355" y="968"/>
                </a:lnTo>
                <a:lnTo>
                  <a:pt x="368" y="957"/>
                </a:lnTo>
                <a:lnTo>
                  <a:pt x="385" y="948"/>
                </a:lnTo>
                <a:lnTo>
                  <a:pt x="406" y="946"/>
                </a:lnTo>
                <a:lnTo>
                  <a:pt x="425" y="950"/>
                </a:lnTo>
                <a:lnTo>
                  <a:pt x="437" y="957"/>
                </a:lnTo>
                <a:lnTo>
                  <a:pt x="441" y="961"/>
                </a:lnTo>
                <a:lnTo>
                  <a:pt x="441" y="968"/>
                </a:lnTo>
                <a:lnTo>
                  <a:pt x="438" y="976"/>
                </a:lnTo>
                <a:lnTo>
                  <a:pt x="433" y="982"/>
                </a:lnTo>
                <a:lnTo>
                  <a:pt x="424" y="984"/>
                </a:lnTo>
                <a:lnTo>
                  <a:pt x="414" y="984"/>
                </a:lnTo>
                <a:lnTo>
                  <a:pt x="405" y="986"/>
                </a:lnTo>
                <a:lnTo>
                  <a:pt x="399" y="991"/>
                </a:lnTo>
                <a:lnTo>
                  <a:pt x="397" y="993"/>
                </a:lnTo>
                <a:lnTo>
                  <a:pt x="397" y="1002"/>
                </a:lnTo>
                <a:lnTo>
                  <a:pt x="406" y="1020"/>
                </a:lnTo>
                <a:lnTo>
                  <a:pt x="414" y="1021"/>
                </a:lnTo>
                <a:lnTo>
                  <a:pt x="417" y="1023"/>
                </a:lnTo>
                <a:lnTo>
                  <a:pt x="419" y="1029"/>
                </a:lnTo>
                <a:lnTo>
                  <a:pt x="419" y="1042"/>
                </a:lnTo>
                <a:lnTo>
                  <a:pt x="423" y="1046"/>
                </a:lnTo>
                <a:lnTo>
                  <a:pt x="426" y="1047"/>
                </a:lnTo>
                <a:lnTo>
                  <a:pt x="431" y="1042"/>
                </a:lnTo>
                <a:lnTo>
                  <a:pt x="433" y="1041"/>
                </a:lnTo>
                <a:lnTo>
                  <a:pt x="436" y="1043"/>
                </a:lnTo>
                <a:lnTo>
                  <a:pt x="443" y="1055"/>
                </a:lnTo>
                <a:lnTo>
                  <a:pt x="441" y="1063"/>
                </a:lnTo>
                <a:lnTo>
                  <a:pt x="432" y="1063"/>
                </a:lnTo>
                <a:lnTo>
                  <a:pt x="427" y="1064"/>
                </a:lnTo>
                <a:lnTo>
                  <a:pt x="425" y="1067"/>
                </a:lnTo>
                <a:lnTo>
                  <a:pt x="424" y="1070"/>
                </a:lnTo>
                <a:lnTo>
                  <a:pt x="427" y="1078"/>
                </a:lnTo>
                <a:lnTo>
                  <a:pt x="429" y="1081"/>
                </a:lnTo>
                <a:lnTo>
                  <a:pt x="431" y="1097"/>
                </a:lnTo>
                <a:lnTo>
                  <a:pt x="436" y="1099"/>
                </a:lnTo>
                <a:lnTo>
                  <a:pt x="438" y="1102"/>
                </a:lnTo>
                <a:lnTo>
                  <a:pt x="438" y="1108"/>
                </a:lnTo>
                <a:lnTo>
                  <a:pt x="438" y="1122"/>
                </a:lnTo>
                <a:lnTo>
                  <a:pt x="453" y="1114"/>
                </a:lnTo>
                <a:lnTo>
                  <a:pt x="467" y="1111"/>
                </a:lnTo>
                <a:lnTo>
                  <a:pt x="480" y="1112"/>
                </a:lnTo>
                <a:lnTo>
                  <a:pt x="484" y="1114"/>
                </a:lnTo>
                <a:lnTo>
                  <a:pt x="501" y="1120"/>
                </a:lnTo>
                <a:lnTo>
                  <a:pt x="509" y="1120"/>
                </a:lnTo>
                <a:lnTo>
                  <a:pt x="516" y="1124"/>
                </a:lnTo>
                <a:lnTo>
                  <a:pt x="529" y="1133"/>
                </a:lnTo>
                <a:lnTo>
                  <a:pt x="533" y="1144"/>
                </a:lnTo>
                <a:lnTo>
                  <a:pt x="535" y="1148"/>
                </a:lnTo>
                <a:lnTo>
                  <a:pt x="535" y="1153"/>
                </a:lnTo>
                <a:lnTo>
                  <a:pt x="545" y="1151"/>
                </a:lnTo>
                <a:lnTo>
                  <a:pt x="554" y="1151"/>
                </a:lnTo>
                <a:lnTo>
                  <a:pt x="560" y="1141"/>
                </a:lnTo>
                <a:lnTo>
                  <a:pt x="572" y="1136"/>
                </a:lnTo>
                <a:lnTo>
                  <a:pt x="581" y="1128"/>
                </a:lnTo>
                <a:lnTo>
                  <a:pt x="587" y="1119"/>
                </a:lnTo>
                <a:lnTo>
                  <a:pt x="602" y="1120"/>
                </a:lnTo>
                <a:lnTo>
                  <a:pt x="623" y="1122"/>
                </a:lnTo>
                <a:lnTo>
                  <a:pt x="640" y="1120"/>
                </a:lnTo>
                <a:lnTo>
                  <a:pt x="655" y="1111"/>
                </a:lnTo>
                <a:lnTo>
                  <a:pt x="666" y="1110"/>
                </a:lnTo>
                <a:lnTo>
                  <a:pt x="675" y="1119"/>
                </a:lnTo>
                <a:lnTo>
                  <a:pt x="683" y="1124"/>
                </a:lnTo>
                <a:lnTo>
                  <a:pt x="690" y="1129"/>
                </a:lnTo>
                <a:lnTo>
                  <a:pt x="699" y="1131"/>
                </a:lnTo>
                <a:lnTo>
                  <a:pt x="735" y="1131"/>
                </a:lnTo>
                <a:lnTo>
                  <a:pt x="727" y="1122"/>
                </a:lnTo>
                <a:lnTo>
                  <a:pt x="724" y="1114"/>
                </a:lnTo>
                <a:lnTo>
                  <a:pt x="722" y="1106"/>
                </a:lnTo>
                <a:lnTo>
                  <a:pt x="720" y="1103"/>
                </a:lnTo>
                <a:lnTo>
                  <a:pt x="714" y="1099"/>
                </a:lnTo>
                <a:lnTo>
                  <a:pt x="709" y="1096"/>
                </a:lnTo>
                <a:lnTo>
                  <a:pt x="704" y="1090"/>
                </a:lnTo>
                <a:lnTo>
                  <a:pt x="705" y="1078"/>
                </a:lnTo>
                <a:lnTo>
                  <a:pt x="711" y="1070"/>
                </a:lnTo>
                <a:lnTo>
                  <a:pt x="724" y="1069"/>
                </a:lnTo>
                <a:lnTo>
                  <a:pt x="735" y="1070"/>
                </a:lnTo>
                <a:lnTo>
                  <a:pt x="748" y="1063"/>
                </a:lnTo>
                <a:lnTo>
                  <a:pt x="751" y="1059"/>
                </a:lnTo>
                <a:lnTo>
                  <a:pt x="763" y="1058"/>
                </a:lnTo>
                <a:lnTo>
                  <a:pt x="775" y="1055"/>
                </a:lnTo>
                <a:lnTo>
                  <a:pt x="784" y="1049"/>
                </a:lnTo>
                <a:lnTo>
                  <a:pt x="791" y="1037"/>
                </a:lnTo>
                <a:lnTo>
                  <a:pt x="794" y="1029"/>
                </a:lnTo>
                <a:lnTo>
                  <a:pt x="796" y="1023"/>
                </a:lnTo>
                <a:lnTo>
                  <a:pt x="794" y="1020"/>
                </a:lnTo>
                <a:lnTo>
                  <a:pt x="784" y="1012"/>
                </a:lnTo>
                <a:lnTo>
                  <a:pt x="783" y="1008"/>
                </a:lnTo>
                <a:lnTo>
                  <a:pt x="784" y="1002"/>
                </a:lnTo>
                <a:lnTo>
                  <a:pt x="794" y="999"/>
                </a:lnTo>
                <a:lnTo>
                  <a:pt x="798" y="997"/>
                </a:lnTo>
                <a:lnTo>
                  <a:pt x="800" y="995"/>
                </a:lnTo>
                <a:lnTo>
                  <a:pt x="800" y="991"/>
                </a:lnTo>
                <a:lnTo>
                  <a:pt x="800" y="990"/>
                </a:lnTo>
                <a:lnTo>
                  <a:pt x="804" y="988"/>
                </a:lnTo>
                <a:lnTo>
                  <a:pt x="814" y="986"/>
                </a:lnTo>
                <a:lnTo>
                  <a:pt x="824" y="977"/>
                </a:lnTo>
                <a:lnTo>
                  <a:pt x="829" y="964"/>
                </a:lnTo>
                <a:lnTo>
                  <a:pt x="830" y="957"/>
                </a:lnTo>
                <a:lnTo>
                  <a:pt x="835" y="951"/>
                </a:lnTo>
                <a:lnTo>
                  <a:pt x="842" y="948"/>
                </a:lnTo>
                <a:lnTo>
                  <a:pt x="847" y="947"/>
                </a:lnTo>
                <a:lnTo>
                  <a:pt x="859" y="945"/>
                </a:lnTo>
                <a:lnTo>
                  <a:pt x="863" y="936"/>
                </a:lnTo>
                <a:lnTo>
                  <a:pt x="873" y="924"/>
                </a:lnTo>
                <a:lnTo>
                  <a:pt x="881" y="919"/>
                </a:lnTo>
                <a:lnTo>
                  <a:pt x="887" y="918"/>
                </a:lnTo>
                <a:lnTo>
                  <a:pt x="894" y="917"/>
                </a:lnTo>
                <a:lnTo>
                  <a:pt x="897" y="914"/>
                </a:lnTo>
                <a:lnTo>
                  <a:pt x="898" y="905"/>
                </a:lnTo>
                <a:lnTo>
                  <a:pt x="901" y="899"/>
                </a:lnTo>
                <a:lnTo>
                  <a:pt x="907" y="894"/>
                </a:lnTo>
                <a:lnTo>
                  <a:pt x="913" y="893"/>
                </a:lnTo>
                <a:lnTo>
                  <a:pt x="937" y="892"/>
                </a:lnTo>
                <a:lnTo>
                  <a:pt x="943" y="884"/>
                </a:lnTo>
                <a:lnTo>
                  <a:pt x="953" y="881"/>
                </a:lnTo>
                <a:lnTo>
                  <a:pt x="961" y="883"/>
                </a:lnTo>
                <a:lnTo>
                  <a:pt x="971" y="885"/>
                </a:lnTo>
                <a:lnTo>
                  <a:pt x="984" y="886"/>
                </a:lnTo>
                <a:lnTo>
                  <a:pt x="995" y="888"/>
                </a:lnTo>
                <a:lnTo>
                  <a:pt x="1004" y="895"/>
                </a:lnTo>
                <a:lnTo>
                  <a:pt x="1024" y="913"/>
                </a:lnTo>
                <a:lnTo>
                  <a:pt x="1030" y="911"/>
                </a:lnTo>
                <a:lnTo>
                  <a:pt x="1035" y="905"/>
                </a:lnTo>
                <a:lnTo>
                  <a:pt x="1039" y="900"/>
                </a:lnTo>
                <a:lnTo>
                  <a:pt x="1043" y="890"/>
                </a:lnTo>
                <a:lnTo>
                  <a:pt x="1054" y="890"/>
                </a:lnTo>
                <a:lnTo>
                  <a:pt x="1066" y="878"/>
                </a:lnTo>
                <a:lnTo>
                  <a:pt x="1077" y="872"/>
                </a:lnTo>
                <a:lnTo>
                  <a:pt x="1082" y="870"/>
                </a:lnTo>
                <a:lnTo>
                  <a:pt x="1089" y="872"/>
                </a:lnTo>
                <a:lnTo>
                  <a:pt x="1109" y="875"/>
                </a:lnTo>
                <a:lnTo>
                  <a:pt x="1128" y="874"/>
                </a:lnTo>
                <a:lnTo>
                  <a:pt x="1140" y="874"/>
                </a:lnTo>
                <a:lnTo>
                  <a:pt x="1152" y="878"/>
                </a:lnTo>
                <a:lnTo>
                  <a:pt x="1168" y="885"/>
                </a:lnTo>
                <a:lnTo>
                  <a:pt x="1184" y="895"/>
                </a:lnTo>
                <a:lnTo>
                  <a:pt x="1192" y="899"/>
                </a:lnTo>
                <a:lnTo>
                  <a:pt x="1206" y="897"/>
                </a:lnTo>
                <a:lnTo>
                  <a:pt x="1226" y="893"/>
                </a:lnTo>
                <a:lnTo>
                  <a:pt x="1245" y="885"/>
                </a:lnTo>
                <a:lnTo>
                  <a:pt x="1256" y="881"/>
                </a:lnTo>
                <a:lnTo>
                  <a:pt x="1259" y="874"/>
                </a:lnTo>
                <a:lnTo>
                  <a:pt x="1273" y="876"/>
                </a:lnTo>
                <a:lnTo>
                  <a:pt x="1284" y="879"/>
                </a:lnTo>
                <a:lnTo>
                  <a:pt x="1296" y="885"/>
                </a:lnTo>
                <a:lnTo>
                  <a:pt x="1317" y="893"/>
                </a:lnTo>
                <a:lnTo>
                  <a:pt x="1338" y="878"/>
                </a:lnTo>
                <a:lnTo>
                  <a:pt x="1338" y="869"/>
                </a:lnTo>
                <a:lnTo>
                  <a:pt x="1341" y="850"/>
                </a:lnTo>
                <a:lnTo>
                  <a:pt x="1348" y="831"/>
                </a:lnTo>
                <a:lnTo>
                  <a:pt x="1356" y="824"/>
                </a:lnTo>
                <a:lnTo>
                  <a:pt x="1366" y="820"/>
                </a:lnTo>
                <a:lnTo>
                  <a:pt x="1389" y="818"/>
                </a:lnTo>
                <a:lnTo>
                  <a:pt x="1403" y="820"/>
                </a:lnTo>
                <a:lnTo>
                  <a:pt x="1414" y="825"/>
                </a:lnTo>
                <a:lnTo>
                  <a:pt x="1420" y="838"/>
                </a:lnTo>
                <a:lnTo>
                  <a:pt x="1425" y="847"/>
                </a:lnTo>
                <a:lnTo>
                  <a:pt x="1430" y="856"/>
                </a:lnTo>
                <a:lnTo>
                  <a:pt x="1431" y="867"/>
                </a:lnTo>
                <a:lnTo>
                  <a:pt x="1447" y="882"/>
                </a:lnTo>
                <a:lnTo>
                  <a:pt x="1458" y="894"/>
                </a:lnTo>
                <a:lnTo>
                  <a:pt x="1462" y="902"/>
                </a:lnTo>
                <a:lnTo>
                  <a:pt x="1462" y="910"/>
                </a:lnTo>
                <a:lnTo>
                  <a:pt x="1475" y="908"/>
                </a:lnTo>
                <a:lnTo>
                  <a:pt x="1486" y="910"/>
                </a:lnTo>
                <a:lnTo>
                  <a:pt x="1491" y="914"/>
                </a:lnTo>
                <a:lnTo>
                  <a:pt x="1494" y="921"/>
                </a:lnTo>
                <a:lnTo>
                  <a:pt x="1499" y="929"/>
                </a:lnTo>
                <a:lnTo>
                  <a:pt x="1508" y="931"/>
                </a:lnTo>
                <a:lnTo>
                  <a:pt x="1522" y="925"/>
                </a:lnTo>
                <a:lnTo>
                  <a:pt x="1532" y="912"/>
                </a:lnTo>
                <a:lnTo>
                  <a:pt x="1543" y="902"/>
                </a:lnTo>
                <a:lnTo>
                  <a:pt x="1554" y="895"/>
                </a:lnTo>
                <a:lnTo>
                  <a:pt x="1556" y="896"/>
                </a:lnTo>
                <a:lnTo>
                  <a:pt x="1557" y="900"/>
                </a:lnTo>
                <a:lnTo>
                  <a:pt x="1556" y="908"/>
                </a:lnTo>
                <a:lnTo>
                  <a:pt x="1550" y="921"/>
                </a:lnTo>
                <a:lnTo>
                  <a:pt x="1543" y="937"/>
                </a:lnTo>
                <a:lnTo>
                  <a:pt x="1536" y="950"/>
                </a:lnTo>
                <a:lnTo>
                  <a:pt x="1527" y="961"/>
                </a:lnTo>
                <a:lnTo>
                  <a:pt x="1507" y="981"/>
                </a:lnTo>
                <a:lnTo>
                  <a:pt x="1503" y="99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2" name="Freeform 31">
            <a:extLst>
              <a:ext uri="{FF2B5EF4-FFF2-40B4-BE49-F238E27FC236}">
                <a16:creationId xmlns:a16="http://schemas.microsoft.com/office/drawing/2014/main" id="{CDA53526-AC3A-3F36-3DBB-DB91A7D73052}"/>
              </a:ext>
            </a:extLst>
          </p:cNvPr>
          <p:cNvSpPr>
            <a:spLocks/>
          </p:cNvSpPr>
          <p:nvPr/>
        </p:nvSpPr>
        <p:spPr bwMode="auto">
          <a:xfrm>
            <a:off x="9157319" y="4094575"/>
            <a:ext cx="190464" cy="273395"/>
          </a:xfrm>
          <a:custGeom>
            <a:avLst/>
            <a:gdLst/>
            <a:ahLst/>
            <a:cxnLst>
              <a:cxn ang="0">
                <a:pos x="0" y="26"/>
              </a:cxn>
              <a:cxn ang="0">
                <a:pos x="8" y="26"/>
              </a:cxn>
              <a:cxn ang="0">
                <a:pos x="12" y="35"/>
              </a:cxn>
              <a:cxn ang="0">
                <a:pos x="23" y="35"/>
              </a:cxn>
              <a:cxn ang="0">
                <a:pos x="24" y="41"/>
              </a:cxn>
              <a:cxn ang="0">
                <a:pos x="23" y="50"/>
              </a:cxn>
              <a:cxn ang="0">
                <a:pos x="19" y="60"/>
              </a:cxn>
              <a:cxn ang="0">
                <a:pos x="24" y="60"/>
              </a:cxn>
              <a:cxn ang="0">
                <a:pos x="31" y="57"/>
              </a:cxn>
              <a:cxn ang="0">
                <a:pos x="36" y="54"/>
              </a:cxn>
              <a:cxn ang="0">
                <a:pos x="40" y="55"/>
              </a:cxn>
              <a:cxn ang="0">
                <a:pos x="46" y="58"/>
              </a:cxn>
              <a:cxn ang="0">
                <a:pos x="55" y="68"/>
              </a:cxn>
              <a:cxn ang="0">
                <a:pos x="61" y="77"/>
              </a:cxn>
              <a:cxn ang="0">
                <a:pos x="65" y="86"/>
              </a:cxn>
              <a:cxn ang="0">
                <a:pos x="67" y="95"/>
              </a:cxn>
              <a:cxn ang="0">
                <a:pos x="67" y="100"/>
              </a:cxn>
              <a:cxn ang="0">
                <a:pos x="65" y="108"/>
              </a:cxn>
              <a:cxn ang="0">
                <a:pos x="73" y="113"/>
              </a:cxn>
              <a:cxn ang="0">
                <a:pos x="80" y="113"/>
              </a:cxn>
              <a:cxn ang="0">
                <a:pos x="86" y="111"/>
              </a:cxn>
              <a:cxn ang="0">
                <a:pos x="93" y="113"/>
              </a:cxn>
              <a:cxn ang="0">
                <a:pos x="93" y="98"/>
              </a:cxn>
              <a:cxn ang="0">
                <a:pos x="90" y="87"/>
              </a:cxn>
              <a:cxn ang="0">
                <a:pos x="85" y="77"/>
              </a:cxn>
              <a:cxn ang="0">
                <a:pos x="65" y="58"/>
              </a:cxn>
              <a:cxn ang="0">
                <a:pos x="55" y="49"/>
              </a:cxn>
              <a:cxn ang="0">
                <a:pos x="50" y="42"/>
              </a:cxn>
              <a:cxn ang="0">
                <a:pos x="53" y="38"/>
              </a:cxn>
              <a:cxn ang="0">
                <a:pos x="57" y="31"/>
              </a:cxn>
              <a:cxn ang="0">
                <a:pos x="57" y="25"/>
              </a:cxn>
              <a:cxn ang="0">
                <a:pos x="53" y="20"/>
              </a:cxn>
              <a:cxn ang="0">
                <a:pos x="43" y="15"/>
              </a:cxn>
              <a:cxn ang="0">
                <a:pos x="40" y="4"/>
              </a:cxn>
              <a:cxn ang="0">
                <a:pos x="36" y="0"/>
              </a:cxn>
              <a:cxn ang="0">
                <a:pos x="31" y="0"/>
              </a:cxn>
              <a:cxn ang="0">
                <a:pos x="26" y="2"/>
              </a:cxn>
              <a:cxn ang="0">
                <a:pos x="26" y="12"/>
              </a:cxn>
              <a:cxn ang="0">
                <a:pos x="26" y="19"/>
              </a:cxn>
              <a:cxn ang="0">
                <a:pos x="24" y="20"/>
              </a:cxn>
              <a:cxn ang="0">
                <a:pos x="16" y="21"/>
              </a:cxn>
              <a:cxn ang="0">
                <a:pos x="13" y="22"/>
              </a:cxn>
              <a:cxn ang="0">
                <a:pos x="0" y="26"/>
              </a:cxn>
            </a:cxnLst>
            <a:rect l="0" t="0" r="r" b="b"/>
            <a:pathLst>
              <a:path w="94" h="114">
                <a:moveTo>
                  <a:pt x="0" y="26"/>
                </a:moveTo>
                <a:lnTo>
                  <a:pt x="8" y="26"/>
                </a:lnTo>
                <a:lnTo>
                  <a:pt x="12" y="35"/>
                </a:lnTo>
                <a:lnTo>
                  <a:pt x="23" y="35"/>
                </a:lnTo>
                <a:lnTo>
                  <a:pt x="24" y="41"/>
                </a:lnTo>
                <a:lnTo>
                  <a:pt x="23" y="50"/>
                </a:lnTo>
                <a:lnTo>
                  <a:pt x="19" y="60"/>
                </a:lnTo>
                <a:lnTo>
                  <a:pt x="24" y="60"/>
                </a:lnTo>
                <a:lnTo>
                  <a:pt x="31" y="57"/>
                </a:lnTo>
                <a:lnTo>
                  <a:pt x="36" y="54"/>
                </a:lnTo>
                <a:lnTo>
                  <a:pt x="40" y="55"/>
                </a:lnTo>
                <a:lnTo>
                  <a:pt x="46" y="58"/>
                </a:lnTo>
                <a:lnTo>
                  <a:pt x="55" y="68"/>
                </a:lnTo>
                <a:lnTo>
                  <a:pt x="61" y="77"/>
                </a:lnTo>
                <a:lnTo>
                  <a:pt x="65" y="86"/>
                </a:lnTo>
                <a:lnTo>
                  <a:pt x="67" y="95"/>
                </a:lnTo>
                <a:lnTo>
                  <a:pt x="67" y="100"/>
                </a:lnTo>
                <a:lnTo>
                  <a:pt x="65" y="108"/>
                </a:lnTo>
                <a:lnTo>
                  <a:pt x="73" y="113"/>
                </a:lnTo>
                <a:lnTo>
                  <a:pt x="80" y="113"/>
                </a:lnTo>
                <a:lnTo>
                  <a:pt x="86" y="111"/>
                </a:lnTo>
                <a:lnTo>
                  <a:pt x="93" y="113"/>
                </a:lnTo>
                <a:lnTo>
                  <a:pt x="93" y="98"/>
                </a:lnTo>
                <a:lnTo>
                  <a:pt x="90" y="87"/>
                </a:lnTo>
                <a:lnTo>
                  <a:pt x="85" y="77"/>
                </a:lnTo>
                <a:lnTo>
                  <a:pt x="65" y="58"/>
                </a:lnTo>
                <a:lnTo>
                  <a:pt x="55" y="49"/>
                </a:lnTo>
                <a:lnTo>
                  <a:pt x="50" y="42"/>
                </a:lnTo>
                <a:lnTo>
                  <a:pt x="53" y="38"/>
                </a:lnTo>
                <a:lnTo>
                  <a:pt x="57" y="31"/>
                </a:lnTo>
                <a:lnTo>
                  <a:pt x="57" y="25"/>
                </a:lnTo>
                <a:lnTo>
                  <a:pt x="53" y="20"/>
                </a:lnTo>
                <a:lnTo>
                  <a:pt x="43" y="15"/>
                </a:lnTo>
                <a:lnTo>
                  <a:pt x="40" y="4"/>
                </a:lnTo>
                <a:lnTo>
                  <a:pt x="36" y="0"/>
                </a:lnTo>
                <a:lnTo>
                  <a:pt x="31" y="0"/>
                </a:lnTo>
                <a:lnTo>
                  <a:pt x="26" y="2"/>
                </a:lnTo>
                <a:lnTo>
                  <a:pt x="26" y="12"/>
                </a:lnTo>
                <a:lnTo>
                  <a:pt x="26" y="19"/>
                </a:lnTo>
                <a:lnTo>
                  <a:pt x="24" y="20"/>
                </a:lnTo>
                <a:lnTo>
                  <a:pt x="16" y="21"/>
                </a:lnTo>
                <a:lnTo>
                  <a:pt x="13" y="22"/>
                </a:lnTo>
                <a:lnTo>
                  <a:pt x="0" y="2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3" name="Freeform 32">
            <a:extLst>
              <a:ext uri="{FF2B5EF4-FFF2-40B4-BE49-F238E27FC236}">
                <a16:creationId xmlns:a16="http://schemas.microsoft.com/office/drawing/2014/main" id="{E6998367-7D5D-2606-FAA3-4DE96BD2B5CD}"/>
              </a:ext>
            </a:extLst>
          </p:cNvPr>
          <p:cNvSpPr>
            <a:spLocks/>
          </p:cNvSpPr>
          <p:nvPr/>
        </p:nvSpPr>
        <p:spPr bwMode="auto">
          <a:xfrm>
            <a:off x="8090720" y="3640636"/>
            <a:ext cx="442829" cy="415251"/>
          </a:xfrm>
          <a:custGeom>
            <a:avLst/>
            <a:gdLst/>
            <a:ahLst/>
            <a:cxnLst>
              <a:cxn ang="0">
                <a:pos x="159" y="4"/>
              </a:cxn>
              <a:cxn ang="0">
                <a:pos x="134" y="17"/>
              </a:cxn>
              <a:cxn ang="0">
                <a:pos x="124" y="29"/>
              </a:cxn>
              <a:cxn ang="0">
                <a:pos x="117" y="44"/>
              </a:cxn>
              <a:cxn ang="0">
                <a:pos x="86" y="65"/>
              </a:cxn>
              <a:cxn ang="0">
                <a:pos x="67" y="71"/>
              </a:cxn>
              <a:cxn ang="0">
                <a:pos x="46" y="91"/>
              </a:cxn>
              <a:cxn ang="0">
                <a:pos x="22" y="96"/>
              </a:cxn>
              <a:cxn ang="0">
                <a:pos x="0" y="94"/>
              </a:cxn>
              <a:cxn ang="0">
                <a:pos x="16" y="118"/>
              </a:cxn>
              <a:cxn ang="0">
                <a:pos x="11" y="131"/>
              </a:cxn>
              <a:cxn ang="0">
                <a:pos x="8" y="159"/>
              </a:cxn>
              <a:cxn ang="0">
                <a:pos x="48" y="157"/>
              </a:cxn>
              <a:cxn ang="0">
                <a:pos x="66" y="159"/>
              </a:cxn>
              <a:cxn ang="0">
                <a:pos x="81" y="172"/>
              </a:cxn>
              <a:cxn ang="0">
                <a:pos x="102" y="152"/>
              </a:cxn>
              <a:cxn ang="0">
                <a:pos x="123" y="151"/>
              </a:cxn>
              <a:cxn ang="0">
                <a:pos x="132" y="132"/>
              </a:cxn>
              <a:cxn ang="0">
                <a:pos x="123" y="123"/>
              </a:cxn>
              <a:cxn ang="0">
                <a:pos x="136" y="95"/>
              </a:cxn>
              <a:cxn ang="0">
                <a:pos x="164" y="80"/>
              </a:cxn>
              <a:cxn ang="0">
                <a:pos x="175" y="66"/>
              </a:cxn>
              <a:cxn ang="0">
                <a:pos x="184" y="60"/>
              </a:cxn>
              <a:cxn ang="0">
                <a:pos x="185" y="49"/>
              </a:cxn>
              <a:cxn ang="0">
                <a:pos x="198" y="43"/>
              </a:cxn>
              <a:cxn ang="0">
                <a:pos x="217" y="43"/>
              </a:cxn>
              <a:cxn ang="0">
                <a:pos x="214" y="39"/>
              </a:cxn>
              <a:cxn ang="0">
                <a:pos x="201" y="35"/>
              </a:cxn>
              <a:cxn ang="0">
                <a:pos x="195" y="30"/>
              </a:cxn>
              <a:cxn ang="0">
                <a:pos x="182" y="24"/>
              </a:cxn>
              <a:cxn ang="0">
                <a:pos x="170" y="22"/>
              </a:cxn>
              <a:cxn ang="0">
                <a:pos x="185" y="0"/>
              </a:cxn>
            </a:cxnLst>
            <a:rect l="0" t="0" r="r" b="b"/>
            <a:pathLst>
              <a:path w="218" h="173">
                <a:moveTo>
                  <a:pt x="166" y="0"/>
                </a:moveTo>
                <a:lnTo>
                  <a:pt x="159" y="4"/>
                </a:lnTo>
                <a:lnTo>
                  <a:pt x="153" y="13"/>
                </a:lnTo>
                <a:lnTo>
                  <a:pt x="134" y="17"/>
                </a:lnTo>
                <a:lnTo>
                  <a:pt x="132" y="28"/>
                </a:lnTo>
                <a:lnTo>
                  <a:pt x="124" y="29"/>
                </a:lnTo>
                <a:lnTo>
                  <a:pt x="120" y="33"/>
                </a:lnTo>
                <a:lnTo>
                  <a:pt x="117" y="44"/>
                </a:lnTo>
                <a:lnTo>
                  <a:pt x="99" y="65"/>
                </a:lnTo>
                <a:lnTo>
                  <a:pt x="86" y="65"/>
                </a:lnTo>
                <a:lnTo>
                  <a:pt x="76" y="67"/>
                </a:lnTo>
                <a:lnTo>
                  <a:pt x="67" y="71"/>
                </a:lnTo>
                <a:lnTo>
                  <a:pt x="54" y="85"/>
                </a:lnTo>
                <a:lnTo>
                  <a:pt x="46" y="91"/>
                </a:lnTo>
                <a:lnTo>
                  <a:pt x="34" y="95"/>
                </a:lnTo>
                <a:lnTo>
                  <a:pt x="22" y="96"/>
                </a:lnTo>
                <a:lnTo>
                  <a:pt x="9" y="96"/>
                </a:lnTo>
                <a:lnTo>
                  <a:pt x="0" y="94"/>
                </a:lnTo>
                <a:lnTo>
                  <a:pt x="13" y="114"/>
                </a:lnTo>
                <a:lnTo>
                  <a:pt x="16" y="118"/>
                </a:lnTo>
                <a:lnTo>
                  <a:pt x="16" y="128"/>
                </a:lnTo>
                <a:lnTo>
                  <a:pt x="11" y="131"/>
                </a:lnTo>
                <a:lnTo>
                  <a:pt x="4" y="141"/>
                </a:lnTo>
                <a:lnTo>
                  <a:pt x="8" y="159"/>
                </a:lnTo>
                <a:lnTo>
                  <a:pt x="27" y="155"/>
                </a:lnTo>
                <a:lnTo>
                  <a:pt x="48" y="157"/>
                </a:lnTo>
                <a:lnTo>
                  <a:pt x="57" y="157"/>
                </a:lnTo>
                <a:lnTo>
                  <a:pt x="66" y="159"/>
                </a:lnTo>
                <a:lnTo>
                  <a:pt x="72" y="164"/>
                </a:lnTo>
                <a:lnTo>
                  <a:pt x="81" y="172"/>
                </a:lnTo>
                <a:lnTo>
                  <a:pt x="100" y="155"/>
                </a:lnTo>
                <a:lnTo>
                  <a:pt x="102" y="152"/>
                </a:lnTo>
                <a:lnTo>
                  <a:pt x="106" y="151"/>
                </a:lnTo>
                <a:lnTo>
                  <a:pt x="123" y="151"/>
                </a:lnTo>
                <a:lnTo>
                  <a:pt x="129" y="152"/>
                </a:lnTo>
                <a:lnTo>
                  <a:pt x="132" y="132"/>
                </a:lnTo>
                <a:lnTo>
                  <a:pt x="124" y="128"/>
                </a:lnTo>
                <a:lnTo>
                  <a:pt x="123" y="123"/>
                </a:lnTo>
                <a:lnTo>
                  <a:pt x="124" y="112"/>
                </a:lnTo>
                <a:lnTo>
                  <a:pt x="136" y="95"/>
                </a:lnTo>
                <a:lnTo>
                  <a:pt x="146" y="87"/>
                </a:lnTo>
                <a:lnTo>
                  <a:pt x="164" y="80"/>
                </a:lnTo>
                <a:lnTo>
                  <a:pt x="170" y="73"/>
                </a:lnTo>
                <a:lnTo>
                  <a:pt x="175" y="66"/>
                </a:lnTo>
                <a:lnTo>
                  <a:pt x="178" y="61"/>
                </a:lnTo>
                <a:lnTo>
                  <a:pt x="184" y="60"/>
                </a:lnTo>
                <a:lnTo>
                  <a:pt x="184" y="53"/>
                </a:lnTo>
                <a:lnTo>
                  <a:pt x="185" y="49"/>
                </a:lnTo>
                <a:lnTo>
                  <a:pt x="191" y="44"/>
                </a:lnTo>
                <a:lnTo>
                  <a:pt x="198" y="43"/>
                </a:lnTo>
                <a:lnTo>
                  <a:pt x="211" y="43"/>
                </a:lnTo>
                <a:lnTo>
                  <a:pt x="217" y="43"/>
                </a:lnTo>
                <a:lnTo>
                  <a:pt x="217" y="42"/>
                </a:lnTo>
                <a:lnTo>
                  <a:pt x="214" y="39"/>
                </a:lnTo>
                <a:lnTo>
                  <a:pt x="208" y="35"/>
                </a:lnTo>
                <a:lnTo>
                  <a:pt x="201" y="35"/>
                </a:lnTo>
                <a:lnTo>
                  <a:pt x="197" y="33"/>
                </a:lnTo>
                <a:lnTo>
                  <a:pt x="195" y="30"/>
                </a:lnTo>
                <a:lnTo>
                  <a:pt x="190" y="26"/>
                </a:lnTo>
                <a:lnTo>
                  <a:pt x="182" y="24"/>
                </a:lnTo>
                <a:lnTo>
                  <a:pt x="174" y="28"/>
                </a:lnTo>
                <a:lnTo>
                  <a:pt x="170" y="22"/>
                </a:lnTo>
                <a:lnTo>
                  <a:pt x="169" y="12"/>
                </a:lnTo>
                <a:lnTo>
                  <a:pt x="185" y="0"/>
                </a:lnTo>
                <a:lnTo>
                  <a:pt x="16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4" name="Freeform 33">
            <a:extLst>
              <a:ext uri="{FF2B5EF4-FFF2-40B4-BE49-F238E27FC236}">
                <a16:creationId xmlns:a16="http://schemas.microsoft.com/office/drawing/2014/main" id="{FA15702D-C1B8-C661-8690-D1C80FFA3C7A}"/>
              </a:ext>
            </a:extLst>
          </p:cNvPr>
          <p:cNvSpPr>
            <a:spLocks/>
          </p:cNvSpPr>
          <p:nvPr/>
        </p:nvSpPr>
        <p:spPr bwMode="auto">
          <a:xfrm>
            <a:off x="9140652" y="4615573"/>
            <a:ext cx="152371" cy="159911"/>
          </a:xfrm>
          <a:custGeom>
            <a:avLst/>
            <a:gdLst/>
            <a:ahLst/>
            <a:cxnLst>
              <a:cxn ang="0">
                <a:pos x="0" y="0"/>
              </a:cxn>
              <a:cxn ang="0">
                <a:pos x="15" y="25"/>
              </a:cxn>
              <a:cxn ang="0">
                <a:pos x="71" y="65"/>
              </a:cxn>
              <a:cxn ang="0">
                <a:pos x="74" y="65"/>
              </a:cxn>
              <a:cxn ang="0">
                <a:pos x="74" y="61"/>
              </a:cxn>
              <a:cxn ang="0">
                <a:pos x="71" y="53"/>
              </a:cxn>
              <a:cxn ang="0">
                <a:pos x="62" y="41"/>
              </a:cxn>
              <a:cxn ang="0">
                <a:pos x="61" y="33"/>
              </a:cxn>
              <a:cxn ang="0">
                <a:pos x="59" y="23"/>
              </a:cxn>
              <a:cxn ang="0">
                <a:pos x="49" y="12"/>
              </a:cxn>
              <a:cxn ang="0">
                <a:pos x="41" y="13"/>
              </a:cxn>
              <a:cxn ang="0">
                <a:pos x="32" y="4"/>
              </a:cxn>
              <a:cxn ang="0">
                <a:pos x="13" y="6"/>
              </a:cxn>
              <a:cxn ang="0">
                <a:pos x="0" y="0"/>
              </a:cxn>
            </a:cxnLst>
            <a:rect l="0" t="0" r="r" b="b"/>
            <a:pathLst>
              <a:path w="75" h="66">
                <a:moveTo>
                  <a:pt x="0" y="0"/>
                </a:moveTo>
                <a:lnTo>
                  <a:pt x="15" y="25"/>
                </a:lnTo>
                <a:lnTo>
                  <a:pt x="71" y="65"/>
                </a:lnTo>
                <a:lnTo>
                  <a:pt x="74" y="65"/>
                </a:lnTo>
                <a:lnTo>
                  <a:pt x="74" y="61"/>
                </a:lnTo>
                <a:lnTo>
                  <a:pt x="71" y="53"/>
                </a:lnTo>
                <a:lnTo>
                  <a:pt x="62" y="41"/>
                </a:lnTo>
                <a:lnTo>
                  <a:pt x="61" y="33"/>
                </a:lnTo>
                <a:lnTo>
                  <a:pt x="59" y="23"/>
                </a:lnTo>
                <a:lnTo>
                  <a:pt x="49" y="12"/>
                </a:lnTo>
                <a:lnTo>
                  <a:pt x="41" y="13"/>
                </a:lnTo>
                <a:lnTo>
                  <a:pt x="32" y="4"/>
                </a:lnTo>
                <a:lnTo>
                  <a:pt x="13" y="6"/>
                </a:lnTo>
                <a:lnTo>
                  <a:pt x="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5" name="Freeform 34">
            <a:extLst>
              <a:ext uri="{FF2B5EF4-FFF2-40B4-BE49-F238E27FC236}">
                <a16:creationId xmlns:a16="http://schemas.microsoft.com/office/drawing/2014/main" id="{372AE31F-7E6F-E51E-BFF6-1FC448994029}"/>
              </a:ext>
            </a:extLst>
          </p:cNvPr>
          <p:cNvSpPr>
            <a:spLocks/>
          </p:cNvSpPr>
          <p:nvPr/>
        </p:nvSpPr>
        <p:spPr bwMode="auto">
          <a:xfrm>
            <a:off x="8840673" y="4012041"/>
            <a:ext cx="114279" cy="134119"/>
          </a:xfrm>
          <a:custGeom>
            <a:avLst/>
            <a:gdLst/>
            <a:ahLst/>
            <a:cxnLst>
              <a:cxn ang="0">
                <a:pos x="56" y="55"/>
              </a:cxn>
              <a:cxn ang="0">
                <a:pos x="52" y="44"/>
              </a:cxn>
              <a:cxn ang="0">
                <a:pos x="51" y="41"/>
              </a:cxn>
              <a:cxn ang="0">
                <a:pos x="43" y="38"/>
              </a:cxn>
              <a:cxn ang="0">
                <a:pos x="33" y="37"/>
              </a:cxn>
              <a:cxn ang="0">
                <a:pos x="28" y="37"/>
              </a:cxn>
              <a:cxn ang="0">
                <a:pos x="20" y="40"/>
              </a:cxn>
              <a:cxn ang="0">
                <a:pos x="17" y="42"/>
              </a:cxn>
              <a:cxn ang="0">
                <a:pos x="6" y="46"/>
              </a:cxn>
              <a:cxn ang="0">
                <a:pos x="5" y="32"/>
              </a:cxn>
              <a:cxn ang="0">
                <a:pos x="5" y="29"/>
              </a:cxn>
              <a:cxn ang="0">
                <a:pos x="2" y="25"/>
              </a:cxn>
              <a:cxn ang="0">
                <a:pos x="0" y="20"/>
              </a:cxn>
              <a:cxn ang="0">
                <a:pos x="1" y="12"/>
              </a:cxn>
              <a:cxn ang="0">
                <a:pos x="3" y="4"/>
              </a:cxn>
              <a:cxn ang="0">
                <a:pos x="5" y="2"/>
              </a:cxn>
              <a:cxn ang="0">
                <a:pos x="11" y="0"/>
              </a:cxn>
              <a:cxn ang="0">
                <a:pos x="26" y="0"/>
              </a:cxn>
              <a:cxn ang="0">
                <a:pos x="29" y="0"/>
              </a:cxn>
              <a:cxn ang="0">
                <a:pos x="31" y="5"/>
              </a:cxn>
              <a:cxn ang="0">
                <a:pos x="31" y="14"/>
              </a:cxn>
              <a:cxn ang="0">
                <a:pos x="35" y="26"/>
              </a:cxn>
              <a:cxn ang="0">
                <a:pos x="39" y="25"/>
              </a:cxn>
              <a:cxn ang="0">
                <a:pos x="42" y="20"/>
              </a:cxn>
              <a:cxn ang="0">
                <a:pos x="45" y="12"/>
              </a:cxn>
              <a:cxn ang="0">
                <a:pos x="49" y="12"/>
              </a:cxn>
              <a:cxn ang="0">
                <a:pos x="52" y="19"/>
              </a:cxn>
              <a:cxn ang="0">
                <a:pos x="56" y="39"/>
              </a:cxn>
              <a:cxn ang="0">
                <a:pos x="56" y="55"/>
              </a:cxn>
            </a:cxnLst>
            <a:rect l="0" t="0" r="r" b="b"/>
            <a:pathLst>
              <a:path w="57" h="56">
                <a:moveTo>
                  <a:pt x="56" y="55"/>
                </a:moveTo>
                <a:lnTo>
                  <a:pt x="52" y="44"/>
                </a:lnTo>
                <a:lnTo>
                  <a:pt x="51" y="41"/>
                </a:lnTo>
                <a:lnTo>
                  <a:pt x="43" y="38"/>
                </a:lnTo>
                <a:lnTo>
                  <a:pt x="33" y="37"/>
                </a:lnTo>
                <a:lnTo>
                  <a:pt x="28" y="37"/>
                </a:lnTo>
                <a:lnTo>
                  <a:pt x="20" y="40"/>
                </a:lnTo>
                <a:lnTo>
                  <a:pt x="17" y="42"/>
                </a:lnTo>
                <a:lnTo>
                  <a:pt x="6" y="46"/>
                </a:lnTo>
                <a:lnTo>
                  <a:pt x="5" y="32"/>
                </a:lnTo>
                <a:lnTo>
                  <a:pt x="5" y="29"/>
                </a:lnTo>
                <a:lnTo>
                  <a:pt x="2" y="25"/>
                </a:lnTo>
                <a:lnTo>
                  <a:pt x="0" y="20"/>
                </a:lnTo>
                <a:lnTo>
                  <a:pt x="1" y="12"/>
                </a:lnTo>
                <a:lnTo>
                  <a:pt x="3" y="4"/>
                </a:lnTo>
                <a:lnTo>
                  <a:pt x="5" y="2"/>
                </a:lnTo>
                <a:lnTo>
                  <a:pt x="11" y="0"/>
                </a:lnTo>
                <a:lnTo>
                  <a:pt x="26" y="0"/>
                </a:lnTo>
                <a:lnTo>
                  <a:pt x="29" y="0"/>
                </a:lnTo>
                <a:lnTo>
                  <a:pt x="31" y="5"/>
                </a:lnTo>
                <a:lnTo>
                  <a:pt x="31" y="14"/>
                </a:lnTo>
                <a:lnTo>
                  <a:pt x="35" y="26"/>
                </a:lnTo>
                <a:lnTo>
                  <a:pt x="39" y="25"/>
                </a:lnTo>
                <a:lnTo>
                  <a:pt x="42" y="20"/>
                </a:lnTo>
                <a:lnTo>
                  <a:pt x="45" y="12"/>
                </a:lnTo>
                <a:lnTo>
                  <a:pt x="49" y="12"/>
                </a:lnTo>
                <a:lnTo>
                  <a:pt x="52" y="19"/>
                </a:lnTo>
                <a:lnTo>
                  <a:pt x="56" y="39"/>
                </a:lnTo>
                <a:lnTo>
                  <a:pt x="56" y="5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6" name="Freeform 35">
            <a:extLst>
              <a:ext uri="{FF2B5EF4-FFF2-40B4-BE49-F238E27FC236}">
                <a16:creationId xmlns:a16="http://schemas.microsoft.com/office/drawing/2014/main" id="{950A479D-47B8-D8C1-DC37-11E3143CDD6D}"/>
              </a:ext>
            </a:extLst>
          </p:cNvPr>
          <p:cNvSpPr>
            <a:spLocks/>
          </p:cNvSpPr>
          <p:nvPr/>
        </p:nvSpPr>
        <p:spPr bwMode="auto">
          <a:xfrm>
            <a:off x="8945428" y="3921768"/>
            <a:ext cx="219033" cy="649957"/>
          </a:xfrm>
          <a:custGeom>
            <a:avLst/>
            <a:gdLst/>
            <a:ahLst/>
            <a:cxnLst>
              <a:cxn ang="0">
                <a:pos x="66" y="154"/>
              </a:cxn>
              <a:cxn ang="0">
                <a:pos x="41" y="169"/>
              </a:cxn>
              <a:cxn ang="0">
                <a:pos x="27" y="167"/>
              </a:cxn>
              <a:cxn ang="0">
                <a:pos x="27" y="155"/>
              </a:cxn>
              <a:cxn ang="0">
                <a:pos x="26" y="137"/>
              </a:cxn>
              <a:cxn ang="0">
                <a:pos x="8" y="107"/>
              </a:cxn>
              <a:cxn ang="0">
                <a:pos x="4" y="103"/>
              </a:cxn>
              <a:cxn ang="0">
                <a:pos x="1" y="93"/>
              </a:cxn>
              <a:cxn ang="0">
                <a:pos x="2" y="88"/>
              </a:cxn>
              <a:cxn ang="0">
                <a:pos x="3" y="83"/>
              </a:cxn>
              <a:cxn ang="0">
                <a:pos x="1" y="77"/>
              </a:cxn>
              <a:cxn ang="0">
                <a:pos x="0" y="73"/>
              </a:cxn>
              <a:cxn ang="0">
                <a:pos x="1" y="70"/>
              </a:cxn>
              <a:cxn ang="0">
                <a:pos x="4" y="71"/>
              </a:cxn>
              <a:cxn ang="0">
                <a:pos x="6" y="73"/>
              </a:cxn>
              <a:cxn ang="0">
                <a:pos x="10" y="73"/>
              </a:cxn>
              <a:cxn ang="0">
                <a:pos x="10" y="69"/>
              </a:cxn>
              <a:cxn ang="0">
                <a:pos x="6" y="57"/>
              </a:cxn>
              <a:cxn ang="0">
                <a:pos x="6" y="56"/>
              </a:cxn>
              <a:cxn ang="0">
                <a:pos x="8" y="56"/>
              </a:cxn>
              <a:cxn ang="0">
                <a:pos x="16" y="60"/>
              </a:cxn>
              <a:cxn ang="0">
                <a:pos x="22" y="57"/>
              </a:cxn>
              <a:cxn ang="0">
                <a:pos x="23" y="56"/>
              </a:cxn>
              <a:cxn ang="0">
                <a:pos x="27" y="53"/>
              </a:cxn>
              <a:cxn ang="0">
                <a:pos x="29" y="50"/>
              </a:cxn>
              <a:cxn ang="0">
                <a:pos x="37" y="33"/>
              </a:cxn>
              <a:cxn ang="0">
                <a:pos x="39" y="31"/>
              </a:cxn>
              <a:cxn ang="0">
                <a:pos x="42" y="26"/>
              </a:cxn>
              <a:cxn ang="0">
                <a:pos x="56" y="24"/>
              </a:cxn>
              <a:cxn ang="0">
                <a:pos x="69" y="0"/>
              </a:cxn>
              <a:cxn ang="0">
                <a:pos x="79" y="8"/>
              </a:cxn>
              <a:cxn ang="0">
                <a:pos x="84" y="20"/>
              </a:cxn>
              <a:cxn ang="0">
                <a:pos x="91" y="33"/>
              </a:cxn>
              <a:cxn ang="0">
                <a:pos x="89" y="33"/>
              </a:cxn>
              <a:cxn ang="0">
                <a:pos x="84" y="38"/>
              </a:cxn>
              <a:cxn ang="0">
                <a:pos x="81" y="48"/>
              </a:cxn>
              <a:cxn ang="0">
                <a:pos x="76" y="70"/>
              </a:cxn>
              <a:cxn ang="0">
                <a:pos x="81" y="77"/>
              </a:cxn>
              <a:cxn ang="0">
                <a:pos x="88" y="80"/>
              </a:cxn>
              <a:cxn ang="0">
                <a:pos x="95" y="78"/>
              </a:cxn>
              <a:cxn ang="0">
                <a:pos x="106" y="84"/>
              </a:cxn>
              <a:cxn ang="0">
                <a:pos x="103" y="98"/>
              </a:cxn>
              <a:cxn ang="0">
                <a:pos x="99" y="100"/>
              </a:cxn>
              <a:cxn ang="0">
                <a:pos x="91" y="104"/>
              </a:cxn>
              <a:cxn ang="0">
                <a:pos x="85" y="115"/>
              </a:cxn>
              <a:cxn ang="0">
                <a:pos x="89" y="137"/>
              </a:cxn>
              <a:cxn ang="0">
                <a:pos x="84" y="140"/>
              </a:cxn>
              <a:cxn ang="0">
                <a:pos x="85" y="156"/>
              </a:cxn>
              <a:cxn ang="0">
                <a:pos x="85" y="167"/>
              </a:cxn>
              <a:cxn ang="0">
                <a:pos x="89" y="177"/>
              </a:cxn>
              <a:cxn ang="0">
                <a:pos x="93" y="186"/>
              </a:cxn>
              <a:cxn ang="0">
                <a:pos x="91" y="210"/>
              </a:cxn>
              <a:cxn ang="0">
                <a:pos x="90" y="217"/>
              </a:cxn>
              <a:cxn ang="0">
                <a:pos x="91" y="223"/>
              </a:cxn>
              <a:cxn ang="0">
                <a:pos x="89" y="244"/>
              </a:cxn>
              <a:cxn ang="0">
                <a:pos x="81" y="271"/>
              </a:cxn>
              <a:cxn ang="0">
                <a:pos x="76" y="262"/>
              </a:cxn>
              <a:cxn ang="0">
                <a:pos x="75" y="247"/>
              </a:cxn>
              <a:cxn ang="0">
                <a:pos x="79" y="224"/>
              </a:cxn>
              <a:cxn ang="0">
                <a:pos x="80" y="196"/>
              </a:cxn>
              <a:cxn ang="0">
                <a:pos x="76" y="173"/>
              </a:cxn>
              <a:cxn ang="0">
                <a:pos x="72" y="161"/>
              </a:cxn>
              <a:cxn ang="0">
                <a:pos x="66" y="154"/>
              </a:cxn>
            </a:cxnLst>
            <a:rect l="0" t="0" r="r" b="b"/>
            <a:pathLst>
              <a:path w="107" h="272">
                <a:moveTo>
                  <a:pt x="66" y="154"/>
                </a:moveTo>
                <a:lnTo>
                  <a:pt x="41" y="169"/>
                </a:lnTo>
                <a:lnTo>
                  <a:pt x="27" y="167"/>
                </a:lnTo>
                <a:lnTo>
                  <a:pt x="27" y="155"/>
                </a:lnTo>
                <a:lnTo>
                  <a:pt x="26" y="137"/>
                </a:lnTo>
                <a:lnTo>
                  <a:pt x="8" y="107"/>
                </a:lnTo>
                <a:lnTo>
                  <a:pt x="4" y="103"/>
                </a:lnTo>
                <a:lnTo>
                  <a:pt x="1" y="93"/>
                </a:lnTo>
                <a:lnTo>
                  <a:pt x="2" y="88"/>
                </a:lnTo>
                <a:lnTo>
                  <a:pt x="3" y="83"/>
                </a:lnTo>
                <a:lnTo>
                  <a:pt x="1" y="77"/>
                </a:lnTo>
                <a:lnTo>
                  <a:pt x="0" y="73"/>
                </a:lnTo>
                <a:lnTo>
                  <a:pt x="1" y="70"/>
                </a:lnTo>
                <a:lnTo>
                  <a:pt x="4" y="71"/>
                </a:lnTo>
                <a:lnTo>
                  <a:pt x="6" y="73"/>
                </a:lnTo>
                <a:lnTo>
                  <a:pt x="10" y="73"/>
                </a:lnTo>
                <a:lnTo>
                  <a:pt x="10" y="69"/>
                </a:lnTo>
                <a:lnTo>
                  <a:pt x="6" y="57"/>
                </a:lnTo>
                <a:lnTo>
                  <a:pt x="6" y="56"/>
                </a:lnTo>
                <a:lnTo>
                  <a:pt x="8" y="56"/>
                </a:lnTo>
                <a:lnTo>
                  <a:pt x="16" y="60"/>
                </a:lnTo>
                <a:lnTo>
                  <a:pt x="22" y="57"/>
                </a:lnTo>
                <a:lnTo>
                  <a:pt x="23" y="56"/>
                </a:lnTo>
                <a:lnTo>
                  <a:pt x="27" y="53"/>
                </a:lnTo>
                <a:lnTo>
                  <a:pt x="29" y="50"/>
                </a:lnTo>
                <a:lnTo>
                  <a:pt x="37" y="33"/>
                </a:lnTo>
                <a:lnTo>
                  <a:pt x="39" y="31"/>
                </a:lnTo>
                <a:lnTo>
                  <a:pt x="42" y="26"/>
                </a:lnTo>
                <a:lnTo>
                  <a:pt x="56" y="24"/>
                </a:lnTo>
                <a:lnTo>
                  <a:pt x="69" y="0"/>
                </a:lnTo>
                <a:lnTo>
                  <a:pt x="79" y="8"/>
                </a:lnTo>
                <a:lnTo>
                  <a:pt x="84" y="20"/>
                </a:lnTo>
                <a:lnTo>
                  <a:pt x="91" y="33"/>
                </a:lnTo>
                <a:lnTo>
                  <a:pt x="89" y="33"/>
                </a:lnTo>
                <a:lnTo>
                  <a:pt x="84" y="38"/>
                </a:lnTo>
                <a:lnTo>
                  <a:pt x="81" y="48"/>
                </a:lnTo>
                <a:lnTo>
                  <a:pt x="76" y="70"/>
                </a:lnTo>
                <a:lnTo>
                  <a:pt x="81" y="77"/>
                </a:lnTo>
                <a:lnTo>
                  <a:pt x="88" y="80"/>
                </a:lnTo>
                <a:lnTo>
                  <a:pt x="95" y="78"/>
                </a:lnTo>
                <a:lnTo>
                  <a:pt x="106" y="84"/>
                </a:lnTo>
                <a:lnTo>
                  <a:pt x="103" y="98"/>
                </a:lnTo>
                <a:lnTo>
                  <a:pt x="99" y="100"/>
                </a:lnTo>
                <a:lnTo>
                  <a:pt x="91" y="104"/>
                </a:lnTo>
                <a:lnTo>
                  <a:pt x="85" y="115"/>
                </a:lnTo>
                <a:lnTo>
                  <a:pt x="89" y="137"/>
                </a:lnTo>
                <a:lnTo>
                  <a:pt x="84" y="140"/>
                </a:lnTo>
                <a:lnTo>
                  <a:pt x="85" y="156"/>
                </a:lnTo>
                <a:lnTo>
                  <a:pt x="85" y="167"/>
                </a:lnTo>
                <a:lnTo>
                  <a:pt x="89" y="177"/>
                </a:lnTo>
                <a:lnTo>
                  <a:pt x="93" y="186"/>
                </a:lnTo>
                <a:lnTo>
                  <a:pt x="91" y="210"/>
                </a:lnTo>
                <a:lnTo>
                  <a:pt x="90" y="217"/>
                </a:lnTo>
                <a:lnTo>
                  <a:pt x="91" y="223"/>
                </a:lnTo>
                <a:lnTo>
                  <a:pt x="89" y="244"/>
                </a:lnTo>
                <a:lnTo>
                  <a:pt x="81" y="271"/>
                </a:lnTo>
                <a:lnTo>
                  <a:pt x="76" y="262"/>
                </a:lnTo>
                <a:lnTo>
                  <a:pt x="75" y="247"/>
                </a:lnTo>
                <a:lnTo>
                  <a:pt x="79" y="224"/>
                </a:lnTo>
                <a:lnTo>
                  <a:pt x="80" y="196"/>
                </a:lnTo>
                <a:lnTo>
                  <a:pt x="76" y="173"/>
                </a:lnTo>
                <a:lnTo>
                  <a:pt x="72" y="161"/>
                </a:lnTo>
                <a:lnTo>
                  <a:pt x="66" y="15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7" name="Freeform 36">
            <a:extLst>
              <a:ext uri="{FF2B5EF4-FFF2-40B4-BE49-F238E27FC236}">
                <a16:creationId xmlns:a16="http://schemas.microsoft.com/office/drawing/2014/main" id="{5FF36F80-9E63-7FE1-956C-EB6422405761}"/>
              </a:ext>
            </a:extLst>
          </p:cNvPr>
          <p:cNvSpPr>
            <a:spLocks/>
          </p:cNvSpPr>
          <p:nvPr/>
        </p:nvSpPr>
        <p:spPr bwMode="auto">
          <a:xfrm>
            <a:off x="9221600" y="4073942"/>
            <a:ext cx="199987" cy="397196"/>
          </a:xfrm>
          <a:custGeom>
            <a:avLst/>
            <a:gdLst/>
            <a:ahLst/>
            <a:cxnLst>
              <a:cxn ang="0">
                <a:pos x="61" y="122"/>
              </a:cxn>
              <a:cxn ang="0">
                <a:pos x="64" y="122"/>
              </a:cxn>
              <a:cxn ang="0">
                <a:pos x="69" y="129"/>
              </a:cxn>
              <a:cxn ang="0">
                <a:pos x="69" y="130"/>
              </a:cxn>
              <a:cxn ang="0">
                <a:pos x="64" y="147"/>
              </a:cxn>
              <a:cxn ang="0">
                <a:pos x="53" y="151"/>
              </a:cxn>
              <a:cxn ang="0">
                <a:pos x="50" y="156"/>
              </a:cxn>
              <a:cxn ang="0">
                <a:pos x="45" y="156"/>
              </a:cxn>
              <a:cxn ang="0">
                <a:pos x="41" y="163"/>
              </a:cxn>
              <a:cxn ang="0">
                <a:pos x="49" y="162"/>
              </a:cxn>
              <a:cxn ang="0">
                <a:pos x="65" y="165"/>
              </a:cxn>
              <a:cxn ang="0">
                <a:pos x="81" y="151"/>
              </a:cxn>
              <a:cxn ang="0">
                <a:pos x="91" y="140"/>
              </a:cxn>
              <a:cxn ang="0">
                <a:pos x="97" y="132"/>
              </a:cxn>
              <a:cxn ang="0">
                <a:pos x="97" y="121"/>
              </a:cxn>
              <a:cxn ang="0">
                <a:pos x="91" y="98"/>
              </a:cxn>
              <a:cxn ang="0">
                <a:pos x="90" y="89"/>
              </a:cxn>
              <a:cxn ang="0">
                <a:pos x="86" y="81"/>
              </a:cxn>
              <a:cxn ang="0">
                <a:pos x="75" y="76"/>
              </a:cxn>
              <a:cxn ang="0">
                <a:pos x="63" y="71"/>
              </a:cxn>
              <a:cxn ang="0">
                <a:pos x="50" y="51"/>
              </a:cxn>
              <a:cxn ang="0">
                <a:pos x="50" y="43"/>
              </a:cxn>
              <a:cxn ang="0">
                <a:pos x="53" y="37"/>
              </a:cxn>
              <a:cxn ang="0">
                <a:pos x="57" y="33"/>
              </a:cxn>
              <a:cxn ang="0">
                <a:pos x="64" y="30"/>
              </a:cxn>
              <a:cxn ang="0">
                <a:pos x="76" y="24"/>
              </a:cxn>
              <a:cxn ang="0">
                <a:pos x="75" y="17"/>
              </a:cxn>
              <a:cxn ang="0">
                <a:pos x="70" y="11"/>
              </a:cxn>
              <a:cxn ang="0">
                <a:pos x="65" y="5"/>
              </a:cxn>
              <a:cxn ang="0">
                <a:pos x="62" y="2"/>
              </a:cxn>
              <a:cxn ang="0">
                <a:pos x="54" y="0"/>
              </a:cxn>
              <a:cxn ang="0">
                <a:pos x="50" y="1"/>
              </a:cxn>
              <a:cxn ang="0">
                <a:pos x="37" y="1"/>
              </a:cxn>
              <a:cxn ang="0">
                <a:pos x="24" y="0"/>
              </a:cxn>
              <a:cxn ang="0">
                <a:pos x="16" y="0"/>
              </a:cxn>
              <a:cxn ang="0">
                <a:pos x="5" y="1"/>
              </a:cxn>
              <a:cxn ang="0">
                <a:pos x="1" y="3"/>
              </a:cxn>
              <a:cxn ang="0">
                <a:pos x="0" y="7"/>
              </a:cxn>
              <a:cxn ang="0">
                <a:pos x="3" y="8"/>
              </a:cxn>
              <a:cxn ang="0">
                <a:pos x="8" y="12"/>
              </a:cxn>
              <a:cxn ang="0">
                <a:pos x="11" y="24"/>
              </a:cxn>
              <a:cxn ang="0">
                <a:pos x="21" y="28"/>
              </a:cxn>
              <a:cxn ang="0">
                <a:pos x="25" y="33"/>
              </a:cxn>
              <a:cxn ang="0">
                <a:pos x="25" y="40"/>
              </a:cxn>
              <a:cxn ang="0">
                <a:pos x="21" y="46"/>
              </a:cxn>
              <a:cxn ang="0">
                <a:pos x="17" y="51"/>
              </a:cxn>
              <a:cxn ang="0">
                <a:pos x="23" y="58"/>
              </a:cxn>
              <a:cxn ang="0">
                <a:pos x="33" y="66"/>
              </a:cxn>
              <a:cxn ang="0">
                <a:pos x="53" y="86"/>
              </a:cxn>
              <a:cxn ang="0">
                <a:pos x="57" y="94"/>
              </a:cxn>
              <a:cxn ang="0">
                <a:pos x="60" y="104"/>
              </a:cxn>
              <a:cxn ang="0">
                <a:pos x="61" y="115"/>
              </a:cxn>
              <a:cxn ang="0">
                <a:pos x="61" y="122"/>
              </a:cxn>
            </a:cxnLst>
            <a:rect l="0" t="0" r="r" b="b"/>
            <a:pathLst>
              <a:path w="98" h="166">
                <a:moveTo>
                  <a:pt x="61" y="122"/>
                </a:moveTo>
                <a:lnTo>
                  <a:pt x="64" y="122"/>
                </a:lnTo>
                <a:lnTo>
                  <a:pt x="69" y="129"/>
                </a:lnTo>
                <a:lnTo>
                  <a:pt x="69" y="130"/>
                </a:lnTo>
                <a:lnTo>
                  <a:pt x="64" y="147"/>
                </a:lnTo>
                <a:lnTo>
                  <a:pt x="53" y="151"/>
                </a:lnTo>
                <a:lnTo>
                  <a:pt x="50" y="156"/>
                </a:lnTo>
                <a:lnTo>
                  <a:pt x="45" y="156"/>
                </a:lnTo>
                <a:lnTo>
                  <a:pt x="41" y="163"/>
                </a:lnTo>
                <a:lnTo>
                  <a:pt x="49" y="162"/>
                </a:lnTo>
                <a:lnTo>
                  <a:pt x="65" y="165"/>
                </a:lnTo>
                <a:lnTo>
                  <a:pt x="81" y="151"/>
                </a:lnTo>
                <a:lnTo>
                  <a:pt x="91" y="140"/>
                </a:lnTo>
                <a:lnTo>
                  <a:pt x="97" y="132"/>
                </a:lnTo>
                <a:lnTo>
                  <a:pt x="97" y="121"/>
                </a:lnTo>
                <a:lnTo>
                  <a:pt x="91" y="98"/>
                </a:lnTo>
                <a:lnTo>
                  <a:pt x="90" y="89"/>
                </a:lnTo>
                <a:lnTo>
                  <a:pt x="86" y="81"/>
                </a:lnTo>
                <a:lnTo>
                  <a:pt x="75" y="76"/>
                </a:lnTo>
                <a:lnTo>
                  <a:pt x="63" y="71"/>
                </a:lnTo>
                <a:lnTo>
                  <a:pt x="50" y="51"/>
                </a:lnTo>
                <a:lnTo>
                  <a:pt x="50" y="43"/>
                </a:lnTo>
                <a:lnTo>
                  <a:pt x="53" y="37"/>
                </a:lnTo>
                <a:lnTo>
                  <a:pt x="57" y="33"/>
                </a:lnTo>
                <a:lnTo>
                  <a:pt x="64" y="30"/>
                </a:lnTo>
                <a:lnTo>
                  <a:pt x="76" y="24"/>
                </a:lnTo>
                <a:lnTo>
                  <a:pt x="75" y="17"/>
                </a:lnTo>
                <a:lnTo>
                  <a:pt x="70" y="11"/>
                </a:lnTo>
                <a:lnTo>
                  <a:pt x="65" y="5"/>
                </a:lnTo>
                <a:lnTo>
                  <a:pt x="62" y="2"/>
                </a:lnTo>
                <a:lnTo>
                  <a:pt x="54" y="0"/>
                </a:lnTo>
                <a:lnTo>
                  <a:pt x="50" y="1"/>
                </a:lnTo>
                <a:lnTo>
                  <a:pt x="37" y="1"/>
                </a:lnTo>
                <a:lnTo>
                  <a:pt x="24" y="0"/>
                </a:lnTo>
                <a:lnTo>
                  <a:pt x="16" y="0"/>
                </a:lnTo>
                <a:lnTo>
                  <a:pt x="5" y="1"/>
                </a:lnTo>
                <a:lnTo>
                  <a:pt x="1" y="3"/>
                </a:lnTo>
                <a:lnTo>
                  <a:pt x="0" y="7"/>
                </a:lnTo>
                <a:lnTo>
                  <a:pt x="3" y="8"/>
                </a:lnTo>
                <a:lnTo>
                  <a:pt x="8" y="12"/>
                </a:lnTo>
                <a:lnTo>
                  <a:pt x="11" y="24"/>
                </a:lnTo>
                <a:lnTo>
                  <a:pt x="21" y="28"/>
                </a:lnTo>
                <a:lnTo>
                  <a:pt x="25" y="33"/>
                </a:lnTo>
                <a:lnTo>
                  <a:pt x="25" y="40"/>
                </a:lnTo>
                <a:lnTo>
                  <a:pt x="21" y="46"/>
                </a:lnTo>
                <a:lnTo>
                  <a:pt x="17" y="51"/>
                </a:lnTo>
                <a:lnTo>
                  <a:pt x="23" y="58"/>
                </a:lnTo>
                <a:lnTo>
                  <a:pt x="33" y="66"/>
                </a:lnTo>
                <a:lnTo>
                  <a:pt x="53" y="86"/>
                </a:lnTo>
                <a:lnTo>
                  <a:pt x="57" y="94"/>
                </a:lnTo>
                <a:lnTo>
                  <a:pt x="60" y="104"/>
                </a:lnTo>
                <a:lnTo>
                  <a:pt x="61" y="115"/>
                </a:lnTo>
                <a:lnTo>
                  <a:pt x="61" y="12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8" name="Freeform 37">
            <a:extLst>
              <a:ext uri="{FF2B5EF4-FFF2-40B4-BE49-F238E27FC236}">
                <a16:creationId xmlns:a16="http://schemas.microsoft.com/office/drawing/2014/main" id="{AEAAEF41-75D8-640E-9E1D-A8D0851A480D}"/>
              </a:ext>
            </a:extLst>
          </p:cNvPr>
          <p:cNvSpPr>
            <a:spLocks/>
          </p:cNvSpPr>
          <p:nvPr/>
        </p:nvSpPr>
        <p:spPr bwMode="auto">
          <a:xfrm>
            <a:off x="9114465" y="4159055"/>
            <a:ext cx="183321" cy="495207"/>
          </a:xfrm>
          <a:custGeom>
            <a:avLst/>
            <a:gdLst/>
            <a:ahLst/>
            <a:cxnLst>
              <a:cxn ang="0">
                <a:pos x="21" y="0"/>
              </a:cxn>
              <a:cxn ang="0">
                <a:pos x="17" y="1"/>
              </a:cxn>
              <a:cxn ang="0">
                <a:pos x="9" y="6"/>
              </a:cxn>
              <a:cxn ang="0">
                <a:pos x="4" y="18"/>
              </a:cxn>
              <a:cxn ang="0">
                <a:pos x="7" y="38"/>
              </a:cxn>
              <a:cxn ang="0">
                <a:pos x="3" y="42"/>
              </a:cxn>
              <a:cxn ang="0">
                <a:pos x="4" y="58"/>
              </a:cxn>
              <a:cxn ang="0">
                <a:pos x="4" y="68"/>
              </a:cxn>
              <a:cxn ang="0">
                <a:pos x="5" y="78"/>
              </a:cxn>
              <a:cxn ang="0">
                <a:pos x="11" y="88"/>
              </a:cxn>
              <a:cxn ang="0">
                <a:pos x="8" y="111"/>
              </a:cxn>
              <a:cxn ang="0">
                <a:pos x="8" y="119"/>
              </a:cxn>
              <a:cxn ang="0">
                <a:pos x="8" y="126"/>
              </a:cxn>
              <a:cxn ang="0">
                <a:pos x="5" y="145"/>
              </a:cxn>
              <a:cxn ang="0">
                <a:pos x="0" y="172"/>
              </a:cxn>
              <a:cxn ang="0">
                <a:pos x="0" y="173"/>
              </a:cxn>
              <a:cxn ang="0">
                <a:pos x="0" y="175"/>
              </a:cxn>
              <a:cxn ang="0">
                <a:pos x="12" y="191"/>
              </a:cxn>
              <a:cxn ang="0">
                <a:pos x="25" y="200"/>
              </a:cxn>
              <a:cxn ang="0">
                <a:pos x="43" y="198"/>
              </a:cxn>
              <a:cxn ang="0">
                <a:pos x="54" y="207"/>
              </a:cxn>
              <a:cxn ang="0">
                <a:pos x="62" y="204"/>
              </a:cxn>
              <a:cxn ang="0">
                <a:pos x="50" y="191"/>
              </a:cxn>
              <a:cxn ang="0">
                <a:pos x="23" y="166"/>
              </a:cxn>
              <a:cxn ang="0">
                <a:pos x="17" y="157"/>
              </a:cxn>
              <a:cxn ang="0">
                <a:pos x="15" y="146"/>
              </a:cxn>
              <a:cxn ang="0">
                <a:pos x="16" y="130"/>
              </a:cxn>
              <a:cxn ang="0">
                <a:pos x="22" y="112"/>
              </a:cxn>
              <a:cxn ang="0">
                <a:pos x="25" y="88"/>
              </a:cxn>
              <a:cxn ang="0">
                <a:pos x="27" y="84"/>
              </a:cxn>
              <a:cxn ang="0">
                <a:pos x="28" y="82"/>
              </a:cxn>
              <a:cxn ang="0">
                <a:pos x="33" y="82"/>
              </a:cxn>
              <a:cxn ang="0">
                <a:pos x="35" y="85"/>
              </a:cxn>
              <a:cxn ang="0">
                <a:pos x="35" y="92"/>
              </a:cxn>
              <a:cxn ang="0">
                <a:pos x="44" y="108"/>
              </a:cxn>
              <a:cxn ang="0">
                <a:pos x="52" y="114"/>
              </a:cxn>
              <a:cxn ang="0">
                <a:pos x="50" y="101"/>
              </a:cxn>
              <a:cxn ang="0">
                <a:pos x="52" y="90"/>
              </a:cxn>
              <a:cxn ang="0">
                <a:pos x="54" y="85"/>
              </a:cxn>
              <a:cxn ang="0">
                <a:pos x="60" y="83"/>
              </a:cxn>
              <a:cxn ang="0">
                <a:pos x="65" y="79"/>
              </a:cxn>
              <a:cxn ang="0">
                <a:pos x="79" y="79"/>
              </a:cxn>
              <a:cxn ang="0">
                <a:pos x="86" y="83"/>
              </a:cxn>
              <a:cxn ang="0">
                <a:pos x="89" y="75"/>
              </a:cxn>
              <a:cxn ang="0">
                <a:pos x="89" y="68"/>
              </a:cxn>
              <a:cxn ang="0">
                <a:pos x="86" y="60"/>
              </a:cxn>
              <a:cxn ang="0">
                <a:pos x="82" y="51"/>
              </a:cxn>
              <a:cxn ang="0">
                <a:pos x="76" y="42"/>
              </a:cxn>
              <a:cxn ang="0">
                <a:pos x="67" y="32"/>
              </a:cxn>
              <a:cxn ang="0">
                <a:pos x="62" y="30"/>
              </a:cxn>
              <a:cxn ang="0">
                <a:pos x="56" y="29"/>
              </a:cxn>
              <a:cxn ang="0">
                <a:pos x="52" y="31"/>
              </a:cxn>
              <a:cxn ang="0">
                <a:pos x="44" y="34"/>
              </a:cxn>
              <a:cxn ang="0">
                <a:pos x="40" y="34"/>
              </a:cxn>
              <a:cxn ang="0">
                <a:pos x="43" y="24"/>
              </a:cxn>
              <a:cxn ang="0">
                <a:pos x="44" y="15"/>
              </a:cxn>
              <a:cxn ang="0">
                <a:pos x="42" y="9"/>
              </a:cxn>
              <a:cxn ang="0">
                <a:pos x="31" y="9"/>
              </a:cxn>
              <a:cxn ang="0">
                <a:pos x="28" y="1"/>
              </a:cxn>
              <a:cxn ang="0">
                <a:pos x="21" y="0"/>
              </a:cxn>
            </a:cxnLst>
            <a:rect l="0" t="0" r="r" b="b"/>
            <a:pathLst>
              <a:path w="90" h="208">
                <a:moveTo>
                  <a:pt x="21" y="0"/>
                </a:moveTo>
                <a:lnTo>
                  <a:pt x="17" y="1"/>
                </a:lnTo>
                <a:lnTo>
                  <a:pt x="9" y="6"/>
                </a:lnTo>
                <a:lnTo>
                  <a:pt x="4" y="18"/>
                </a:lnTo>
                <a:lnTo>
                  <a:pt x="7" y="38"/>
                </a:lnTo>
                <a:lnTo>
                  <a:pt x="3" y="42"/>
                </a:lnTo>
                <a:lnTo>
                  <a:pt x="4" y="58"/>
                </a:lnTo>
                <a:lnTo>
                  <a:pt x="4" y="68"/>
                </a:lnTo>
                <a:lnTo>
                  <a:pt x="5" y="78"/>
                </a:lnTo>
                <a:lnTo>
                  <a:pt x="11" y="88"/>
                </a:lnTo>
                <a:lnTo>
                  <a:pt x="8" y="111"/>
                </a:lnTo>
                <a:lnTo>
                  <a:pt x="8" y="119"/>
                </a:lnTo>
                <a:lnTo>
                  <a:pt x="8" y="126"/>
                </a:lnTo>
                <a:lnTo>
                  <a:pt x="5" y="145"/>
                </a:lnTo>
                <a:lnTo>
                  <a:pt x="0" y="172"/>
                </a:lnTo>
                <a:lnTo>
                  <a:pt x="0" y="173"/>
                </a:lnTo>
                <a:lnTo>
                  <a:pt x="0" y="175"/>
                </a:lnTo>
                <a:lnTo>
                  <a:pt x="12" y="191"/>
                </a:lnTo>
                <a:lnTo>
                  <a:pt x="25" y="200"/>
                </a:lnTo>
                <a:lnTo>
                  <a:pt x="43" y="198"/>
                </a:lnTo>
                <a:lnTo>
                  <a:pt x="54" y="207"/>
                </a:lnTo>
                <a:lnTo>
                  <a:pt x="62" y="204"/>
                </a:lnTo>
                <a:lnTo>
                  <a:pt x="50" y="191"/>
                </a:lnTo>
                <a:lnTo>
                  <a:pt x="23" y="166"/>
                </a:lnTo>
                <a:lnTo>
                  <a:pt x="17" y="157"/>
                </a:lnTo>
                <a:lnTo>
                  <a:pt x="15" y="146"/>
                </a:lnTo>
                <a:lnTo>
                  <a:pt x="16" y="130"/>
                </a:lnTo>
                <a:lnTo>
                  <a:pt x="22" y="112"/>
                </a:lnTo>
                <a:lnTo>
                  <a:pt x="25" y="88"/>
                </a:lnTo>
                <a:lnTo>
                  <a:pt x="27" y="84"/>
                </a:lnTo>
                <a:lnTo>
                  <a:pt x="28" y="82"/>
                </a:lnTo>
                <a:lnTo>
                  <a:pt x="33" y="82"/>
                </a:lnTo>
                <a:lnTo>
                  <a:pt x="35" y="85"/>
                </a:lnTo>
                <a:lnTo>
                  <a:pt x="35" y="92"/>
                </a:lnTo>
                <a:lnTo>
                  <a:pt x="44" y="108"/>
                </a:lnTo>
                <a:lnTo>
                  <a:pt x="52" y="114"/>
                </a:lnTo>
                <a:lnTo>
                  <a:pt x="50" y="101"/>
                </a:lnTo>
                <a:lnTo>
                  <a:pt x="52" y="90"/>
                </a:lnTo>
                <a:lnTo>
                  <a:pt x="54" y="85"/>
                </a:lnTo>
                <a:lnTo>
                  <a:pt x="60" y="83"/>
                </a:lnTo>
                <a:lnTo>
                  <a:pt x="65" y="79"/>
                </a:lnTo>
                <a:lnTo>
                  <a:pt x="79" y="79"/>
                </a:lnTo>
                <a:lnTo>
                  <a:pt x="86" y="83"/>
                </a:lnTo>
                <a:lnTo>
                  <a:pt x="89" y="75"/>
                </a:lnTo>
                <a:lnTo>
                  <a:pt x="89" y="68"/>
                </a:lnTo>
                <a:lnTo>
                  <a:pt x="86" y="60"/>
                </a:lnTo>
                <a:lnTo>
                  <a:pt x="82" y="51"/>
                </a:lnTo>
                <a:lnTo>
                  <a:pt x="76" y="42"/>
                </a:lnTo>
                <a:lnTo>
                  <a:pt x="67" y="32"/>
                </a:lnTo>
                <a:lnTo>
                  <a:pt x="62" y="30"/>
                </a:lnTo>
                <a:lnTo>
                  <a:pt x="56" y="29"/>
                </a:lnTo>
                <a:lnTo>
                  <a:pt x="52" y="31"/>
                </a:lnTo>
                <a:lnTo>
                  <a:pt x="44" y="34"/>
                </a:lnTo>
                <a:lnTo>
                  <a:pt x="40" y="34"/>
                </a:lnTo>
                <a:lnTo>
                  <a:pt x="43" y="24"/>
                </a:lnTo>
                <a:lnTo>
                  <a:pt x="44" y="15"/>
                </a:lnTo>
                <a:lnTo>
                  <a:pt x="42" y="9"/>
                </a:lnTo>
                <a:lnTo>
                  <a:pt x="31" y="9"/>
                </a:lnTo>
                <a:lnTo>
                  <a:pt x="28" y="1"/>
                </a:lnTo>
                <a:lnTo>
                  <a:pt x="2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69" name="Freeform 38">
            <a:extLst>
              <a:ext uri="{FF2B5EF4-FFF2-40B4-BE49-F238E27FC236}">
                <a16:creationId xmlns:a16="http://schemas.microsoft.com/office/drawing/2014/main" id="{3793EEE1-A638-7823-6EBC-8D9B560F3F56}"/>
              </a:ext>
            </a:extLst>
          </p:cNvPr>
          <p:cNvSpPr>
            <a:spLocks/>
          </p:cNvSpPr>
          <p:nvPr/>
        </p:nvSpPr>
        <p:spPr bwMode="auto">
          <a:xfrm>
            <a:off x="8828768" y="3898555"/>
            <a:ext cx="154752" cy="90272"/>
          </a:xfrm>
          <a:custGeom>
            <a:avLst/>
            <a:gdLst/>
            <a:ahLst/>
            <a:cxnLst>
              <a:cxn ang="0">
                <a:pos x="61" y="37"/>
              </a:cxn>
              <a:cxn ang="0">
                <a:pos x="36" y="34"/>
              </a:cxn>
              <a:cxn ang="0">
                <a:pos x="11" y="37"/>
              </a:cxn>
              <a:cxn ang="0">
                <a:pos x="3" y="37"/>
              </a:cxn>
              <a:cxn ang="0">
                <a:pos x="0" y="34"/>
              </a:cxn>
              <a:cxn ang="0">
                <a:pos x="0" y="30"/>
              </a:cxn>
              <a:cxn ang="0">
                <a:pos x="3" y="15"/>
              </a:cxn>
              <a:cxn ang="0">
                <a:pos x="13" y="6"/>
              </a:cxn>
              <a:cxn ang="0">
                <a:pos x="24" y="2"/>
              </a:cxn>
              <a:cxn ang="0">
                <a:pos x="35" y="0"/>
              </a:cxn>
              <a:cxn ang="0">
                <a:pos x="62" y="2"/>
              </a:cxn>
              <a:cxn ang="0">
                <a:pos x="70" y="5"/>
              </a:cxn>
              <a:cxn ang="0">
                <a:pos x="76" y="11"/>
              </a:cxn>
              <a:cxn ang="0">
                <a:pos x="61" y="37"/>
              </a:cxn>
            </a:cxnLst>
            <a:rect l="0" t="0" r="r" b="b"/>
            <a:pathLst>
              <a:path w="77" h="38">
                <a:moveTo>
                  <a:pt x="61" y="37"/>
                </a:moveTo>
                <a:lnTo>
                  <a:pt x="36" y="34"/>
                </a:lnTo>
                <a:lnTo>
                  <a:pt x="11" y="37"/>
                </a:lnTo>
                <a:lnTo>
                  <a:pt x="3" y="37"/>
                </a:lnTo>
                <a:lnTo>
                  <a:pt x="0" y="34"/>
                </a:lnTo>
                <a:lnTo>
                  <a:pt x="0" y="30"/>
                </a:lnTo>
                <a:lnTo>
                  <a:pt x="3" y="15"/>
                </a:lnTo>
                <a:lnTo>
                  <a:pt x="13" y="6"/>
                </a:lnTo>
                <a:lnTo>
                  <a:pt x="24" y="2"/>
                </a:lnTo>
                <a:lnTo>
                  <a:pt x="35" y="0"/>
                </a:lnTo>
                <a:lnTo>
                  <a:pt x="62" y="2"/>
                </a:lnTo>
                <a:lnTo>
                  <a:pt x="70" y="5"/>
                </a:lnTo>
                <a:lnTo>
                  <a:pt x="76" y="11"/>
                </a:lnTo>
                <a:lnTo>
                  <a:pt x="61" y="3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0" name="Freeform 39">
            <a:extLst>
              <a:ext uri="{FF2B5EF4-FFF2-40B4-BE49-F238E27FC236}">
                <a16:creationId xmlns:a16="http://schemas.microsoft.com/office/drawing/2014/main" id="{7A3F0585-B40E-CFC5-EC59-A00927A6DB4B}"/>
              </a:ext>
            </a:extLst>
          </p:cNvPr>
          <p:cNvSpPr>
            <a:spLocks/>
          </p:cNvSpPr>
          <p:nvPr/>
        </p:nvSpPr>
        <p:spPr bwMode="auto">
          <a:xfrm>
            <a:off x="8607354" y="3841813"/>
            <a:ext cx="216653" cy="128960"/>
          </a:xfrm>
          <a:custGeom>
            <a:avLst/>
            <a:gdLst/>
            <a:ahLst/>
            <a:cxnLst>
              <a:cxn ang="0">
                <a:pos x="8" y="0"/>
              </a:cxn>
              <a:cxn ang="0">
                <a:pos x="1" y="5"/>
              </a:cxn>
              <a:cxn ang="0">
                <a:pos x="0" y="12"/>
              </a:cxn>
              <a:cxn ang="0">
                <a:pos x="8" y="20"/>
              </a:cxn>
              <a:cxn ang="0">
                <a:pos x="14" y="25"/>
              </a:cxn>
              <a:cxn ang="0">
                <a:pos x="21" y="31"/>
              </a:cxn>
              <a:cxn ang="0">
                <a:pos x="36" y="38"/>
              </a:cxn>
              <a:cxn ang="0">
                <a:pos x="102" y="53"/>
              </a:cxn>
              <a:cxn ang="0">
                <a:pos x="106" y="33"/>
              </a:cxn>
              <a:cxn ang="0">
                <a:pos x="88" y="31"/>
              </a:cxn>
              <a:cxn ang="0">
                <a:pos x="37" y="21"/>
              </a:cxn>
              <a:cxn ang="0">
                <a:pos x="26" y="12"/>
              </a:cxn>
              <a:cxn ang="0">
                <a:pos x="8" y="0"/>
              </a:cxn>
            </a:cxnLst>
            <a:rect l="0" t="0" r="r" b="b"/>
            <a:pathLst>
              <a:path w="107" h="54">
                <a:moveTo>
                  <a:pt x="8" y="0"/>
                </a:moveTo>
                <a:lnTo>
                  <a:pt x="1" y="5"/>
                </a:lnTo>
                <a:lnTo>
                  <a:pt x="0" y="12"/>
                </a:lnTo>
                <a:lnTo>
                  <a:pt x="8" y="20"/>
                </a:lnTo>
                <a:lnTo>
                  <a:pt x="14" y="25"/>
                </a:lnTo>
                <a:lnTo>
                  <a:pt x="21" y="31"/>
                </a:lnTo>
                <a:lnTo>
                  <a:pt x="36" y="38"/>
                </a:lnTo>
                <a:lnTo>
                  <a:pt x="102" y="53"/>
                </a:lnTo>
                <a:lnTo>
                  <a:pt x="106" y="33"/>
                </a:lnTo>
                <a:lnTo>
                  <a:pt x="88" y="31"/>
                </a:lnTo>
                <a:lnTo>
                  <a:pt x="37" y="21"/>
                </a:lnTo>
                <a:lnTo>
                  <a:pt x="26" y="12"/>
                </a:lnTo>
                <a:lnTo>
                  <a:pt x="8"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1" name="Freeform 40">
            <a:extLst>
              <a:ext uri="{FF2B5EF4-FFF2-40B4-BE49-F238E27FC236}">
                <a16:creationId xmlns:a16="http://schemas.microsoft.com/office/drawing/2014/main" id="{DDC545D4-2A12-AD5E-6497-B83FA7D97763}"/>
              </a:ext>
            </a:extLst>
          </p:cNvPr>
          <p:cNvSpPr>
            <a:spLocks/>
          </p:cNvSpPr>
          <p:nvPr/>
        </p:nvSpPr>
        <p:spPr bwMode="auto">
          <a:xfrm>
            <a:off x="8257376" y="3653532"/>
            <a:ext cx="833280" cy="894981"/>
          </a:xfrm>
          <a:custGeom>
            <a:avLst/>
            <a:gdLst/>
            <a:ahLst/>
            <a:cxnLst>
              <a:cxn ang="0">
                <a:pos x="280" y="131"/>
              </a:cxn>
              <a:cxn ang="0">
                <a:pos x="283" y="110"/>
              </a:cxn>
              <a:cxn ang="0">
                <a:pos x="274" y="125"/>
              </a:cxn>
              <a:cxn ang="0">
                <a:pos x="207" y="116"/>
              </a:cxn>
              <a:cxn ang="0">
                <a:pos x="180" y="99"/>
              </a:cxn>
              <a:cxn ang="0">
                <a:pos x="180" y="77"/>
              </a:cxn>
              <a:cxn ang="0">
                <a:pos x="182" y="42"/>
              </a:cxn>
              <a:cxn ang="0">
                <a:pos x="187" y="22"/>
              </a:cxn>
              <a:cxn ang="0">
                <a:pos x="177" y="1"/>
              </a:cxn>
              <a:cxn ang="0">
                <a:pos x="154" y="3"/>
              </a:cxn>
              <a:cxn ang="0">
                <a:pos x="135" y="14"/>
              </a:cxn>
              <a:cxn ang="0">
                <a:pos x="114" y="23"/>
              </a:cxn>
              <a:cxn ang="0">
                <a:pos x="132" y="32"/>
              </a:cxn>
              <a:cxn ang="0">
                <a:pos x="131" y="37"/>
              </a:cxn>
              <a:cxn ang="0">
                <a:pos x="105" y="42"/>
              </a:cxn>
              <a:cxn ang="0">
                <a:pos x="96" y="55"/>
              </a:cxn>
              <a:cxn ang="0">
                <a:pos x="82" y="73"/>
              </a:cxn>
              <a:cxn ang="0">
                <a:pos x="43" y="104"/>
              </a:cxn>
              <a:cxn ang="0">
                <a:pos x="52" y="126"/>
              </a:cxn>
              <a:cxn ang="0">
                <a:pos x="26" y="145"/>
              </a:cxn>
              <a:cxn ang="0">
                <a:pos x="0" y="165"/>
              </a:cxn>
              <a:cxn ang="0">
                <a:pos x="26" y="167"/>
              </a:cxn>
              <a:cxn ang="0">
                <a:pos x="40" y="166"/>
              </a:cxn>
              <a:cxn ang="0">
                <a:pos x="16" y="189"/>
              </a:cxn>
              <a:cxn ang="0">
                <a:pos x="42" y="215"/>
              </a:cxn>
              <a:cxn ang="0">
                <a:pos x="55" y="200"/>
              </a:cxn>
              <a:cxn ang="0">
                <a:pos x="62" y="197"/>
              </a:cxn>
              <a:cxn ang="0">
                <a:pos x="61" y="228"/>
              </a:cxn>
              <a:cxn ang="0">
                <a:pos x="101" y="335"/>
              </a:cxn>
              <a:cxn ang="0">
                <a:pos x="115" y="357"/>
              </a:cxn>
              <a:cxn ang="0">
                <a:pos x="135" y="373"/>
              </a:cxn>
              <a:cxn ang="0">
                <a:pos x="145" y="361"/>
              </a:cxn>
              <a:cxn ang="0">
                <a:pos x="158" y="348"/>
              </a:cxn>
              <a:cxn ang="0">
                <a:pos x="171" y="330"/>
              </a:cxn>
              <a:cxn ang="0">
                <a:pos x="168" y="289"/>
              </a:cxn>
              <a:cxn ang="0">
                <a:pos x="187" y="273"/>
              </a:cxn>
              <a:cxn ang="0">
                <a:pos x="240" y="232"/>
              </a:cxn>
              <a:cxn ang="0">
                <a:pos x="266" y="202"/>
              </a:cxn>
              <a:cxn ang="0">
                <a:pos x="282" y="194"/>
              </a:cxn>
              <a:cxn ang="0">
                <a:pos x="290" y="179"/>
              </a:cxn>
              <a:cxn ang="0">
                <a:pos x="286" y="162"/>
              </a:cxn>
              <a:cxn ang="0">
                <a:pos x="295" y="149"/>
              </a:cxn>
              <a:cxn ang="0">
                <a:pos x="316" y="155"/>
              </a:cxn>
              <a:cxn ang="0">
                <a:pos x="324" y="175"/>
              </a:cxn>
              <a:cxn ang="0">
                <a:pos x="333" y="162"/>
              </a:cxn>
              <a:cxn ang="0">
                <a:pos x="341" y="182"/>
              </a:cxn>
              <a:cxn ang="0">
                <a:pos x="346" y="184"/>
              </a:cxn>
              <a:cxn ang="0">
                <a:pos x="346" y="171"/>
              </a:cxn>
              <a:cxn ang="0">
                <a:pos x="355" y="172"/>
              </a:cxn>
              <a:cxn ang="0">
                <a:pos x="377" y="143"/>
              </a:cxn>
              <a:cxn ang="0">
                <a:pos x="395" y="135"/>
              </a:cxn>
              <a:cxn ang="0">
                <a:pos x="408" y="111"/>
              </a:cxn>
              <a:cxn ang="0">
                <a:pos x="370" y="113"/>
              </a:cxn>
              <a:cxn ang="0">
                <a:pos x="333" y="137"/>
              </a:cxn>
              <a:cxn ang="0">
                <a:pos x="285" y="137"/>
              </a:cxn>
            </a:cxnLst>
            <a:rect l="0" t="0" r="r" b="b"/>
            <a:pathLst>
              <a:path w="409" h="374">
                <a:moveTo>
                  <a:pt x="285" y="137"/>
                </a:moveTo>
                <a:lnTo>
                  <a:pt x="280" y="135"/>
                </a:lnTo>
                <a:lnTo>
                  <a:pt x="280" y="131"/>
                </a:lnTo>
                <a:lnTo>
                  <a:pt x="282" y="127"/>
                </a:lnTo>
                <a:lnTo>
                  <a:pt x="285" y="113"/>
                </a:lnTo>
                <a:lnTo>
                  <a:pt x="283" y="110"/>
                </a:lnTo>
                <a:lnTo>
                  <a:pt x="280" y="110"/>
                </a:lnTo>
                <a:lnTo>
                  <a:pt x="276" y="112"/>
                </a:lnTo>
                <a:lnTo>
                  <a:pt x="274" y="125"/>
                </a:lnTo>
                <a:lnTo>
                  <a:pt x="273" y="130"/>
                </a:lnTo>
                <a:lnTo>
                  <a:pt x="243" y="127"/>
                </a:lnTo>
                <a:lnTo>
                  <a:pt x="207" y="116"/>
                </a:lnTo>
                <a:lnTo>
                  <a:pt x="195" y="112"/>
                </a:lnTo>
                <a:lnTo>
                  <a:pt x="187" y="107"/>
                </a:lnTo>
                <a:lnTo>
                  <a:pt x="180" y="99"/>
                </a:lnTo>
                <a:lnTo>
                  <a:pt x="172" y="92"/>
                </a:lnTo>
                <a:lnTo>
                  <a:pt x="172" y="84"/>
                </a:lnTo>
                <a:lnTo>
                  <a:pt x="180" y="77"/>
                </a:lnTo>
                <a:lnTo>
                  <a:pt x="173" y="65"/>
                </a:lnTo>
                <a:lnTo>
                  <a:pt x="174" y="52"/>
                </a:lnTo>
                <a:lnTo>
                  <a:pt x="182" y="42"/>
                </a:lnTo>
                <a:lnTo>
                  <a:pt x="186" y="40"/>
                </a:lnTo>
                <a:lnTo>
                  <a:pt x="181" y="28"/>
                </a:lnTo>
                <a:lnTo>
                  <a:pt x="187" y="22"/>
                </a:lnTo>
                <a:lnTo>
                  <a:pt x="183" y="13"/>
                </a:lnTo>
                <a:lnTo>
                  <a:pt x="182" y="5"/>
                </a:lnTo>
                <a:lnTo>
                  <a:pt x="177" y="1"/>
                </a:lnTo>
                <a:lnTo>
                  <a:pt x="168" y="0"/>
                </a:lnTo>
                <a:lnTo>
                  <a:pt x="157" y="2"/>
                </a:lnTo>
                <a:lnTo>
                  <a:pt x="154" y="3"/>
                </a:lnTo>
                <a:lnTo>
                  <a:pt x="151" y="7"/>
                </a:lnTo>
                <a:lnTo>
                  <a:pt x="149" y="13"/>
                </a:lnTo>
                <a:lnTo>
                  <a:pt x="135" y="14"/>
                </a:lnTo>
                <a:lnTo>
                  <a:pt x="124" y="15"/>
                </a:lnTo>
                <a:lnTo>
                  <a:pt x="120" y="19"/>
                </a:lnTo>
                <a:lnTo>
                  <a:pt x="114" y="23"/>
                </a:lnTo>
                <a:lnTo>
                  <a:pt x="120" y="28"/>
                </a:lnTo>
                <a:lnTo>
                  <a:pt x="127" y="29"/>
                </a:lnTo>
                <a:lnTo>
                  <a:pt x="132" y="32"/>
                </a:lnTo>
                <a:lnTo>
                  <a:pt x="134" y="36"/>
                </a:lnTo>
                <a:lnTo>
                  <a:pt x="134" y="37"/>
                </a:lnTo>
                <a:lnTo>
                  <a:pt x="131" y="37"/>
                </a:lnTo>
                <a:lnTo>
                  <a:pt x="117" y="37"/>
                </a:lnTo>
                <a:lnTo>
                  <a:pt x="110" y="38"/>
                </a:lnTo>
                <a:lnTo>
                  <a:pt x="105" y="42"/>
                </a:lnTo>
                <a:lnTo>
                  <a:pt x="103" y="48"/>
                </a:lnTo>
                <a:lnTo>
                  <a:pt x="104" y="54"/>
                </a:lnTo>
                <a:lnTo>
                  <a:pt x="96" y="55"/>
                </a:lnTo>
                <a:lnTo>
                  <a:pt x="94" y="59"/>
                </a:lnTo>
                <a:lnTo>
                  <a:pt x="90" y="66"/>
                </a:lnTo>
                <a:lnTo>
                  <a:pt x="82" y="73"/>
                </a:lnTo>
                <a:lnTo>
                  <a:pt x="66" y="82"/>
                </a:lnTo>
                <a:lnTo>
                  <a:pt x="54" y="89"/>
                </a:lnTo>
                <a:lnTo>
                  <a:pt x="43" y="104"/>
                </a:lnTo>
                <a:lnTo>
                  <a:pt x="42" y="116"/>
                </a:lnTo>
                <a:lnTo>
                  <a:pt x="42" y="121"/>
                </a:lnTo>
                <a:lnTo>
                  <a:pt x="52" y="126"/>
                </a:lnTo>
                <a:lnTo>
                  <a:pt x="48" y="145"/>
                </a:lnTo>
                <a:lnTo>
                  <a:pt x="42" y="145"/>
                </a:lnTo>
                <a:lnTo>
                  <a:pt x="26" y="145"/>
                </a:lnTo>
                <a:lnTo>
                  <a:pt x="22" y="146"/>
                </a:lnTo>
                <a:lnTo>
                  <a:pt x="18" y="148"/>
                </a:lnTo>
                <a:lnTo>
                  <a:pt x="0" y="165"/>
                </a:lnTo>
                <a:lnTo>
                  <a:pt x="2" y="167"/>
                </a:lnTo>
                <a:lnTo>
                  <a:pt x="9" y="170"/>
                </a:lnTo>
                <a:lnTo>
                  <a:pt x="26" y="167"/>
                </a:lnTo>
                <a:lnTo>
                  <a:pt x="35" y="165"/>
                </a:lnTo>
                <a:lnTo>
                  <a:pt x="40" y="165"/>
                </a:lnTo>
                <a:lnTo>
                  <a:pt x="40" y="166"/>
                </a:lnTo>
                <a:lnTo>
                  <a:pt x="32" y="178"/>
                </a:lnTo>
                <a:lnTo>
                  <a:pt x="25" y="185"/>
                </a:lnTo>
                <a:lnTo>
                  <a:pt x="16" y="189"/>
                </a:lnTo>
                <a:lnTo>
                  <a:pt x="21" y="198"/>
                </a:lnTo>
                <a:lnTo>
                  <a:pt x="27" y="206"/>
                </a:lnTo>
                <a:lnTo>
                  <a:pt x="42" y="215"/>
                </a:lnTo>
                <a:lnTo>
                  <a:pt x="45" y="214"/>
                </a:lnTo>
                <a:lnTo>
                  <a:pt x="53" y="206"/>
                </a:lnTo>
                <a:lnTo>
                  <a:pt x="55" y="200"/>
                </a:lnTo>
                <a:lnTo>
                  <a:pt x="57" y="194"/>
                </a:lnTo>
                <a:lnTo>
                  <a:pt x="63" y="192"/>
                </a:lnTo>
                <a:lnTo>
                  <a:pt x="62" y="197"/>
                </a:lnTo>
                <a:lnTo>
                  <a:pt x="63" y="206"/>
                </a:lnTo>
                <a:lnTo>
                  <a:pt x="61" y="219"/>
                </a:lnTo>
                <a:lnTo>
                  <a:pt x="61" y="228"/>
                </a:lnTo>
                <a:lnTo>
                  <a:pt x="65" y="258"/>
                </a:lnTo>
                <a:lnTo>
                  <a:pt x="81" y="308"/>
                </a:lnTo>
                <a:lnTo>
                  <a:pt x="101" y="335"/>
                </a:lnTo>
                <a:lnTo>
                  <a:pt x="104" y="339"/>
                </a:lnTo>
                <a:lnTo>
                  <a:pt x="110" y="352"/>
                </a:lnTo>
                <a:lnTo>
                  <a:pt x="115" y="357"/>
                </a:lnTo>
                <a:lnTo>
                  <a:pt x="120" y="363"/>
                </a:lnTo>
                <a:lnTo>
                  <a:pt x="122" y="369"/>
                </a:lnTo>
                <a:lnTo>
                  <a:pt x="135" y="373"/>
                </a:lnTo>
                <a:lnTo>
                  <a:pt x="142" y="370"/>
                </a:lnTo>
                <a:lnTo>
                  <a:pt x="142" y="368"/>
                </a:lnTo>
                <a:lnTo>
                  <a:pt x="145" y="361"/>
                </a:lnTo>
                <a:lnTo>
                  <a:pt x="150" y="356"/>
                </a:lnTo>
                <a:lnTo>
                  <a:pt x="155" y="354"/>
                </a:lnTo>
                <a:lnTo>
                  <a:pt x="158" y="348"/>
                </a:lnTo>
                <a:lnTo>
                  <a:pt x="162" y="343"/>
                </a:lnTo>
                <a:lnTo>
                  <a:pt x="166" y="342"/>
                </a:lnTo>
                <a:lnTo>
                  <a:pt x="171" y="330"/>
                </a:lnTo>
                <a:lnTo>
                  <a:pt x="172" y="318"/>
                </a:lnTo>
                <a:lnTo>
                  <a:pt x="171" y="308"/>
                </a:lnTo>
                <a:lnTo>
                  <a:pt x="168" y="289"/>
                </a:lnTo>
                <a:lnTo>
                  <a:pt x="172" y="281"/>
                </a:lnTo>
                <a:lnTo>
                  <a:pt x="177" y="277"/>
                </a:lnTo>
                <a:lnTo>
                  <a:pt x="187" y="273"/>
                </a:lnTo>
                <a:lnTo>
                  <a:pt x="199" y="265"/>
                </a:lnTo>
                <a:lnTo>
                  <a:pt x="217" y="247"/>
                </a:lnTo>
                <a:lnTo>
                  <a:pt x="240" y="232"/>
                </a:lnTo>
                <a:lnTo>
                  <a:pt x="254" y="223"/>
                </a:lnTo>
                <a:lnTo>
                  <a:pt x="263" y="212"/>
                </a:lnTo>
                <a:lnTo>
                  <a:pt x="266" y="202"/>
                </a:lnTo>
                <a:lnTo>
                  <a:pt x="271" y="198"/>
                </a:lnTo>
                <a:lnTo>
                  <a:pt x="275" y="196"/>
                </a:lnTo>
                <a:lnTo>
                  <a:pt x="282" y="194"/>
                </a:lnTo>
                <a:lnTo>
                  <a:pt x="291" y="196"/>
                </a:lnTo>
                <a:lnTo>
                  <a:pt x="291" y="182"/>
                </a:lnTo>
                <a:lnTo>
                  <a:pt x="290" y="179"/>
                </a:lnTo>
                <a:lnTo>
                  <a:pt x="287" y="175"/>
                </a:lnTo>
                <a:lnTo>
                  <a:pt x="285" y="170"/>
                </a:lnTo>
                <a:lnTo>
                  <a:pt x="286" y="162"/>
                </a:lnTo>
                <a:lnTo>
                  <a:pt x="289" y="154"/>
                </a:lnTo>
                <a:lnTo>
                  <a:pt x="291" y="152"/>
                </a:lnTo>
                <a:lnTo>
                  <a:pt x="295" y="149"/>
                </a:lnTo>
                <a:lnTo>
                  <a:pt x="311" y="149"/>
                </a:lnTo>
                <a:lnTo>
                  <a:pt x="313" y="149"/>
                </a:lnTo>
                <a:lnTo>
                  <a:pt x="316" y="155"/>
                </a:lnTo>
                <a:lnTo>
                  <a:pt x="316" y="164"/>
                </a:lnTo>
                <a:lnTo>
                  <a:pt x="321" y="176"/>
                </a:lnTo>
                <a:lnTo>
                  <a:pt x="324" y="175"/>
                </a:lnTo>
                <a:lnTo>
                  <a:pt x="327" y="170"/>
                </a:lnTo>
                <a:lnTo>
                  <a:pt x="331" y="162"/>
                </a:lnTo>
                <a:lnTo>
                  <a:pt x="333" y="162"/>
                </a:lnTo>
                <a:lnTo>
                  <a:pt x="337" y="169"/>
                </a:lnTo>
                <a:lnTo>
                  <a:pt x="340" y="183"/>
                </a:lnTo>
                <a:lnTo>
                  <a:pt x="341" y="182"/>
                </a:lnTo>
                <a:lnTo>
                  <a:pt x="342" y="181"/>
                </a:lnTo>
                <a:lnTo>
                  <a:pt x="343" y="182"/>
                </a:lnTo>
                <a:lnTo>
                  <a:pt x="346" y="184"/>
                </a:lnTo>
                <a:lnTo>
                  <a:pt x="348" y="183"/>
                </a:lnTo>
                <a:lnTo>
                  <a:pt x="349" y="181"/>
                </a:lnTo>
                <a:lnTo>
                  <a:pt x="346" y="171"/>
                </a:lnTo>
                <a:lnTo>
                  <a:pt x="346" y="167"/>
                </a:lnTo>
                <a:lnTo>
                  <a:pt x="348" y="167"/>
                </a:lnTo>
                <a:lnTo>
                  <a:pt x="355" y="172"/>
                </a:lnTo>
                <a:lnTo>
                  <a:pt x="366" y="165"/>
                </a:lnTo>
                <a:lnTo>
                  <a:pt x="372" y="152"/>
                </a:lnTo>
                <a:lnTo>
                  <a:pt x="377" y="143"/>
                </a:lnTo>
                <a:lnTo>
                  <a:pt x="381" y="139"/>
                </a:lnTo>
                <a:lnTo>
                  <a:pt x="384" y="138"/>
                </a:lnTo>
                <a:lnTo>
                  <a:pt x="395" y="135"/>
                </a:lnTo>
                <a:lnTo>
                  <a:pt x="396" y="129"/>
                </a:lnTo>
                <a:lnTo>
                  <a:pt x="404" y="118"/>
                </a:lnTo>
                <a:lnTo>
                  <a:pt x="408" y="111"/>
                </a:lnTo>
                <a:lnTo>
                  <a:pt x="408" y="109"/>
                </a:lnTo>
                <a:lnTo>
                  <a:pt x="405" y="108"/>
                </a:lnTo>
                <a:lnTo>
                  <a:pt x="370" y="113"/>
                </a:lnTo>
                <a:lnTo>
                  <a:pt x="355" y="111"/>
                </a:lnTo>
                <a:lnTo>
                  <a:pt x="343" y="136"/>
                </a:lnTo>
                <a:lnTo>
                  <a:pt x="333" y="137"/>
                </a:lnTo>
                <a:lnTo>
                  <a:pt x="320" y="137"/>
                </a:lnTo>
                <a:lnTo>
                  <a:pt x="301" y="136"/>
                </a:lnTo>
                <a:lnTo>
                  <a:pt x="285" y="13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2" name="Freeform 41">
            <a:extLst>
              <a:ext uri="{FF2B5EF4-FFF2-40B4-BE49-F238E27FC236}">
                <a16:creationId xmlns:a16="http://schemas.microsoft.com/office/drawing/2014/main" id="{1413A6F6-8635-1B56-DAFC-AD9A6734E640}"/>
              </a:ext>
            </a:extLst>
          </p:cNvPr>
          <p:cNvSpPr>
            <a:spLocks/>
          </p:cNvSpPr>
          <p:nvPr/>
        </p:nvSpPr>
        <p:spPr bwMode="auto">
          <a:xfrm>
            <a:off x="8064532" y="3552943"/>
            <a:ext cx="433305" cy="319820"/>
          </a:xfrm>
          <a:custGeom>
            <a:avLst/>
            <a:gdLst/>
            <a:ahLst/>
            <a:cxnLst>
              <a:cxn ang="0">
                <a:pos x="212" y="35"/>
              </a:cxn>
              <a:cxn ang="0">
                <a:pos x="179" y="36"/>
              </a:cxn>
              <a:cxn ang="0">
                <a:pos x="172" y="40"/>
              </a:cxn>
              <a:cxn ang="0">
                <a:pos x="166" y="50"/>
              </a:cxn>
              <a:cxn ang="0">
                <a:pos x="148" y="54"/>
              </a:cxn>
              <a:cxn ang="0">
                <a:pos x="146" y="63"/>
              </a:cxn>
              <a:cxn ang="0">
                <a:pos x="137" y="65"/>
              </a:cxn>
              <a:cxn ang="0">
                <a:pos x="133" y="70"/>
              </a:cxn>
              <a:cxn ang="0">
                <a:pos x="130" y="81"/>
              </a:cxn>
              <a:cxn ang="0">
                <a:pos x="111" y="101"/>
              </a:cxn>
              <a:cxn ang="0">
                <a:pos x="99" y="101"/>
              </a:cxn>
              <a:cxn ang="0">
                <a:pos x="89" y="103"/>
              </a:cxn>
              <a:cxn ang="0">
                <a:pos x="80" y="108"/>
              </a:cxn>
              <a:cxn ang="0">
                <a:pos x="66" y="121"/>
              </a:cxn>
              <a:cxn ang="0">
                <a:pos x="59" y="127"/>
              </a:cxn>
              <a:cxn ang="0">
                <a:pos x="46" y="131"/>
              </a:cxn>
              <a:cxn ang="0">
                <a:pos x="34" y="133"/>
              </a:cxn>
              <a:cxn ang="0">
                <a:pos x="22" y="131"/>
              </a:cxn>
              <a:cxn ang="0">
                <a:pos x="12" y="130"/>
              </a:cxn>
              <a:cxn ang="0">
                <a:pos x="1" y="109"/>
              </a:cxn>
              <a:cxn ang="0">
                <a:pos x="0" y="78"/>
              </a:cxn>
              <a:cxn ang="0">
                <a:pos x="10" y="61"/>
              </a:cxn>
              <a:cxn ang="0">
                <a:pos x="12" y="41"/>
              </a:cxn>
              <a:cxn ang="0">
                <a:pos x="30" y="40"/>
              </a:cxn>
              <a:cxn ang="0">
                <a:pos x="35" y="31"/>
              </a:cxn>
              <a:cxn ang="0">
                <a:pos x="49" y="24"/>
              </a:cxn>
              <a:cxn ang="0">
                <a:pos x="57" y="17"/>
              </a:cxn>
              <a:cxn ang="0">
                <a:pos x="63" y="7"/>
              </a:cxn>
              <a:cxn ang="0">
                <a:pos x="79" y="10"/>
              </a:cxn>
              <a:cxn ang="0">
                <a:pos x="100" y="11"/>
              </a:cxn>
              <a:cxn ang="0">
                <a:pos x="117" y="10"/>
              </a:cxn>
              <a:cxn ang="0">
                <a:pos x="131" y="1"/>
              </a:cxn>
              <a:cxn ang="0">
                <a:pos x="142" y="0"/>
              </a:cxn>
              <a:cxn ang="0">
                <a:pos x="151" y="7"/>
              </a:cxn>
              <a:cxn ang="0">
                <a:pos x="160" y="14"/>
              </a:cxn>
              <a:cxn ang="0">
                <a:pos x="167" y="19"/>
              </a:cxn>
              <a:cxn ang="0">
                <a:pos x="175" y="20"/>
              </a:cxn>
              <a:cxn ang="0">
                <a:pos x="209" y="20"/>
              </a:cxn>
              <a:cxn ang="0">
                <a:pos x="212" y="35"/>
              </a:cxn>
            </a:cxnLst>
            <a:rect l="0" t="0" r="r" b="b"/>
            <a:pathLst>
              <a:path w="213" h="134">
                <a:moveTo>
                  <a:pt x="212" y="35"/>
                </a:moveTo>
                <a:lnTo>
                  <a:pt x="179" y="36"/>
                </a:lnTo>
                <a:lnTo>
                  <a:pt x="172" y="40"/>
                </a:lnTo>
                <a:lnTo>
                  <a:pt x="166" y="50"/>
                </a:lnTo>
                <a:lnTo>
                  <a:pt x="148" y="54"/>
                </a:lnTo>
                <a:lnTo>
                  <a:pt x="146" y="63"/>
                </a:lnTo>
                <a:lnTo>
                  <a:pt x="137" y="65"/>
                </a:lnTo>
                <a:lnTo>
                  <a:pt x="133" y="70"/>
                </a:lnTo>
                <a:lnTo>
                  <a:pt x="130" y="81"/>
                </a:lnTo>
                <a:lnTo>
                  <a:pt x="111" y="101"/>
                </a:lnTo>
                <a:lnTo>
                  <a:pt x="99" y="101"/>
                </a:lnTo>
                <a:lnTo>
                  <a:pt x="89" y="103"/>
                </a:lnTo>
                <a:lnTo>
                  <a:pt x="80" y="108"/>
                </a:lnTo>
                <a:lnTo>
                  <a:pt x="66" y="121"/>
                </a:lnTo>
                <a:lnTo>
                  <a:pt x="59" y="127"/>
                </a:lnTo>
                <a:lnTo>
                  <a:pt x="46" y="131"/>
                </a:lnTo>
                <a:lnTo>
                  <a:pt x="34" y="133"/>
                </a:lnTo>
                <a:lnTo>
                  <a:pt x="22" y="131"/>
                </a:lnTo>
                <a:lnTo>
                  <a:pt x="12" y="130"/>
                </a:lnTo>
                <a:lnTo>
                  <a:pt x="1" y="109"/>
                </a:lnTo>
                <a:lnTo>
                  <a:pt x="0" y="78"/>
                </a:lnTo>
                <a:lnTo>
                  <a:pt x="10" y="61"/>
                </a:lnTo>
                <a:lnTo>
                  <a:pt x="12" y="41"/>
                </a:lnTo>
                <a:lnTo>
                  <a:pt x="30" y="40"/>
                </a:lnTo>
                <a:lnTo>
                  <a:pt x="35" y="31"/>
                </a:lnTo>
                <a:lnTo>
                  <a:pt x="49" y="24"/>
                </a:lnTo>
                <a:lnTo>
                  <a:pt x="57" y="17"/>
                </a:lnTo>
                <a:lnTo>
                  <a:pt x="63" y="7"/>
                </a:lnTo>
                <a:lnTo>
                  <a:pt x="79" y="10"/>
                </a:lnTo>
                <a:lnTo>
                  <a:pt x="100" y="11"/>
                </a:lnTo>
                <a:lnTo>
                  <a:pt x="117" y="10"/>
                </a:lnTo>
                <a:lnTo>
                  <a:pt x="131" y="1"/>
                </a:lnTo>
                <a:lnTo>
                  <a:pt x="142" y="0"/>
                </a:lnTo>
                <a:lnTo>
                  <a:pt x="151" y="7"/>
                </a:lnTo>
                <a:lnTo>
                  <a:pt x="160" y="14"/>
                </a:lnTo>
                <a:lnTo>
                  <a:pt x="167" y="19"/>
                </a:lnTo>
                <a:lnTo>
                  <a:pt x="175" y="20"/>
                </a:lnTo>
                <a:lnTo>
                  <a:pt x="209" y="20"/>
                </a:lnTo>
                <a:lnTo>
                  <a:pt x="212" y="3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3" name="Freeform 42">
            <a:extLst>
              <a:ext uri="{FF2B5EF4-FFF2-40B4-BE49-F238E27FC236}">
                <a16:creationId xmlns:a16="http://schemas.microsoft.com/office/drawing/2014/main" id="{794DC315-8FC2-22C4-2805-D0A341932966}"/>
              </a:ext>
            </a:extLst>
          </p:cNvPr>
          <p:cNvSpPr>
            <a:spLocks/>
          </p:cNvSpPr>
          <p:nvPr/>
        </p:nvSpPr>
        <p:spPr bwMode="auto">
          <a:xfrm>
            <a:off x="9804897" y="3253757"/>
            <a:ext cx="254745" cy="410092"/>
          </a:xfrm>
          <a:custGeom>
            <a:avLst/>
            <a:gdLst/>
            <a:ahLst/>
            <a:cxnLst>
              <a:cxn ang="0">
                <a:pos x="125" y="0"/>
              </a:cxn>
              <a:cxn ang="0">
                <a:pos x="80" y="33"/>
              </a:cxn>
              <a:cxn ang="0">
                <a:pos x="56" y="48"/>
              </a:cxn>
              <a:cxn ang="0">
                <a:pos x="23" y="45"/>
              </a:cxn>
              <a:cxn ang="0">
                <a:pos x="16" y="47"/>
              </a:cxn>
              <a:cxn ang="0">
                <a:pos x="16" y="54"/>
              </a:cxn>
              <a:cxn ang="0">
                <a:pos x="20" y="64"/>
              </a:cxn>
              <a:cxn ang="0">
                <a:pos x="14" y="69"/>
              </a:cxn>
              <a:cxn ang="0">
                <a:pos x="10" y="70"/>
              </a:cxn>
              <a:cxn ang="0">
                <a:pos x="0" y="68"/>
              </a:cxn>
              <a:cxn ang="0">
                <a:pos x="0" y="90"/>
              </a:cxn>
              <a:cxn ang="0">
                <a:pos x="12" y="88"/>
              </a:cxn>
              <a:cxn ang="0">
                <a:pos x="24" y="96"/>
              </a:cxn>
              <a:cxn ang="0">
                <a:pos x="16" y="110"/>
              </a:cxn>
              <a:cxn ang="0">
                <a:pos x="24" y="117"/>
              </a:cxn>
              <a:cxn ang="0">
                <a:pos x="39" y="123"/>
              </a:cxn>
              <a:cxn ang="0">
                <a:pos x="43" y="126"/>
              </a:cxn>
              <a:cxn ang="0">
                <a:pos x="45" y="128"/>
              </a:cxn>
              <a:cxn ang="0">
                <a:pos x="45" y="132"/>
              </a:cxn>
              <a:cxn ang="0">
                <a:pos x="43" y="155"/>
              </a:cxn>
              <a:cxn ang="0">
                <a:pos x="45" y="162"/>
              </a:cxn>
              <a:cxn ang="0">
                <a:pos x="50" y="166"/>
              </a:cxn>
              <a:cxn ang="0">
                <a:pos x="64" y="170"/>
              </a:cxn>
              <a:cxn ang="0">
                <a:pos x="71" y="168"/>
              </a:cxn>
              <a:cxn ang="0">
                <a:pos x="75" y="164"/>
              </a:cxn>
              <a:cxn ang="0">
                <a:pos x="81" y="158"/>
              </a:cxn>
              <a:cxn ang="0">
                <a:pos x="84" y="135"/>
              </a:cxn>
              <a:cxn ang="0">
                <a:pos x="81" y="119"/>
              </a:cxn>
              <a:cxn ang="0">
                <a:pos x="75" y="110"/>
              </a:cxn>
              <a:cxn ang="0">
                <a:pos x="67" y="104"/>
              </a:cxn>
              <a:cxn ang="0">
                <a:pos x="56" y="92"/>
              </a:cxn>
              <a:cxn ang="0">
                <a:pos x="56" y="86"/>
              </a:cxn>
              <a:cxn ang="0">
                <a:pos x="62" y="83"/>
              </a:cxn>
              <a:cxn ang="0">
                <a:pos x="64" y="83"/>
              </a:cxn>
              <a:cxn ang="0">
                <a:pos x="104" y="41"/>
              </a:cxn>
              <a:cxn ang="0">
                <a:pos x="123" y="6"/>
              </a:cxn>
              <a:cxn ang="0">
                <a:pos x="125" y="0"/>
              </a:cxn>
            </a:cxnLst>
            <a:rect l="0" t="0" r="r" b="b"/>
            <a:pathLst>
              <a:path w="126" h="171">
                <a:moveTo>
                  <a:pt x="125" y="0"/>
                </a:moveTo>
                <a:lnTo>
                  <a:pt x="80" y="33"/>
                </a:lnTo>
                <a:lnTo>
                  <a:pt x="56" y="48"/>
                </a:lnTo>
                <a:lnTo>
                  <a:pt x="23" y="45"/>
                </a:lnTo>
                <a:lnTo>
                  <a:pt x="16" y="47"/>
                </a:lnTo>
                <a:lnTo>
                  <a:pt x="16" y="54"/>
                </a:lnTo>
                <a:lnTo>
                  <a:pt x="20" y="64"/>
                </a:lnTo>
                <a:lnTo>
                  <a:pt x="14" y="69"/>
                </a:lnTo>
                <a:lnTo>
                  <a:pt x="10" y="70"/>
                </a:lnTo>
                <a:lnTo>
                  <a:pt x="0" y="68"/>
                </a:lnTo>
                <a:lnTo>
                  <a:pt x="0" y="90"/>
                </a:lnTo>
                <a:lnTo>
                  <a:pt x="12" y="88"/>
                </a:lnTo>
                <a:lnTo>
                  <a:pt x="24" y="96"/>
                </a:lnTo>
                <a:lnTo>
                  <a:pt x="16" y="110"/>
                </a:lnTo>
                <a:lnTo>
                  <a:pt x="24" y="117"/>
                </a:lnTo>
                <a:lnTo>
                  <a:pt x="39" y="123"/>
                </a:lnTo>
                <a:lnTo>
                  <a:pt x="43" y="126"/>
                </a:lnTo>
                <a:lnTo>
                  <a:pt x="45" y="128"/>
                </a:lnTo>
                <a:lnTo>
                  <a:pt x="45" y="132"/>
                </a:lnTo>
                <a:lnTo>
                  <a:pt x="43" y="155"/>
                </a:lnTo>
                <a:lnTo>
                  <a:pt x="45" y="162"/>
                </a:lnTo>
                <a:lnTo>
                  <a:pt x="50" y="166"/>
                </a:lnTo>
                <a:lnTo>
                  <a:pt x="64" y="170"/>
                </a:lnTo>
                <a:lnTo>
                  <a:pt x="71" y="168"/>
                </a:lnTo>
                <a:lnTo>
                  <a:pt x="75" y="164"/>
                </a:lnTo>
                <a:lnTo>
                  <a:pt x="81" y="158"/>
                </a:lnTo>
                <a:lnTo>
                  <a:pt x="84" y="135"/>
                </a:lnTo>
                <a:lnTo>
                  <a:pt x="81" y="119"/>
                </a:lnTo>
                <a:lnTo>
                  <a:pt x="75" y="110"/>
                </a:lnTo>
                <a:lnTo>
                  <a:pt x="67" y="104"/>
                </a:lnTo>
                <a:lnTo>
                  <a:pt x="56" y="92"/>
                </a:lnTo>
                <a:lnTo>
                  <a:pt x="56" y="86"/>
                </a:lnTo>
                <a:lnTo>
                  <a:pt x="62" y="83"/>
                </a:lnTo>
                <a:lnTo>
                  <a:pt x="64" y="83"/>
                </a:lnTo>
                <a:lnTo>
                  <a:pt x="104" y="41"/>
                </a:lnTo>
                <a:lnTo>
                  <a:pt x="123" y="6"/>
                </a:lnTo>
                <a:lnTo>
                  <a:pt x="12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4" name="Freeform 43">
            <a:extLst>
              <a:ext uri="{FF2B5EF4-FFF2-40B4-BE49-F238E27FC236}">
                <a16:creationId xmlns:a16="http://schemas.microsoft.com/office/drawing/2014/main" id="{7D52A836-D988-FFA4-CDC9-C2BC96A0FD83}"/>
              </a:ext>
            </a:extLst>
          </p:cNvPr>
          <p:cNvSpPr>
            <a:spLocks/>
          </p:cNvSpPr>
          <p:nvPr/>
        </p:nvSpPr>
        <p:spPr bwMode="auto">
          <a:xfrm>
            <a:off x="8852577" y="2977782"/>
            <a:ext cx="923751" cy="417831"/>
          </a:xfrm>
          <a:custGeom>
            <a:avLst/>
            <a:gdLst/>
            <a:ahLst/>
            <a:cxnLst>
              <a:cxn ang="0">
                <a:pos x="25" y="21"/>
              </a:cxn>
              <a:cxn ang="0">
                <a:pos x="42" y="10"/>
              </a:cxn>
              <a:cxn ang="0">
                <a:pos x="57" y="14"/>
              </a:cxn>
              <a:cxn ang="0">
                <a:pos x="83" y="17"/>
              </a:cxn>
              <a:cxn ang="0">
                <a:pos x="113" y="42"/>
              </a:cxn>
              <a:cxn ang="0">
                <a:pos x="124" y="34"/>
              </a:cxn>
              <a:cxn ang="0">
                <a:pos x="132" y="19"/>
              </a:cxn>
              <a:cxn ang="0">
                <a:pos x="154" y="7"/>
              </a:cxn>
              <a:cxn ang="0">
                <a:pos x="171" y="0"/>
              </a:cxn>
              <a:cxn ang="0">
                <a:pos x="198" y="4"/>
              </a:cxn>
              <a:cxn ang="0">
                <a:pos x="228" y="3"/>
              </a:cxn>
              <a:cxn ang="0">
                <a:pos x="257" y="14"/>
              </a:cxn>
              <a:cxn ang="0">
                <a:pos x="281" y="28"/>
              </a:cxn>
              <a:cxn ang="0">
                <a:pos x="313" y="22"/>
              </a:cxn>
              <a:cxn ang="0">
                <a:pos x="342" y="10"/>
              </a:cxn>
              <a:cxn ang="0">
                <a:pos x="360" y="5"/>
              </a:cxn>
              <a:cxn ang="0">
                <a:pos x="382" y="14"/>
              </a:cxn>
              <a:cxn ang="0">
                <a:pos x="399" y="60"/>
              </a:cxn>
              <a:cxn ang="0">
                <a:pos x="438" y="61"/>
              </a:cxn>
              <a:cxn ang="0">
                <a:pos x="453" y="71"/>
              </a:cxn>
              <a:cxn ang="0">
                <a:pos x="450" y="76"/>
              </a:cxn>
              <a:cxn ang="0">
                <a:pos x="419" y="88"/>
              </a:cxn>
              <a:cxn ang="0">
                <a:pos x="386" y="99"/>
              </a:cxn>
              <a:cxn ang="0">
                <a:pos x="378" y="124"/>
              </a:cxn>
              <a:cxn ang="0">
                <a:pos x="257" y="153"/>
              </a:cxn>
              <a:cxn ang="0">
                <a:pos x="218" y="171"/>
              </a:cxn>
              <a:cxn ang="0">
                <a:pos x="187" y="169"/>
              </a:cxn>
              <a:cxn ang="0">
                <a:pos x="169" y="160"/>
              </a:cxn>
              <a:cxn ang="0">
                <a:pos x="133" y="162"/>
              </a:cxn>
              <a:cxn ang="0">
                <a:pos x="89" y="158"/>
              </a:cxn>
              <a:cxn ang="0">
                <a:pos x="82" y="148"/>
              </a:cxn>
              <a:cxn ang="0">
                <a:pos x="72" y="111"/>
              </a:cxn>
              <a:cxn ang="0">
                <a:pos x="57" y="99"/>
              </a:cxn>
              <a:cxn ang="0">
                <a:pos x="16" y="78"/>
              </a:cxn>
              <a:cxn ang="0">
                <a:pos x="1" y="58"/>
              </a:cxn>
              <a:cxn ang="0">
                <a:pos x="2" y="32"/>
              </a:cxn>
            </a:cxnLst>
            <a:rect l="0" t="0" r="r" b="b"/>
            <a:pathLst>
              <a:path w="454" h="175">
                <a:moveTo>
                  <a:pt x="2" y="32"/>
                </a:moveTo>
                <a:lnTo>
                  <a:pt x="25" y="21"/>
                </a:lnTo>
                <a:lnTo>
                  <a:pt x="31" y="13"/>
                </a:lnTo>
                <a:lnTo>
                  <a:pt x="42" y="10"/>
                </a:lnTo>
                <a:lnTo>
                  <a:pt x="48" y="12"/>
                </a:lnTo>
                <a:lnTo>
                  <a:pt x="57" y="14"/>
                </a:lnTo>
                <a:lnTo>
                  <a:pt x="72" y="15"/>
                </a:lnTo>
                <a:lnTo>
                  <a:pt x="83" y="17"/>
                </a:lnTo>
                <a:lnTo>
                  <a:pt x="93" y="24"/>
                </a:lnTo>
                <a:lnTo>
                  <a:pt x="113" y="42"/>
                </a:lnTo>
                <a:lnTo>
                  <a:pt x="119" y="40"/>
                </a:lnTo>
                <a:lnTo>
                  <a:pt x="124" y="34"/>
                </a:lnTo>
                <a:lnTo>
                  <a:pt x="127" y="28"/>
                </a:lnTo>
                <a:lnTo>
                  <a:pt x="132" y="19"/>
                </a:lnTo>
                <a:lnTo>
                  <a:pt x="142" y="19"/>
                </a:lnTo>
                <a:lnTo>
                  <a:pt x="154" y="7"/>
                </a:lnTo>
                <a:lnTo>
                  <a:pt x="164" y="1"/>
                </a:lnTo>
                <a:lnTo>
                  <a:pt x="171" y="0"/>
                </a:lnTo>
                <a:lnTo>
                  <a:pt x="176" y="1"/>
                </a:lnTo>
                <a:lnTo>
                  <a:pt x="198" y="4"/>
                </a:lnTo>
                <a:lnTo>
                  <a:pt x="215" y="3"/>
                </a:lnTo>
                <a:lnTo>
                  <a:pt x="228" y="3"/>
                </a:lnTo>
                <a:lnTo>
                  <a:pt x="241" y="7"/>
                </a:lnTo>
                <a:lnTo>
                  <a:pt x="257" y="14"/>
                </a:lnTo>
                <a:lnTo>
                  <a:pt x="271" y="24"/>
                </a:lnTo>
                <a:lnTo>
                  <a:pt x="281" y="28"/>
                </a:lnTo>
                <a:lnTo>
                  <a:pt x="294" y="26"/>
                </a:lnTo>
                <a:lnTo>
                  <a:pt x="313" y="22"/>
                </a:lnTo>
                <a:lnTo>
                  <a:pt x="333" y="14"/>
                </a:lnTo>
                <a:lnTo>
                  <a:pt x="342" y="10"/>
                </a:lnTo>
                <a:lnTo>
                  <a:pt x="347" y="3"/>
                </a:lnTo>
                <a:lnTo>
                  <a:pt x="360" y="5"/>
                </a:lnTo>
                <a:lnTo>
                  <a:pt x="372" y="8"/>
                </a:lnTo>
                <a:lnTo>
                  <a:pt x="382" y="14"/>
                </a:lnTo>
                <a:lnTo>
                  <a:pt x="405" y="22"/>
                </a:lnTo>
                <a:lnTo>
                  <a:pt x="399" y="60"/>
                </a:lnTo>
                <a:lnTo>
                  <a:pt x="429" y="60"/>
                </a:lnTo>
                <a:lnTo>
                  <a:pt x="438" y="61"/>
                </a:lnTo>
                <a:lnTo>
                  <a:pt x="446" y="66"/>
                </a:lnTo>
                <a:lnTo>
                  <a:pt x="453" y="71"/>
                </a:lnTo>
                <a:lnTo>
                  <a:pt x="453" y="74"/>
                </a:lnTo>
                <a:lnTo>
                  <a:pt x="450" y="76"/>
                </a:lnTo>
                <a:lnTo>
                  <a:pt x="437" y="84"/>
                </a:lnTo>
                <a:lnTo>
                  <a:pt x="419" y="88"/>
                </a:lnTo>
                <a:lnTo>
                  <a:pt x="402" y="92"/>
                </a:lnTo>
                <a:lnTo>
                  <a:pt x="386" y="99"/>
                </a:lnTo>
                <a:lnTo>
                  <a:pt x="385" y="113"/>
                </a:lnTo>
                <a:lnTo>
                  <a:pt x="378" y="124"/>
                </a:lnTo>
                <a:lnTo>
                  <a:pt x="362" y="131"/>
                </a:lnTo>
                <a:lnTo>
                  <a:pt x="257" y="153"/>
                </a:lnTo>
                <a:lnTo>
                  <a:pt x="234" y="166"/>
                </a:lnTo>
                <a:lnTo>
                  <a:pt x="218" y="171"/>
                </a:lnTo>
                <a:lnTo>
                  <a:pt x="200" y="174"/>
                </a:lnTo>
                <a:lnTo>
                  <a:pt x="187" y="169"/>
                </a:lnTo>
                <a:lnTo>
                  <a:pt x="179" y="163"/>
                </a:lnTo>
                <a:lnTo>
                  <a:pt x="169" y="160"/>
                </a:lnTo>
                <a:lnTo>
                  <a:pt x="154" y="160"/>
                </a:lnTo>
                <a:lnTo>
                  <a:pt x="133" y="162"/>
                </a:lnTo>
                <a:lnTo>
                  <a:pt x="108" y="162"/>
                </a:lnTo>
                <a:lnTo>
                  <a:pt x="89" y="158"/>
                </a:lnTo>
                <a:lnTo>
                  <a:pt x="83" y="153"/>
                </a:lnTo>
                <a:lnTo>
                  <a:pt x="82" y="148"/>
                </a:lnTo>
                <a:lnTo>
                  <a:pt x="77" y="126"/>
                </a:lnTo>
                <a:lnTo>
                  <a:pt x="72" y="111"/>
                </a:lnTo>
                <a:lnTo>
                  <a:pt x="65" y="104"/>
                </a:lnTo>
                <a:lnTo>
                  <a:pt x="57" y="99"/>
                </a:lnTo>
                <a:lnTo>
                  <a:pt x="38" y="92"/>
                </a:lnTo>
                <a:lnTo>
                  <a:pt x="16" y="78"/>
                </a:lnTo>
                <a:lnTo>
                  <a:pt x="7" y="69"/>
                </a:lnTo>
                <a:lnTo>
                  <a:pt x="1" y="58"/>
                </a:lnTo>
                <a:lnTo>
                  <a:pt x="0" y="47"/>
                </a:lnTo>
                <a:lnTo>
                  <a:pt x="2" y="3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5" name="Freeform 44">
            <a:extLst>
              <a:ext uri="{FF2B5EF4-FFF2-40B4-BE49-F238E27FC236}">
                <a16:creationId xmlns:a16="http://schemas.microsoft.com/office/drawing/2014/main" id="{E54831D7-B9EE-5168-96F0-B8C43835F040}"/>
              </a:ext>
            </a:extLst>
          </p:cNvPr>
          <p:cNvSpPr>
            <a:spLocks/>
          </p:cNvSpPr>
          <p:nvPr/>
        </p:nvSpPr>
        <p:spPr bwMode="auto">
          <a:xfrm>
            <a:off x="8426412" y="2848821"/>
            <a:ext cx="1737984" cy="1369555"/>
          </a:xfrm>
          <a:custGeom>
            <a:avLst/>
            <a:gdLst/>
            <a:ahLst/>
            <a:cxnLst>
              <a:cxn ang="0">
                <a:pos x="247" y="144"/>
              </a:cxn>
              <a:cxn ang="0">
                <a:pos x="290" y="202"/>
              </a:cxn>
              <a:cxn ang="0">
                <a:pos x="364" y="213"/>
              </a:cxn>
              <a:cxn ang="0">
                <a:pos x="428" y="225"/>
              </a:cxn>
              <a:cxn ang="0">
                <a:pos x="594" y="167"/>
              </a:cxn>
              <a:cxn ang="0">
                <a:pos x="658" y="132"/>
              </a:cxn>
              <a:cxn ang="0">
                <a:pos x="606" y="113"/>
              </a:cxn>
              <a:cxn ang="0">
                <a:pos x="644" y="14"/>
              </a:cxn>
              <a:cxn ang="0">
                <a:pos x="707" y="4"/>
              </a:cxn>
              <a:cxn ang="0">
                <a:pos x="743" y="64"/>
              </a:cxn>
              <a:cxn ang="0">
                <a:pos x="776" y="91"/>
              </a:cxn>
              <a:cxn ang="0">
                <a:pos x="804" y="113"/>
              </a:cxn>
              <a:cxn ang="0">
                <a:pos x="853" y="79"/>
              </a:cxn>
              <a:cxn ang="0">
                <a:pos x="831" y="132"/>
              </a:cxn>
              <a:cxn ang="0">
                <a:pos x="777" y="189"/>
              </a:cxn>
              <a:cxn ang="0">
                <a:pos x="703" y="215"/>
              </a:cxn>
              <a:cxn ang="0">
                <a:pos x="689" y="241"/>
              </a:cxn>
              <a:cxn ang="0">
                <a:pos x="648" y="271"/>
              </a:cxn>
              <a:cxn ang="0">
                <a:pos x="645" y="251"/>
              </a:cxn>
              <a:cxn ang="0">
                <a:pos x="598" y="262"/>
              </a:cxn>
              <a:cxn ang="0">
                <a:pos x="642" y="291"/>
              </a:cxn>
              <a:cxn ang="0">
                <a:pos x="670" y="301"/>
              </a:cxn>
              <a:cxn ang="0">
                <a:pos x="629" y="334"/>
              </a:cxn>
              <a:cxn ang="0">
                <a:pos x="662" y="405"/>
              </a:cxn>
              <a:cxn ang="0">
                <a:pos x="629" y="479"/>
              </a:cxn>
              <a:cxn ang="0">
                <a:pos x="541" y="518"/>
              </a:cxn>
              <a:cxn ang="0">
                <a:pos x="505" y="543"/>
              </a:cxn>
              <a:cxn ang="0">
                <a:pos x="486" y="567"/>
              </a:cxn>
              <a:cxn ang="0">
                <a:pos x="494" y="537"/>
              </a:cxn>
              <a:cxn ang="0">
                <a:pos x="466" y="536"/>
              </a:cxn>
              <a:cxn ang="0">
                <a:pos x="424" y="513"/>
              </a:cxn>
              <a:cxn ang="0">
                <a:pos x="389" y="519"/>
              </a:cxn>
              <a:cxn ang="0">
                <a:pos x="383" y="540"/>
              </a:cxn>
              <a:cxn ang="0">
                <a:pos x="340" y="527"/>
              </a:cxn>
              <a:cxn ang="0">
                <a:pos x="346" y="482"/>
              </a:cxn>
              <a:cxn ang="0">
                <a:pos x="321" y="446"/>
              </a:cxn>
              <a:cxn ang="0">
                <a:pos x="248" y="438"/>
              </a:cxn>
              <a:cxn ang="0">
                <a:pos x="199" y="451"/>
              </a:cxn>
              <a:cxn ang="0">
                <a:pos x="124" y="436"/>
              </a:cxn>
              <a:cxn ang="0">
                <a:pos x="101" y="377"/>
              </a:cxn>
              <a:cxn ang="0">
                <a:pos x="95" y="340"/>
              </a:cxn>
              <a:cxn ang="0">
                <a:pos x="33" y="330"/>
              </a:cxn>
              <a:cxn ang="0">
                <a:pos x="17" y="289"/>
              </a:cxn>
              <a:cxn ang="0">
                <a:pos x="1" y="260"/>
              </a:cxn>
              <a:cxn ang="0">
                <a:pos x="46" y="242"/>
              </a:cxn>
              <a:cxn ang="0">
                <a:pos x="87" y="219"/>
              </a:cxn>
              <a:cxn ang="0">
                <a:pos x="80" y="191"/>
              </a:cxn>
              <a:cxn ang="0">
                <a:pos x="95" y="174"/>
              </a:cxn>
              <a:cxn ang="0">
                <a:pos x="125" y="147"/>
              </a:cxn>
              <a:cxn ang="0">
                <a:pos x="154" y="126"/>
              </a:cxn>
              <a:cxn ang="0">
                <a:pos x="183" y="100"/>
              </a:cxn>
              <a:cxn ang="0">
                <a:pos x="203" y="77"/>
              </a:cxn>
            </a:cxnLst>
            <a:rect l="0" t="0" r="r" b="b"/>
            <a:pathLst>
              <a:path w="854" h="573">
                <a:moveTo>
                  <a:pt x="209" y="86"/>
                </a:moveTo>
                <a:lnTo>
                  <a:pt x="207" y="100"/>
                </a:lnTo>
                <a:lnTo>
                  <a:pt x="209" y="112"/>
                </a:lnTo>
                <a:lnTo>
                  <a:pt x="223" y="132"/>
                </a:lnTo>
                <a:lnTo>
                  <a:pt x="247" y="144"/>
                </a:lnTo>
                <a:lnTo>
                  <a:pt x="268" y="153"/>
                </a:lnTo>
                <a:lnTo>
                  <a:pt x="275" y="158"/>
                </a:lnTo>
                <a:lnTo>
                  <a:pt x="280" y="165"/>
                </a:lnTo>
                <a:lnTo>
                  <a:pt x="287" y="180"/>
                </a:lnTo>
                <a:lnTo>
                  <a:pt x="290" y="202"/>
                </a:lnTo>
                <a:lnTo>
                  <a:pt x="292" y="207"/>
                </a:lnTo>
                <a:lnTo>
                  <a:pt x="298" y="212"/>
                </a:lnTo>
                <a:lnTo>
                  <a:pt x="318" y="216"/>
                </a:lnTo>
                <a:lnTo>
                  <a:pt x="341" y="216"/>
                </a:lnTo>
                <a:lnTo>
                  <a:pt x="364" y="213"/>
                </a:lnTo>
                <a:lnTo>
                  <a:pt x="378" y="213"/>
                </a:lnTo>
                <a:lnTo>
                  <a:pt x="387" y="219"/>
                </a:lnTo>
                <a:lnTo>
                  <a:pt x="396" y="223"/>
                </a:lnTo>
                <a:lnTo>
                  <a:pt x="409" y="228"/>
                </a:lnTo>
                <a:lnTo>
                  <a:pt x="428" y="225"/>
                </a:lnTo>
                <a:lnTo>
                  <a:pt x="443" y="219"/>
                </a:lnTo>
                <a:lnTo>
                  <a:pt x="465" y="207"/>
                </a:lnTo>
                <a:lnTo>
                  <a:pt x="571" y="185"/>
                </a:lnTo>
                <a:lnTo>
                  <a:pt x="586" y="178"/>
                </a:lnTo>
                <a:lnTo>
                  <a:pt x="594" y="167"/>
                </a:lnTo>
                <a:lnTo>
                  <a:pt x="594" y="153"/>
                </a:lnTo>
                <a:lnTo>
                  <a:pt x="611" y="146"/>
                </a:lnTo>
                <a:lnTo>
                  <a:pt x="630" y="142"/>
                </a:lnTo>
                <a:lnTo>
                  <a:pt x="650" y="138"/>
                </a:lnTo>
                <a:lnTo>
                  <a:pt x="658" y="132"/>
                </a:lnTo>
                <a:lnTo>
                  <a:pt x="660" y="126"/>
                </a:lnTo>
                <a:lnTo>
                  <a:pt x="655" y="120"/>
                </a:lnTo>
                <a:lnTo>
                  <a:pt x="648" y="115"/>
                </a:lnTo>
                <a:lnTo>
                  <a:pt x="637" y="113"/>
                </a:lnTo>
                <a:lnTo>
                  <a:pt x="606" y="113"/>
                </a:lnTo>
                <a:lnTo>
                  <a:pt x="613" y="76"/>
                </a:lnTo>
                <a:lnTo>
                  <a:pt x="634" y="60"/>
                </a:lnTo>
                <a:lnTo>
                  <a:pt x="634" y="52"/>
                </a:lnTo>
                <a:lnTo>
                  <a:pt x="635" y="33"/>
                </a:lnTo>
                <a:lnTo>
                  <a:pt x="644" y="14"/>
                </a:lnTo>
                <a:lnTo>
                  <a:pt x="652" y="6"/>
                </a:lnTo>
                <a:lnTo>
                  <a:pt x="662" y="2"/>
                </a:lnTo>
                <a:lnTo>
                  <a:pt x="684" y="0"/>
                </a:lnTo>
                <a:lnTo>
                  <a:pt x="700" y="2"/>
                </a:lnTo>
                <a:lnTo>
                  <a:pt x="707" y="4"/>
                </a:lnTo>
                <a:lnTo>
                  <a:pt x="711" y="10"/>
                </a:lnTo>
                <a:lnTo>
                  <a:pt x="716" y="21"/>
                </a:lnTo>
                <a:lnTo>
                  <a:pt x="721" y="30"/>
                </a:lnTo>
                <a:lnTo>
                  <a:pt x="728" y="50"/>
                </a:lnTo>
                <a:lnTo>
                  <a:pt x="743" y="64"/>
                </a:lnTo>
                <a:lnTo>
                  <a:pt x="753" y="77"/>
                </a:lnTo>
                <a:lnTo>
                  <a:pt x="758" y="85"/>
                </a:lnTo>
                <a:lnTo>
                  <a:pt x="758" y="93"/>
                </a:lnTo>
                <a:lnTo>
                  <a:pt x="771" y="91"/>
                </a:lnTo>
                <a:lnTo>
                  <a:pt x="776" y="91"/>
                </a:lnTo>
                <a:lnTo>
                  <a:pt x="780" y="93"/>
                </a:lnTo>
                <a:lnTo>
                  <a:pt x="787" y="97"/>
                </a:lnTo>
                <a:lnTo>
                  <a:pt x="790" y="104"/>
                </a:lnTo>
                <a:lnTo>
                  <a:pt x="794" y="112"/>
                </a:lnTo>
                <a:lnTo>
                  <a:pt x="804" y="113"/>
                </a:lnTo>
                <a:lnTo>
                  <a:pt x="817" y="109"/>
                </a:lnTo>
                <a:lnTo>
                  <a:pt x="828" y="95"/>
                </a:lnTo>
                <a:lnTo>
                  <a:pt x="839" y="84"/>
                </a:lnTo>
                <a:lnTo>
                  <a:pt x="850" y="77"/>
                </a:lnTo>
                <a:lnTo>
                  <a:pt x="853" y="79"/>
                </a:lnTo>
                <a:lnTo>
                  <a:pt x="853" y="82"/>
                </a:lnTo>
                <a:lnTo>
                  <a:pt x="851" y="91"/>
                </a:lnTo>
                <a:lnTo>
                  <a:pt x="846" y="104"/>
                </a:lnTo>
                <a:lnTo>
                  <a:pt x="839" y="120"/>
                </a:lnTo>
                <a:lnTo>
                  <a:pt x="831" y="132"/>
                </a:lnTo>
                <a:lnTo>
                  <a:pt x="821" y="144"/>
                </a:lnTo>
                <a:lnTo>
                  <a:pt x="811" y="155"/>
                </a:lnTo>
                <a:lnTo>
                  <a:pt x="802" y="165"/>
                </a:lnTo>
                <a:lnTo>
                  <a:pt x="799" y="174"/>
                </a:lnTo>
                <a:lnTo>
                  <a:pt x="777" y="189"/>
                </a:lnTo>
                <a:lnTo>
                  <a:pt x="752" y="207"/>
                </a:lnTo>
                <a:lnTo>
                  <a:pt x="747" y="213"/>
                </a:lnTo>
                <a:lnTo>
                  <a:pt x="738" y="216"/>
                </a:lnTo>
                <a:lnTo>
                  <a:pt x="726" y="218"/>
                </a:lnTo>
                <a:lnTo>
                  <a:pt x="703" y="215"/>
                </a:lnTo>
                <a:lnTo>
                  <a:pt x="698" y="216"/>
                </a:lnTo>
                <a:lnTo>
                  <a:pt x="694" y="221"/>
                </a:lnTo>
                <a:lnTo>
                  <a:pt x="698" y="235"/>
                </a:lnTo>
                <a:lnTo>
                  <a:pt x="695" y="239"/>
                </a:lnTo>
                <a:lnTo>
                  <a:pt x="689" y="241"/>
                </a:lnTo>
                <a:lnTo>
                  <a:pt x="677" y="239"/>
                </a:lnTo>
                <a:lnTo>
                  <a:pt x="677" y="261"/>
                </a:lnTo>
                <a:lnTo>
                  <a:pt x="654" y="275"/>
                </a:lnTo>
                <a:lnTo>
                  <a:pt x="650" y="274"/>
                </a:lnTo>
                <a:lnTo>
                  <a:pt x="648" y="271"/>
                </a:lnTo>
                <a:lnTo>
                  <a:pt x="648" y="267"/>
                </a:lnTo>
                <a:lnTo>
                  <a:pt x="654" y="257"/>
                </a:lnTo>
                <a:lnTo>
                  <a:pt x="655" y="255"/>
                </a:lnTo>
                <a:lnTo>
                  <a:pt x="652" y="251"/>
                </a:lnTo>
                <a:lnTo>
                  <a:pt x="645" y="251"/>
                </a:lnTo>
                <a:lnTo>
                  <a:pt x="638" y="256"/>
                </a:lnTo>
                <a:lnTo>
                  <a:pt x="630" y="261"/>
                </a:lnTo>
                <a:lnTo>
                  <a:pt x="620" y="265"/>
                </a:lnTo>
                <a:lnTo>
                  <a:pt x="604" y="265"/>
                </a:lnTo>
                <a:lnTo>
                  <a:pt x="598" y="262"/>
                </a:lnTo>
                <a:lnTo>
                  <a:pt x="594" y="267"/>
                </a:lnTo>
                <a:lnTo>
                  <a:pt x="594" y="271"/>
                </a:lnTo>
                <a:lnTo>
                  <a:pt x="598" y="277"/>
                </a:lnTo>
                <a:lnTo>
                  <a:pt x="623" y="295"/>
                </a:lnTo>
                <a:lnTo>
                  <a:pt x="642" y="291"/>
                </a:lnTo>
                <a:lnTo>
                  <a:pt x="658" y="289"/>
                </a:lnTo>
                <a:lnTo>
                  <a:pt x="665" y="292"/>
                </a:lnTo>
                <a:lnTo>
                  <a:pt x="671" y="295"/>
                </a:lnTo>
                <a:lnTo>
                  <a:pt x="673" y="298"/>
                </a:lnTo>
                <a:lnTo>
                  <a:pt x="670" y="301"/>
                </a:lnTo>
                <a:lnTo>
                  <a:pt x="658" y="304"/>
                </a:lnTo>
                <a:lnTo>
                  <a:pt x="637" y="315"/>
                </a:lnTo>
                <a:lnTo>
                  <a:pt x="629" y="320"/>
                </a:lnTo>
                <a:lnTo>
                  <a:pt x="625" y="327"/>
                </a:lnTo>
                <a:lnTo>
                  <a:pt x="629" y="334"/>
                </a:lnTo>
                <a:lnTo>
                  <a:pt x="642" y="353"/>
                </a:lnTo>
                <a:lnTo>
                  <a:pt x="648" y="365"/>
                </a:lnTo>
                <a:lnTo>
                  <a:pt x="656" y="388"/>
                </a:lnTo>
                <a:lnTo>
                  <a:pt x="660" y="397"/>
                </a:lnTo>
                <a:lnTo>
                  <a:pt x="662" y="405"/>
                </a:lnTo>
                <a:lnTo>
                  <a:pt x="662" y="414"/>
                </a:lnTo>
                <a:lnTo>
                  <a:pt x="656" y="429"/>
                </a:lnTo>
                <a:lnTo>
                  <a:pt x="652" y="436"/>
                </a:lnTo>
                <a:lnTo>
                  <a:pt x="638" y="456"/>
                </a:lnTo>
                <a:lnTo>
                  <a:pt x="629" y="479"/>
                </a:lnTo>
                <a:lnTo>
                  <a:pt x="605" y="500"/>
                </a:lnTo>
                <a:lnTo>
                  <a:pt x="586" y="510"/>
                </a:lnTo>
                <a:lnTo>
                  <a:pt x="583" y="518"/>
                </a:lnTo>
                <a:lnTo>
                  <a:pt x="567" y="520"/>
                </a:lnTo>
                <a:lnTo>
                  <a:pt x="541" y="518"/>
                </a:lnTo>
                <a:lnTo>
                  <a:pt x="532" y="530"/>
                </a:lnTo>
                <a:lnTo>
                  <a:pt x="520" y="531"/>
                </a:lnTo>
                <a:lnTo>
                  <a:pt x="512" y="533"/>
                </a:lnTo>
                <a:lnTo>
                  <a:pt x="506" y="537"/>
                </a:lnTo>
                <a:lnTo>
                  <a:pt x="505" y="543"/>
                </a:lnTo>
                <a:lnTo>
                  <a:pt x="507" y="552"/>
                </a:lnTo>
                <a:lnTo>
                  <a:pt x="507" y="560"/>
                </a:lnTo>
                <a:lnTo>
                  <a:pt x="505" y="569"/>
                </a:lnTo>
                <a:lnTo>
                  <a:pt x="491" y="572"/>
                </a:lnTo>
                <a:lnTo>
                  <a:pt x="486" y="567"/>
                </a:lnTo>
                <a:lnTo>
                  <a:pt x="484" y="561"/>
                </a:lnTo>
                <a:lnTo>
                  <a:pt x="488" y="558"/>
                </a:lnTo>
                <a:lnTo>
                  <a:pt x="494" y="551"/>
                </a:lnTo>
                <a:lnTo>
                  <a:pt x="495" y="543"/>
                </a:lnTo>
                <a:lnTo>
                  <a:pt x="494" y="537"/>
                </a:lnTo>
                <a:lnTo>
                  <a:pt x="492" y="534"/>
                </a:lnTo>
                <a:lnTo>
                  <a:pt x="488" y="533"/>
                </a:lnTo>
                <a:lnTo>
                  <a:pt x="477" y="530"/>
                </a:lnTo>
                <a:lnTo>
                  <a:pt x="468" y="532"/>
                </a:lnTo>
                <a:lnTo>
                  <a:pt x="466" y="536"/>
                </a:lnTo>
                <a:lnTo>
                  <a:pt x="463" y="527"/>
                </a:lnTo>
                <a:lnTo>
                  <a:pt x="450" y="513"/>
                </a:lnTo>
                <a:lnTo>
                  <a:pt x="445" y="512"/>
                </a:lnTo>
                <a:lnTo>
                  <a:pt x="436" y="514"/>
                </a:lnTo>
                <a:lnTo>
                  <a:pt x="424" y="513"/>
                </a:lnTo>
                <a:lnTo>
                  <a:pt x="412" y="511"/>
                </a:lnTo>
                <a:lnTo>
                  <a:pt x="397" y="513"/>
                </a:lnTo>
                <a:lnTo>
                  <a:pt x="392" y="514"/>
                </a:lnTo>
                <a:lnTo>
                  <a:pt x="390" y="515"/>
                </a:lnTo>
                <a:lnTo>
                  <a:pt x="389" y="519"/>
                </a:lnTo>
                <a:lnTo>
                  <a:pt x="384" y="523"/>
                </a:lnTo>
                <a:lnTo>
                  <a:pt x="385" y="525"/>
                </a:lnTo>
                <a:lnTo>
                  <a:pt x="385" y="537"/>
                </a:lnTo>
                <a:lnTo>
                  <a:pt x="385" y="539"/>
                </a:lnTo>
                <a:lnTo>
                  <a:pt x="383" y="540"/>
                </a:lnTo>
                <a:lnTo>
                  <a:pt x="379" y="540"/>
                </a:lnTo>
                <a:lnTo>
                  <a:pt x="358" y="547"/>
                </a:lnTo>
                <a:lnTo>
                  <a:pt x="360" y="531"/>
                </a:lnTo>
                <a:lnTo>
                  <a:pt x="351" y="527"/>
                </a:lnTo>
                <a:lnTo>
                  <a:pt x="340" y="527"/>
                </a:lnTo>
                <a:lnTo>
                  <a:pt x="335" y="523"/>
                </a:lnTo>
                <a:lnTo>
                  <a:pt x="332" y="516"/>
                </a:lnTo>
                <a:lnTo>
                  <a:pt x="336" y="496"/>
                </a:lnTo>
                <a:lnTo>
                  <a:pt x="340" y="486"/>
                </a:lnTo>
                <a:lnTo>
                  <a:pt x="346" y="482"/>
                </a:lnTo>
                <a:lnTo>
                  <a:pt x="340" y="468"/>
                </a:lnTo>
                <a:lnTo>
                  <a:pt x="334" y="457"/>
                </a:lnTo>
                <a:lnTo>
                  <a:pt x="324" y="448"/>
                </a:lnTo>
                <a:lnTo>
                  <a:pt x="324" y="446"/>
                </a:lnTo>
                <a:lnTo>
                  <a:pt x="321" y="446"/>
                </a:lnTo>
                <a:lnTo>
                  <a:pt x="286" y="450"/>
                </a:lnTo>
                <a:lnTo>
                  <a:pt x="271" y="448"/>
                </a:lnTo>
                <a:lnTo>
                  <a:pt x="268" y="443"/>
                </a:lnTo>
                <a:lnTo>
                  <a:pt x="261" y="440"/>
                </a:lnTo>
                <a:lnTo>
                  <a:pt x="248" y="438"/>
                </a:lnTo>
                <a:lnTo>
                  <a:pt x="233" y="437"/>
                </a:lnTo>
                <a:lnTo>
                  <a:pt x="220" y="440"/>
                </a:lnTo>
                <a:lnTo>
                  <a:pt x="210" y="445"/>
                </a:lnTo>
                <a:lnTo>
                  <a:pt x="202" y="451"/>
                </a:lnTo>
                <a:lnTo>
                  <a:pt x="199" y="451"/>
                </a:lnTo>
                <a:lnTo>
                  <a:pt x="200" y="450"/>
                </a:lnTo>
                <a:lnTo>
                  <a:pt x="198" y="447"/>
                </a:lnTo>
                <a:lnTo>
                  <a:pt x="196" y="447"/>
                </a:lnTo>
                <a:lnTo>
                  <a:pt x="192" y="449"/>
                </a:lnTo>
                <a:lnTo>
                  <a:pt x="124" y="436"/>
                </a:lnTo>
                <a:lnTo>
                  <a:pt x="94" y="414"/>
                </a:lnTo>
                <a:lnTo>
                  <a:pt x="89" y="397"/>
                </a:lnTo>
                <a:lnTo>
                  <a:pt x="91" y="386"/>
                </a:lnTo>
                <a:lnTo>
                  <a:pt x="96" y="379"/>
                </a:lnTo>
                <a:lnTo>
                  <a:pt x="101" y="377"/>
                </a:lnTo>
                <a:lnTo>
                  <a:pt x="95" y="365"/>
                </a:lnTo>
                <a:lnTo>
                  <a:pt x="102" y="360"/>
                </a:lnTo>
                <a:lnTo>
                  <a:pt x="99" y="351"/>
                </a:lnTo>
                <a:lnTo>
                  <a:pt x="96" y="344"/>
                </a:lnTo>
                <a:lnTo>
                  <a:pt x="95" y="340"/>
                </a:lnTo>
                <a:lnTo>
                  <a:pt x="86" y="336"/>
                </a:lnTo>
                <a:lnTo>
                  <a:pt x="72" y="333"/>
                </a:lnTo>
                <a:lnTo>
                  <a:pt x="63" y="328"/>
                </a:lnTo>
                <a:lnTo>
                  <a:pt x="53" y="329"/>
                </a:lnTo>
                <a:lnTo>
                  <a:pt x="33" y="330"/>
                </a:lnTo>
                <a:lnTo>
                  <a:pt x="28" y="313"/>
                </a:lnTo>
                <a:lnTo>
                  <a:pt x="28" y="312"/>
                </a:lnTo>
                <a:lnTo>
                  <a:pt x="23" y="304"/>
                </a:lnTo>
                <a:lnTo>
                  <a:pt x="17" y="297"/>
                </a:lnTo>
                <a:lnTo>
                  <a:pt x="17" y="289"/>
                </a:lnTo>
                <a:lnTo>
                  <a:pt x="16" y="286"/>
                </a:lnTo>
                <a:lnTo>
                  <a:pt x="9" y="280"/>
                </a:lnTo>
                <a:lnTo>
                  <a:pt x="4" y="278"/>
                </a:lnTo>
                <a:lnTo>
                  <a:pt x="0" y="271"/>
                </a:lnTo>
                <a:lnTo>
                  <a:pt x="1" y="260"/>
                </a:lnTo>
                <a:lnTo>
                  <a:pt x="7" y="253"/>
                </a:lnTo>
                <a:lnTo>
                  <a:pt x="18" y="251"/>
                </a:lnTo>
                <a:lnTo>
                  <a:pt x="31" y="252"/>
                </a:lnTo>
                <a:lnTo>
                  <a:pt x="42" y="244"/>
                </a:lnTo>
                <a:lnTo>
                  <a:pt x="46" y="242"/>
                </a:lnTo>
                <a:lnTo>
                  <a:pt x="57" y="240"/>
                </a:lnTo>
                <a:lnTo>
                  <a:pt x="69" y="238"/>
                </a:lnTo>
                <a:lnTo>
                  <a:pt x="80" y="231"/>
                </a:lnTo>
                <a:lnTo>
                  <a:pt x="83" y="225"/>
                </a:lnTo>
                <a:lnTo>
                  <a:pt x="87" y="219"/>
                </a:lnTo>
                <a:lnTo>
                  <a:pt x="91" y="211"/>
                </a:lnTo>
                <a:lnTo>
                  <a:pt x="92" y="205"/>
                </a:lnTo>
                <a:lnTo>
                  <a:pt x="90" y="202"/>
                </a:lnTo>
                <a:lnTo>
                  <a:pt x="81" y="195"/>
                </a:lnTo>
                <a:lnTo>
                  <a:pt x="80" y="191"/>
                </a:lnTo>
                <a:lnTo>
                  <a:pt x="80" y="185"/>
                </a:lnTo>
                <a:lnTo>
                  <a:pt x="90" y="182"/>
                </a:lnTo>
                <a:lnTo>
                  <a:pt x="94" y="180"/>
                </a:lnTo>
                <a:lnTo>
                  <a:pt x="96" y="177"/>
                </a:lnTo>
                <a:lnTo>
                  <a:pt x="95" y="174"/>
                </a:lnTo>
                <a:lnTo>
                  <a:pt x="100" y="171"/>
                </a:lnTo>
                <a:lnTo>
                  <a:pt x="109" y="169"/>
                </a:lnTo>
                <a:lnTo>
                  <a:pt x="119" y="160"/>
                </a:lnTo>
                <a:lnTo>
                  <a:pt x="124" y="153"/>
                </a:lnTo>
                <a:lnTo>
                  <a:pt x="125" y="147"/>
                </a:lnTo>
                <a:lnTo>
                  <a:pt x="126" y="140"/>
                </a:lnTo>
                <a:lnTo>
                  <a:pt x="131" y="134"/>
                </a:lnTo>
                <a:lnTo>
                  <a:pt x="138" y="131"/>
                </a:lnTo>
                <a:lnTo>
                  <a:pt x="143" y="131"/>
                </a:lnTo>
                <a:lnTo>
                  <a:pt x="154" y="126"/>
                </a:lnTo>
                <a:lnTo>
                  <a:pt x="158" y="124"/>
                </a:lnTo>
                <a:lnTo>
                  <a:pt x="160" y="119"/>
                </a:lnTo>
                <a:lnTo>
                  <a:pt x="168" y="106"/>
                </a:lnTo>
                <a:lnTo>
                  <a:pt x="174" y="102"/>
                </a:lnTo>
                <a:lnTo>
                  <a:pt x="183" y="100"/>
                </a:lnTo>
                <a:lnTo>
                  <a:pt x="191" y="100"/>
                </a:lnTo>
                <a:lnTo>
                  <a:pt x="193" y="96"/>
                </a:lnTo>
                <a:lnTo>
                  <a:pt x="194" y="89"/>
                </a:lnTo>
                <a:lnTo>
                  <a:pt x="198" y="80"/>
                </a:lnTo>
                <a:lnTo>
                  <a:pt x="203" y="77"/>
                </a:lnTo>
                <a:lnTo>
                  <a:pt x="209" y="75"/>
                </a:lnTo>
                <a:lnTo>
                  <a:pt x="233" y="74"/>
                </a:lnTo>
                <a:lnTo>
                  <a:pt x="209" y="8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6" name="Freeform 45">
            <a:extLst>
              <a:ext uri="{FF2B5EF4-FFF2-40B4-BE49-F238E27FC236}">
                <a16:creationId xmlns:a16="http://schemas.microsoft.com/office/drawing/2014/main" id="{DD6639CB-1C9F-6581-5632-0CC9C072FF6B}"/>
              </a:ext>
            </a:extLst>
          </p:cNvPr>
          <p:cNvSpPr>
            <a:spLocks/>
          </p:cNvSpPr>
          <p:nvPr/>
        </p:nvSpPr>
        <p:spPr bwMode="auto">
          <a:xfrm>
            <a:off x="9216840" y="4344757"/>
            <a:ext cx="147609" cy="134119"/>
          </a:xfrm>
          <a:custGeom>
            <a:avLst/>
            <a:gdLst/>
            <a:ahLst/>
            <a:cxnLst>
              <a:cxn ang="0">
                <a:pos x="2" y="34"/>
              </a:cxn>
              <a:cxn ang="0">
                <a:pos x="0" y="20"/>
              </a:cxn>
              <a:cxn ang="0">
                <a:pos x="2" y="10"/>
              </a:cxn>
              <a:cxn ang="0">
                <a:pos x="9" y="3"/>
              </a:cxn>
              <a:cxn ang="0">
                <a:pos x="15" y="0"/>
              </a:cxn>
              <a:cxn ang="0">
                <a:pos x="24" y="0"/>
              </a:cxn>
              <a:cxn ang="0">
                <a:pos x="36" y="3"/>
              </a:cxn>
              <a:cxn ang="0">
                <a:pos x="45" y="8"/>
              </a:cxn>
              <a:cxn ang="0">
                <a:pos x="53" y="6"/>
              </a:cxn>
              <a:cxn ang="0">
                <a:pos x="59" y="6"/>
              </a:cxn>
              <a:cxn ang="0">
                <a:pos x="64" y="7"/>
              </a:cxn>
              <a:cxn ang="0">
                <a:pos x="70" y="12"/>
              </a:cxn>
              <a:cxn ang="0">
                <a:pos x="72" y="15"/>
              </a:cxn>
              <a:cxn ang="0">
                <a:pos x="72" y="17"/>
              </a:cxn>
              <a:cxn ang="0">
                <a:pos x="68" y="32"/>
              </a:cxn>
              <a:cxn ang="0">
                <a:pos x="57" y="37"/>
              </a:cxn>
              <a:cxn ang="0">
                <a:pos x="53" y="41"/>
              </a:cxn>
              <a:cxn ang="0">
                <a:pos x="48" y="41"/>
              </a:cxn>
              <a:cxn ang="0">
                <a:pos x="45" y="50"/>
              </a:cxn>
              <a:cxn ang="0">
                <a:pos x="24" y="55"/>
              </a:cxn>
              <a:cxn ang="0">
                <a:pos x="2" y="34"/>
              </a:cxn>
            </a:cxnLst>
            <a:rect l="0" t="0" r="r" b="b"/>
            <a:pathLst>
              <a:path w="73" h="56">
                <a:moveTo>
                  <a:pt x="2" y="34"/>
                </a:moveTo>
                <a:lnTo>
                  <a:pt x="0" y="20"/>
                </a:lnTo>
                <a:lnTo>
                  <a:pt x="2" y="10"/>
                </a:lnTo>
                <a:lnTo>
                  <a:pt x="9" y="3"/>
                </a:lnTo>
                <a:lnTo>
                  <a:pt x="15" y="0"/>
                </a:lnTo>
                <a:lnTo>
                  <a:pt x="24" y="0"/>
                </a:lnTo>
                <a:lnTo>
                  <a:pt x="36" y="3"/>
                </a:lnTo>
                <a:lnTo>
                  <a:pt x="45" y="8"/>
                </a:lnTo>
                <a:lnTo>
                  <a:pt x="53" y="6"/>
                </a:lnTo>
                <a:lnTo>
                  <a:pt x="59" y="6"/>
                </a:lnTo>
                <a:lnTo>
                  <a:pt x="64" y="7"/>
                </a:lnTo>
                <a:lnTo>
                  <a:pt x="70" y="12"/>
                </a:lnTo>
                <a:lnTo>
                  <a:pt x="72" y="15"/>
                </a:lnTo>
                <a:lnTo>
                  <a:pt x="72" y="17"/>
                </a:lnTo>
                <a:lnTo>
                  <a:pt x="68" y="32"/>
                </a:lnTo>
                <a:lnTo>
                  <a:pt x="57" y="37"/>
                </a:lnTo>
                <a:lnTo>
                  <a:pt x="53" y="41"/>
                </a:lnTo>
                <a:lnTo>
                  <a:pt x="48" y="41"/>
                </a:lnTo>
                <a:lnTo>
                  <a:pt x="45" y="50"/>
                </a:lnTo>
                <a:lnTo>
                  <a:pt x="24" y="55"/>
                </a:lnTo>
                <a:lnTo>
                  <a:pt x="2" y="3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7" name="Freeform 46">
            <a:extLst>
              <a:ext uri="{FF2B5EF4-FFF2-40B4-BE49-F238E27FC236}">
                <a16:creationId xmlns:a16="http://schemas.microsoft.com/office/drawing/2014/main" id="{3F7DBCA0-E497-F5B8-B734-070E74ED7ABB}"/>
              </a:ext>
            </a:extLst>
          </p:cNvPr>
          <p:cNvSpPr>
            <a:spLocks/>
          </p:cNvSpPr>
          <p:nvPr/>
        </p:nvSpPr>
        <p:spPr bwMode="auto">
          <a:xfrm>
            <a:off x="9988218" y="3694799"/>
            <a:ext cx="78567" cy="105747"/>
          </a:xfrm>
          <a:custGeom>
            <a:avLst/>
            <a:gdLst/>
            <a:ahLst/>
            <a:cxnLst>
              <a:cxn ang="0">
                <a:pos x="7" y="0"/>
              </a:cxn>
              <a:cxn ang="0">
                <a:pos x="2" y="4"/>
              </a:cxn>
              <a:cxn ang="0">
                <a:pos x="0" y="7"/>
              </a:cxn>
              <a:cxn ang="0">
                <a:pos x="1" y="12"/>
              </a:cxn>
              <a:cxn ang="0">
                <a:pos x="17" y="31"/>
              </a:cxn>
              <a:cxn ang="0">
                <a:pos x="17" y="39"/>
              </a:cxn>
              <a:cxn ang="0">
                <a:pos x="21" y="43"/>
              </a:cxn>
              <a:cxn ang="0">
                <a:pos x="26" y="43"/>
              </a:cxn>
              <a:cxn ang="0">
                <a:pos x="33" y="40"/>
              </a:cxn>
              <a:cxn ang="0">
                <a:pos x="35" y="36"/>
              </a:cxn>
              <a:cxn ang="0">
                <a:pos x="37" y="31"/>
              </a:cxn>
              <a:cxn ang="0">
                <a:pos x="35" y="27"/>
              </a:cxn>
              <a:cxn ang="0">
                <a:pos x="35" y="18"/>
              </a:cxn>
              <a:cxn ang="0">
                <a:pos x="37" y="14"/>
              </a:cxn>
              <a:cxn ang="0">
                <a:pos x="29" y="9"/>
              </a:cxn>
              <a:cxn ang="0">
                <a:pos x="18" y="3"/>
              </a:cxn>
              <a:cxn ang="0">
                <a:pos x="7" y="0"/>
              </a:cxn>
            </a:cxnLst>
            <a:rect l="0" t="0" r="r" b="b"/>
            <a:pathLst>
              <a:path w="38" h="44">
                <a:moveTo>
                  <a:pt x="7" y="0"/>
                </a:moveTo>
                <a:lnTo>
                  <a:pt x="2" y="4"/>
                </a:lnTo>
                <a:lnTo>
                  <a:pt x="0" y="7"/>
                </a:lnTo>
                <a:lnTo>
                  <a:pt x="1" y="12"/>
                </a:lnTo>
                <a:lnTo>
                  <a:pt x="17" y="31"/>
                </a:lnTo>
                <a:lnTo>
                  <a:pt x="17" y="39"/>
                </a:lnTo>
                <a:lnTo>
                  <a:pt x="21" y="43"/>
                </a:lnTo>
                <a:lnTo>
                  <a:pt x="26" y="43"/>
                </a:lnTo>
                <a:lnTo>
                  <a:pt x="33" y="40"/>
                </a:lnTo>
                <a:lnTo>
                  <a:pt x="35" y="36"/>
                </a:lnTo>
                <a:lnTo>
                  <a:pt x="37" y="31"/>
                </a:lnTo>
                <a:lnTo>
                  <a:pt x="35" y="27"/>
                </a:lnTo>
                <a:lnTo>
                  <a:pt x="35" y="18"/>
                </a:lnTo>
                <a:lnTo>
                  <a:pt x="37" y="14"/>
                </a:lnTo>
                <a:lnTo>
                  <a:pt x="29" y="9"/>
                </a:lnTo>
                <a:lnTo>
                  <a:pt x="18" y="3"/>
                </a:lnTo>
                <a:lnTo>
                  <a:pt x="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8" name="Freeform 47">
            <a:extLst>
              <a:ext uri="{FF2B5EF4-FFF2-40B4-BE49-F238E27FC236}">
                <a16:creationId xmlns:a16="http://schemas.microsoft.com/office/drawing/2014/main" id="{4E129F67-C297-25CA-B617-1C1FEB404B6B}"/>
              </a:ext>
            </a:extLst>
          </p:cNvPr>
          <p:cNvSpPr>
            <a:spLocks/>
          </p:cNvSpPr>
          <p:nvPr/>
        </p:nvSpPr>
        <p:spPr bwMode="auto">
          <a:xfrm>
            <a:off x="10016787" y="3403350"/>
            <a:ext cx="319027" cy="288871"/>
          </a:xfrm>
          <a:custGeom>
            <a:avLst/>
            <a:gdLst/>
            <a:ahLst/>
            <a:cxnLst>
              <a:cxn ang="0">
                <a:pos x="4" y="106"/>
              </a:cxn>
              <a:cxn ang="0">
                <a:pos x="0" y="113"/>
              </a:cxn>
              <a:cxn ang="0">
                <a:pos x="13" y="118"/>
              </a:cxn>
              <a:cxn ang="0">
                <a:pos x="23" y="113"/>
              </a:cxn>
              <a:cxn ang="0">
                <a:pos x="40" y="108"/>
              </a:cxn>
              <a:cxn ang="0">
                <a:pos x="61" y="106"/>
              </a:cxn>
              <a:cxn ang="0">
                <a:pos x="65" y="117"/>
              </a:cxn>
              <a:cxn ang="0">
                <a:pos x="68" y="120"/>
              </a:cxn>
              <a:cxn ang="0">
                <a:pos x="78" y="120"/>
              </a:cxn>
              <a:cxn ang="0">
                <a:pos x="88" y="113"/>
              </a:cxn>
              <a:cxn ang="0">
                <a:pos x="91" y="109"/>
              </a:cxn>
              <a:cxn ang="0">
                <a:pos x="107" y="106"/>
              </a:cxn>
              <a:cxn ang="0">
                <a:pos x="121" y="96"/>
              </a:cxn>
              <a:cxn ang="0">
                <a:pos x="136" y="82"/>
              </a:cxn>
              <a:cxn ang="0">
                <a:pos x="143" y="71"/>
              </a:cxn>
              <a:cxn ang="0">
                <a:pos x="148" y="61"/>
              </a:cxn>
              <a:cxn ang="0">
                <a:pos x="146" y="43"/>
              </a:cxn>
              <a:cxn ang="0">
                <a:pos x="149" y="39"/>
              </a:cxn>
              <a:cxn ang="0">
                <a:pos x="155" y="30"/>
              </a:cxn>
              <a:cxn ang="0">
                <a:pos x="152" y="12"/>
              </a:cxn>
              <a:cxn ang="0">
                <a:pos x="149" y="0"/>
              </a:cxn>
              <a:cxn ang="0">
                <a:pos x="139" y="4"/>
              </a:cxn>
              <a:cxn ang="0">
                <a:pos x="129" y="10"/>
              </a:cxn>
              <a:cxn ang="0">
                <a:pos x="123" y="19"/>
              </a:cxn>
              <a:cxn ang="0">
                <a:pos x="121" y="37"/>
              </a:cxn>
              <a:cxn ang="0">
                <a:pos x="118" y="45"/>
              </a:cxn>
              <a:cxn ang="0">
                <a:pos x="109" y="57"/>
              </a:cxn>
              <a:cxn ang="0">
                <a:pos x="103" y="66"/>
              </a:cxn>
              <a:cxn ang="0">
                <a:pos x="94" y="72"/>
              </a:cxn>
              <a:cxn ang="0">
                <a:pos x="68" y="90"/>
              </a:cxn>
              <a:cxn ang="0">
                <a:pos x="43" y="90"/>
              </a:cxn>
              <a:cxn ang="0">
                <a:pos x="22" y="96"/>
              </a:cxn>
              <a:cxn ang="0">
                <a:pos x="4" y="106"/>
              </a:cxn>
            </a:cxnLst>
            <a:rect l="0" t="0" r="r" b="b"/>
            <a:pathLst>
              <a:path w="156" h="121">
                <a:moveTo>
                  <a:pt x="4" y="106"/>
                </a:moveTo>
                <a:lnTo>
                  <a:pt x="0" y="113"/>
                </a:lnTo>
                <a:lnTo>
                  <a:pt x="13" y="118"/>
                </a:lnTo>
                <a:lnTo>
                  <a:pt x="23" y="113"/>
                </a:lnTo>
                <a:lnTo>
                  <a:pt x="40" y="108"/>
                </a:lnTo>
                <a:lnTo>
                  <a:pt x="61" y="106"/>
                </a:lnTo>
                <a:lnTo>
                  <a:pt x="65" y="117"/>
                </a:lnTo>
                <a:lnTo>
                  <a:pt x="68" y="120"/>
                </a:lnTo>
                <a:lnTo>
                  <a:pt x="78" y="120"/>
                </a:lnTo>
                <a:lnTo>
                  <a:pt x="88" y="113"/>
                </a:lnTo>
                <a:lnTo>
                  <a:pt x="91" y="109"/>
                </a:lnTo>
                <a:lnTo>
                  <a:pt x="107" y="106"/>
                </a:lnTo>
                <a:lnTo>
                  <a:pt x="121" y="96"/>
                </a:lnTo>
                <a:lnTo>
                  <a:pt x="136" y="82"/>
                </a:lnTo>
                <a:lnTo>
                  <a:pt x="143" y="71"/>
                </a:lnTo>
                <a:lnTo>
                  <a:pt x="148" y="61"/>
                </a:lnTo>
                <a:lnTo>
                  <a:pt x="146" y="43"/>
                </a:lnTo>
                <a:lnTo>
                  <a:pt x="149" y="39"/>
                </a:lnTo>
                <a:lnTo>
                  <a:pt x="155" y="30"/>
                </a:lnTo>
                <a:lnTo>
                  <a:pt x="152" y="12"/>
                </a:lnTo>
                <a:lnTo>
                  <a:pt x="149" y="0"/>
                </a:lnTo>
                <a:lnTo>
                  <a:pt x="139" y="4"/>
                </a:lnTo>
                <a:lnTo>
                  <a:pt x="129" y="10"/>
                </a:lnTo>
                <a:lnTo>
                  <a:pt x="123" y="19"/>
                </a:lnTo>
                <a:lnTo>
                  <a:pt x="121" y="37"/>
                </a:lnTo>
                <a:lnTo>
                  <a:pt x="118" y="45"/>
                </a:lnTo>
                <a:lnTo>
                  <a:pt x="109" y="57"/>
                </a:lnTo>
                <a:lnTo>
                  <a:pt x="103" y="66"/>
                </a:lnTo>
                <a:lnTo>
                  <a:pt x="94" y="72"/>
                </a:lnTo>
                <a:lnTo>
                  <a:pt x="68" y="90"/>
                </a:lnTo>
                <a:lnTo>
                  <a:pt x="43" y="90"/>
                </a:lnTo>
                <a:lnTo>
                  <a:pt x="22" y="96"/>
                </a:lnTo>
                <a:lnTo>
                  <a:pt x="4" y="10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79" name="Freeform 48">
            <a:extLst>
              <a:ext uri="{FF2B5EF4-FFF2-40B4-BE49-F238E27FC236}">
                <a16:creationId xmlns:a16="http://schemas.microsoft.com/office/drawing/2014/main" id="{AE697609-0A70-9563-EF68-B502AC101F6A}"/>
              </a:ext>
            </a:extLst>
          </p:cNvPr>
          <p:cNvSpPr>
            <a:spLocks/>
          </p:cNvSpPr>
          <p:nvPr/>
        </p:nvSpPr>
        <p:spPr bwMode="auto">
          <a:xfrm>
            <a:off x="10057260" y="3681904"/>
            <a:ext cx="59520" cy="46425"/>
          </a:xfrm>
          <a:custGeom>
            <a:avLst/>
            <a:gdLst/>
            <a:ahLst/>
            <a:cxnLst>
              <a:cxn ang="0">
                <a:pos x="10" y="0"/>
              </a:cxn>
              <a:cxn ang="0">
                <a:pos x="0" y="12"/>
              </a:cxn>
              <a:cxn ang="0">
                <a:pos x="10" y="18"/>
              </a:cxn>
              <a:cxn ang="0">
                <a:pos x="20" y="9"/>
              </a:cxn>
              <a:cxn ang="0">
                <a:pos x="28" y="2"/>
              </a:cxn>
              <a:cxn ang="0">
                <a:pos x="10" y="0"/>
              </a:cxn>
            </a:cxnLst>
            <a:rect l="0" t="0" r="r" b="b"/>
            <a:pathLst>
              <a:path w="29" h="19">
                <a:moveTo>
                  <a:pt x="10" y="0"/>
                </a:moveTo>
                <a:lnTo>
                  <a:pt x="0" y="12"/>
                </a:lnTo>
                <a:lnTo>
                  <a:pt x="10" y="18"/>
                </a:lnTo>
                <a:lnTo>
                  <a:pt x="20" y="9"/>
                </a:lnTo>
                <a:lnTo>
                  <a:pt x="28" y="2"/>
                </a:lnTo>
                <a:lnTo>
                  <a:pt x="1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1" name="Freeform 49">
            <a:extLst>
              <a:ext uri="{FF2B5EF4-FFF2-40B4-BE49-F238E27FC236}">
                <a16:creationId xmlns:a16="http://schemas.microsoft.com/office/drawing/2014/main" id="{C0D5B1A2-349B-A94C-C521-3EFCD836FCC0}"/>
              </a:ext>
            </a:extLst>
          </p:cNvPr>
          <p:cNvSpPr>
            <a:spLocks/>
          </p:cNvSpPr>
          <p:nvPr/>
        </p:nvSpPr>
        <p:spPr bwMode="auto">
          <a:xfrm>
            <a:off x="10273914" y="3230543"/>
            <a:ext cx="173799" cy="144435"/>
          </a:xfrm>
          <a:custGeom>
            <a:avLst/>
            <a:gdLst/>
            <a:ahLst/>
            <a:cxnLst>
              <a:cxn ang="0">
                <a:pos x="39" y="6"/>
              </a:cxn>
              <a:cxn ang="0">
                <a:pos x="35" y="1"/>
              </a:cxn>
              <a:cxn ang="0">
                <a:pos x="32" y="0"/>
              </a:cxn>
              <a:cxn ang="0">
                <a:pos x="26" y="4"/>
              </a:cxn>
              <a:cxn ang="0">
                <a:pos x="21" y="25"/>
              </a:cxn>
              <a:cxn ang="0">
                <a:pos x="13" y="37"/>
              </a:cxn>
              <a:cxn ang="0">
                <a:pos x="2" y="48"/>
              </a:cxn>
              <a:cxn ang="0">
                <a:pos x="0" y="52"/>
              </a:cxn>
              <a:cxn ang="0">
                <a:pos x="4" y="55"/>
              </a:cxn>
              <a:cxn ang="0">
                <a:pos x="35" y="55"/>
              </a:cxn>
              <a:cxn ang="0">
                <a:pos x="41" y="59"/>
              </a:cxn>
              <a:cxn ang="0">
                <a:pos x="51" y="57"/>
              </a:cxn>
              <a:cxn ang="0">
                <a:pos x="58" y="48"/>
              </a:cxn>
              <a:cxn ang="0">
                <a:pos x="63" y="44"/>
              </a:cxn>
              <a:cxn ang="0">
                <a:pos x="67" y="43"/>
              </a:cxn>
              <a:cxn ang="0">
                <a:pos x="77" y="37"/>
              </a:cxn>
              <a:cxn ang="0">
                <a:pos x="85" y="32"/>
              </a:cxn>
              <a:cxn ang="0">
                <a:pos x="85" y="25"/>
              </a:cxn>
              <a:cxn ang="0">
                <a:pos x="85" y="22"/>
              </a:cxn>
              <a:cxn ang="0">
                <a:pos x="82" y="20"/>
              </a:cxn>
              <a:cxn ang="0">
                <a:pos x="70" y="26"/>
              </a:cxn>
              <a:cxn ang="0">
                <a:pos x="53" y="21"/>
              </a:cxn>
              <a:cxn ang="0">
                <a:pos x="45" y="15"/>
              </a:cxn>
              <a:cxn ang="0">
                <a:pos x="39" y="6"/>
              </a:cxn>
            </a:cxnLst>
            <a:rect l="0" t="0" r="r" b="b"/>
            <a:pathLst>
              <a:path w="86" h="60">
                <a:moveTo>
                  <a:pt x="39" y="6"/>
                </a:moveTo>
                <a:lnTo>
                  <a:pt x="35" y="1"/>
                </a:lnTo>
                <a:lnTo>
                  <a:pt x="32" y="0"/>
                </a:lnTo>
                <a:lnTo>
                  <a:pt x="26" y="4"/>
                </a:lnTo>
                <a:lnTo>
                  <a:pt x="21" y="25"/>
                </a:lnTo>
                <a:lnTo>
                  <a:pt x="13" y="37"/>
                </a:lnTo>
                <a:lnTo>
                  <a:pt x="2" y="48"/>
                </a:lnTo>
                <a:lnTo>
                  <a:pt x="0" y="52"/>
                </a:lnTo>
                <a:lnTo>
                  <a:pt x="4" y="55"/>
                </a:lnTo>
                <a:lnTo>
                  <a:pt x="35" y="55"/>
                </a:lnTo>
                <a:lnTo>
                  <a:pt x="41" y="59"/>
                </a:lnTo>
                <a:lnTo>
                  <a:pt x="51" y="57"/>
                </a:lnTo>
                <a:lnTo>
                  <a:pt x="58" y="48"/>
                </a:lnTo>
                <a:lnTo>
                  <a:pt x="63" y="44"/>
                </a:lnTo>
                <a:lnTo>
                  <a:pt x="67" y="43"/>
                </a:lnTo>
                <a:lnTo>
                  <a:pt x="77" y="37"/>
                </a:lnTo>
                <a:lnTo>
                  <a:pt x="85" y="32"/>
                </a:lnTo>
                <a:lnTo>
                  <a:pt x="85" y="25"/>
                </a:lnTo>
                <a:lnTo>
                  <a:pt x="85" y="22"/>
                </a:lnTo>
                <a:lnTo>
                  <a:pt x="82" y="20"/>
                </a:lnTo>
                <a:lnTo>
                  <a:pt x="70" y="26"/>
                </a:lnTo>
                <a:lnTo>
                  <a:pt x="53" y="21"/>
                </a:lnTo>
                <a:lnTo>
                  <a:pt x="45" y="15"/>
                </a:lnTo>
                <a:lnTo>
                  <a:pt x="39" y="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2" name="Freeform 50">
            <a:extLst>
              <a:ext uri="{FF2B5EF4-FFF2-40B4-BE49-F238E27FC236}">
                <a16:creationId xmlns:a16="http://schemas.microsoft.com/office/drawing/2014/main" id="{C3D699DF-C04D-DF63-A9AA-00996E0A2207}"/>
              </a:ext>
            </a:extLst>
          </p:cNvPr>
          <p:cNvSpPr>
            <a:spLocks/>
          </p:cNvSpPr>
          <p:nvPr/>
        </p:nvSpPr>
        <p:spPr bwMode="auto">
          <a:xfrm>
            <a:off x="8431175" y="3635477"/>
            <a:ext cx="178560" cy="79955"/>
          </a:xfrm>
          <a:custGeom>
            <a:avLst/>
            <a:gdLst/>
            <a:ahLst/>
            <a:cxnLst>
              <a:cxn ang="0">
                <a:pos x="62" y="0"/>
              </a:cxn>
              <a:cxn ang="0">
                <a:pos x="17" y="2"/>
              </a:cxn>
              <a:cxn ang="0">
                <a:pos x="1" y="14"/>
              </a:cxn>
              <a:cxn ang="0">
                <a:pos x="0" y="20"/>
              </a:cxn>
              <a:cxn ang="0">
                <a:pos x="4" y="30"/>
              </a:cxn>
              <a:cxn ang="0">
                <a:pos x="13" y="27"/>
              </a:cxn>
              <a:cxn ang="0">
                <a:pos x="21" y="27"/>
              </a:cxn>
              <a:cxn ang="0">
                <a:pos x="26" y="33"/>
              </a:cxn>
              <a:cxn ang="0">
                <a:pos x="33" y="27"/>
              </a:cxn>
              <a:cxn ang="0">
                <a:pos x="43" y="23"/>
              </a:cxn>
              <a:cxn ang="0">
                <a:pos x="62" y="22"/>
              </a:cxn>
              <a:cxn ang="0">
                <a:pos x="65" y="15"/>
              </a:cxn>
              <a:cxn ang="0">
                <a:pos x="73" y="10"/>
              </a:cxn>
              <a:cxn ang="0">
                <a:pos x="87" y="9"/>
              </a:cxn>
              <a:cxn ang="0">
                <a:pos x="75" y="6"/>
              </a:cxn>
              <a:cxn ang="0">
                <a:pos x="62" y="0"/>
              </a:cxn>
            </a:cxnLst>
            <a:rect l="0" t="0" r="r" b="b"/>
            <a:pathLst>
              <a:path w="88" h="34">
                <a:moveTo>
                  <a:pt x="62"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2"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3" name="Freeform 51">
            <a:extLst>
              <a:ext uri="{FF2B5EF4-FFF2-40B4-BE49-F238E27FC236}">
                <a16:creationId xmlns:a16="http://schemas.microsoft.com/office/drawing/2014/main" id="{D3883C3A-616D-E063-E62C-58C994A000BD}"/>
              </a:ext>
            </a:extLst>
          </p:cNvPr>
          <p:cNvSpPr>
            <a:spLocks/>
          </p:cNvSpPr>
          <p:nvPr/>
        </p:nvSpPr>
        <p:spPr bwMode="auto">
          <a:xfrm>
            <a:off x="8431175" y="3635477"/>
            <a:ext cx="178560" cy="79955"/>
          </a:xfrm>
          <a:custGeom>
            <a:avLst/>
            <a:gdLst/>
            <a:ahLst/>
            <a:cxnLst>
              <a:cxn ang="0">
                <a:pos x="61" y="0"/>
              </a:cxn>
              <a:cxn ang="0">
                <a:pos x="17" y="2"/>
              </a:cxn>
              <a:cxn ang="0">
                <a:pos x="1" y="14"/>
              </a:cxn>
              <a:cxn ang="0">
                <a:pos x="0" y="20"/>
              </a:cxn>
              <a:cxn ang="0">
                <a:pos x="4" y="30"/>
              </a:cxn>
              <a:cxn ang="0">
                <a:pos x="13" y="27"/>
              </a:cxn>
              <a:cxn ang="0">
                <a:pos x="21" y="27"/>
              </a:cxn>
              <a:cxn ang="0">
                <a:pos x="26" y="33"/>
              </a:cxn>
              <a:cxn ang="0">
                <a:pos x="33" y="27"/>
              </a:cxn>
              <a:cxn ang="0">
                <a:pos x="43" y="23"/>
              </a:cxn>
              <a:cxn ang="0">
                <a:pos x="62" y="22"/>
              </a:cxn>
              <a:cxn ang="0">
                <a:pos x="65" y="15"/>
              </a:cxn>
              <a:cxn ang="0">
                <a:pos x="73" y="10"/>
              </a:cxn>
              <a:cxn ang="0">
                <a:pos x="87" y="9"/>
              </a:cxn>
              <a:cxn ang="0">
                <a:pos x="75" y="6"/>
              </a:cxn>
              <a:cxn ang="0">
                <a:pos x="61" y="0"/>
              </a:cxn>
            </a:cxnLst>
            <a:rect l="0" t="0" r="r" b="b"/>
            <a:pathLst>
              <a:path w="88" h="34">
                <a:moveTo>
                  <a:pt x="61"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4" name="Freeform 52">
            <a:extLst>
              <a:ext uri="{FF2B5EF4-FFF2-40B4-BE49-F238E27FC236}">
                <a16:creationId xmlns:a16="http://schemas.microsoft.com/office/drawing/2014/main" id="{72115632-9EA1-3EBA-38E6-43C72FBB4363}"/>
              </a:ext>
            </a:extLst>
          </p:cNvPr>
          <p:cNvSpPr>
            <a:spLocks/>
          </p:cNvSpPr>
          <p:nvPr/>
        </p:nvSpPr>
        <p:spPr bwMode="auto">
          <a:xfrm>
            <a:off x="6569390" y="1623703"/>
            <a:ext cx="740429" cy="982675"/>
          </a:xfrm>
          <a:custGeom>
            <a:avLst/>
            <a:gdLst/>
            <a:ahLst/>
            <a:cxnLst>
              <a:cxn ang="0">
                <a:pos x="338" y="48"/>
              </a:cxn>
              <a:cxn ang="0">
                <a:pos x="320" y="42"/>
              </a:cxn>
              <a:cxn ang="0">
                <a:pos x="335" y="42"/>
              </a:cxn>
              <a:cxn ang="0">
                <a:pos x="349" y="38"/>
              </a:cxn>
              <a:cxn ang="0">
                <a:pos x="353" y="21"/>
              </a:cxn>
              <a:cxn ang="0">
                <a:pos x="334" y="10"/>
              </a:cxn>
              <a:cxn ang="0">
                <a:pos x="301" y="5"/>
              </a:cxn>
              <a:cxn ang="0">
                <a:pos x="270" y="6"/>
              </a:cxn>
              <a:cxn ang="0">
                <a:pos x="245" y="14"/>
              </a:cxn>
              <a:cxn ang="0">
                <a:pos x="231" y="21"/>
              </a:cxn>
              <a:cxn ang="0">
                <a:pos x="225" y="33"/>
              </a:cxn>
              <a:cxn ang="0">
                <a:pos x="208" y="33"/>
              </a:cxn>
              <a:cxn ang="0">
                <a:pos x="199" y="32"/>
              </a:cxn>
              <a:cxn ang="0">
                <a:pos x="187" y="48"/>
              </a:cxn>
              <a:cxn ang="0">
                <a:pos x="172" y="54"/>
              </a:cxn>
              <a:cxn ang="0">
                <a:pos x="160" y="67"/>
              </a:cxn>
              <a:cxn ang="0">
                <a:pos x="145" y="112"/>
              </a:cxn>
              <a:cxn ang="0">
                <a:pos x="106" y="183"/>
              </a:cxn>
              <a:cxn ang="0">
                <a:pos x="75" y="229"/>
              </a:cxn>
              <a:cxn ang="0">
                <a:pos x="33" y="268"/>
              </a:cxn>
              <a:cxn ang="0">
                <a:pos x="15" y="283"/>
              </a:cxn>
              <a:cxn ang="0">
                <a:pos x="5" y="299"/>
              </a:cxn>
              <a:cxn ang="0">
                <a:pos x="0" y="322"/>
              </a:cxn>
              <a:cxn ang="0">
                <a:pos x="5" y="335"/>
              </a:cxn>
              <a:cxn ang="0">
                <a:pos x="8" y="342"/>
              </a:cxn>
              <a:cxn ang="0">
                <a:pos x="4" y="350"/>
              </a:cxn>
              <a:cxn ang="0">
                <a:pos x="1" y="367"/>
              </a:cxn>
              <a:cxn ang="0">
                <a:pos x="3" y="386"/>
              </a:cxn>
              <a:cxn ang="0">
                <a:pos x="17" y="404"/>
              </a:cxn>
              <a:cxn ang="0">
                <a:pos x="41" y="405"/>
              </a:cxn>
              <a:cxn ang="0">
                <a:pos x="56" y="388"/>
              </a:cxn>
              <a:cxn ang="0">
                <a:pos x="61" y="373"/>
              </a:cxn>
              <a:cxn ang="0">
                <a:pos x="75" y="362"/>
              </a:cxn>
              <a:cxn ang="0">
                <a:pos x="83" y="344"/>
              </a:cxn>
              <a:cxn ang="0">
                <a:pos x="91" y="355"/>
              </a:cxn>
              <a:cxn ang="0">
                <a:pos x="105" y="342"/>
              </a:cxn>
              <a:cxn ang="0">
                <a:pos x="106" y="259"/>
              </a:cxn>
              <a:cxn ang="0">
                <a:pos x="128" y="239"/>
              </a:cxn>
              <a:cxn ang="0">
                <a:pos x="140" y="198"/>
              </a:cxn>
              <a:cxn ang="0">
                <a:pos x="145" y="181"/>
              </a:cxn>
              <a:cxn ang="0">
                <a:pos x="170" y="134"/>
              </a:cxn>
              <a:cxn ang="0">
                <a:pos x="177" y="123"/>
              </a:cxn>
              <a:cxn ang="0">
                <a:pos x="184" y="104"/>
              </a:cxn>
              <a:cxn ang="0">
                <a:pos x="219" y="74"/>
              </a:cxn>
              <a:cxn ang="0">
                <a:pos x="246" y="61"/>
              </a:cxn>
              <a:cxn ang="0">
                <a:pos x="258" y="69"/>
              </a:cxn>
              <a:cxn ang="0">
                <a:pos x="287" y="68"/>
              </a:cxn>
              <a:cxn ang="0">
                <a:pos x="296" y="58"/>
              </a:cxn>
              <a:cxn ang="0">
                <a:pos x="304" y="49"/>
              </a:cxn>
              <a:cxn ang="0">
                <a:pos x="349" y="66"/>
              </a:cxn>
              <a:cxn ang="0">
                <a:pos x="352" y="56"/>
              </a:cxn>
              <a:cxn ang="0">
                <a:pos x="349" y="51"/>
              </a:cxn>
            </a:cxnLst>
            <a:rect l="0" t="0" r="r" b="b"/>
            <a:pathLst>
              <a:path w="363" h="411">
                <a:moveTo>
                  <a:pt x="349" y="51"/>
                </a:moveTo>
                <a:lnTo>
                  <a:pt x="338" y="48"/>
                </a:lnTo>
                <a:lnTo>
                  <a:pt x="324" y="43"/>
                </a:lnTo>
                <a:lnTo>
                  <a:pt x="320" y="42"/>
                </a:lnTo>
                <a:lnTo>
                  <a:pt x="338" y="41"/>
                </a:lnTo>
                <a:lnTo>
                  <a:pt x="335" y="42"/>
                </a:lnTo>
                <a:lnTo>
                  <a:pt x="340" y="41"/>
                </a:lnTo>
                <a:lnTo>
                  <a:pt x="349" y="38"/>
                </a:lnTo>
                <a:lnTo>
                  <a:pt x="352" y="30"/>
                </a:lnTo>
                <a:lnTo>
                  <a:pt x="353" y="21"/>
                </a:lnTo>
                <a:lnTo>
                  <a:pt x="337" y="19"/>
                </a:lnTo>
                <a:lnTo>
                  <a:pt x="334" y="10"/>
                </a:lnTo>
                <a:lnTo>
                  <a:pt x="324" y="3"/>
                </a:lnTo>
                <a:lnTo>
                  <a:pt x="301" y="5"/>
                </a:lnTo>
                <a:lnTo>
                  <a:pt x="277" y="0"/>
                </a:lnTo>
                <a:lnTo>
                  <a:pt x="270" y="6"/>
                </a:lnTo>
                <a:lnTo>
                  <a:pt x="259" y="11"/>
                </a:lnTo>
                <a:lnTo>
                  <a:pt x="245" y="14"/>
                </a:lnTo>
                <a:lnTo>
                  <a:pt x="233" y="18"/>
                </a:lnTo>
                <a:lnTo>
                  <a:pt x="231" y="21"/>
                </a:lnTo>
                <a:lnTo>
                  <a:pt x="229" y="29"/>
                </a:lnTo>
                <a:lnTo>
                  <a:pt x="225" y="33"/>
                </a:lnTo>
                <a:lnTo>
                  <a:pt x="219" y="36"/>
                </a:lnTo>
                <a:lnTo>
                  <a:pt x="208" y="33"/>
                </a:lnTo>
                <a:lnTo>
                  <a:pt x="208" y="31"/>
                </a:lnTo>
                <a:lnTo>
                  <a:pt x="199" y="32"/>
                </a:lnTo>
                <a:lnTo>
                  <a:pt x="192" y="38"/>
                </a:lnTo>
                <a:lnTo>
                  <a:pt x="187" y="48"/>
                </a:lnTo>
                <a:lnTo>
                  <a:pt x="180" y="54"/>
                </a:lnTo>
                <a:lnTo>
                  <a:pt x="172" y="54"/>
                </a:lnTo>
                <a:lnTo>
                  <a:pt x="168" y="58"/>
                </a:lnTo>
                <a:lnTo>
                  <a:pt x="160" y="67"/>
                </a:lnTo>
                <a:lnTo>
                  <a:pt x="157" y="82"/>
                </a:lnTo>
                <a:lnTo>
                  <a:pt x="145" y="112"/>
                </a:lnTo>
                <a:lnTo>
                  <a:pt x="124" y="148"/>
                </a:lnTo>
                <a:lnTo>
                  <a:pt x="106" y="183"/>
                </a:lnTo>
                <a:lnTo>
                  <a:pt x="87" y="223"/>
                </a:lnTo>
                <a:lnTo>
                  <a:pt x="75" y="229"/>
                </a:lnTo>
                <a:lnTo>
                  <a:pt x="56" y="253"/>
                </a:lnTo>
                <a:lnTo>
                  <a:pt x="33" y="268"/>
                </a:lnTo>
                <a:lnTo>
                  <a:pt x="22" y="279"/>
                </a:lnTo>
                <a:lnTo>
                  <a:pt x="15" y="283"/>
                </a:lnTo>
                <a:lnTo>
                  <a:pt x="11" y="295"/>
                </a:lnTo>
                <a:lnTo>
                  <a:pt x="5" y="299"/>
                </a:lnTo>
                <a:lnTo>
                  <a:pt x="0" y="310"/>
                </a:lnTo>
                <a:lnTo>
                  <a:pt x="0" y="322"/>
                </a:lnTo>
                <a:lnTo>
                  <a:pt x="2" y="331"/>
                </a:lnTo>
                <a:lnTo>
                  <a:pt x="5" y="335"/>
                </a:lnTo>
                <a:lnTo>
                  <a:pt x="9" y="340"/>
                </a:lnTo>
                <a:lnTo>
                  <a:pt x="8" y="342"/>
                </a:lnTo>
                <a:lnTo>
                  <a:pt x="5" y="344"/>
                </a:lnTo>
                <a:lnTo>
                  <a:pt x="4" y="350"/>
                </a:lnTo>
                <a:lnTo>
                  <a:pt x="4" y="358"/>
                </a:lnTo>
                <a:lnTo>
                  <a:pt x="1" y="367"/>
                </a:lnTo>
                <a:lnTo>
                  <a:pt x="1" y="376"/>
                </a:lnTo>
                <a:lnTo>
                  <a:pt x="3" y="386"/>
                </a:lnTo>
                <a:lnTo>
                  <a:pt x="9" y="397"/>
                </a:lnTo>
                <a:lnTo>
                  <a:pt x="17" y="404"/>
                </a:lnTo>
                <a:lnTo>
                  <a:pt x="30" y="410"/>
                </a:lnTo>
                <a:lnTo>
                  <a:pt x="41" y="405"/>
                </a:lnTo>
                <a:lnTo>
                  <a:pt x="50" y="398"/>
                </a:lnTo>
                <a:lnTo>
                  <a:pt x="56" y="388"/>
                </a:lnTo>
                <a:lnTo>
                  <a:pt x="60" y="376"/>
                </a:lnTo>
                <a:lnTo>
                  <a:pt x="61" y="373"/>
                </a:lnTo>
                <a:lnTo>
                  <a:pt x="72" y="368"/>
                </a:lnTo>
                <a:lnTo>
                  <a:pt x="75" y="362"/>
                </a:lnTo>
                <a:lnTo>
                  <a:pt x="82" y="352"/>
                </a:lnTo>
                <a:lnTo>
                  <a:pt x="83" y="344"/>
                </a:lnTo>
                <a:lnTo>
                  <a:pt x="83" y="339"/>
                </a:lnTo>
                <a:lnTo>
                  <a:pt x="91" y="355"/>
                </a:lnTo>
                <a:lnTo>
                  <a:pt x="100" y="351"/>
                </a:lnTo>
                <a:lnTo>
                  <a:pt x="105" y="342"/>
                </a:lnTo>
                <a:lnTo>
                  <a:pt x="106" y="322"/>
                </a:lnTo>
                <a:lnTo>
                  <a:pt x="106" y="259"/>
                </a:lnTo>
                <a:lnTo>
                  <a:pt x="104" y="253"/>
                </a:lnTo>
                <a:lnTo>
                  <a:pt x="128" y="239"/>
                </a:lnTo>
                <a:lnTo>
                  <a:pt x="129" y="215"/>
                </a:lnTo>
                <a:lnTo>
                  <a:pt x="140" y="198"/>
                </a:lnTo>
                <a:lnTo>
                  <a:pt x="143" y="181"/>
                </a:lnTo>
                <a:lnTo>
                  <a:pt x="145" y="181"/>
                </a:lnTo>
                <a:lnTo>
                  <a:pt x="168" y="156"/>
                </a:lnTo>
                <a:lnTo>
                  <a:pt x="170" y="134"/>
                </a:lnTo>
                <a:lnTo>
                  <a:pt x="172" y="132"/>
                </a:lnTo>
                <a:lnTo>
                  <a:pt x="177" y="123"/>
                </a:lnTo>
                <a:lnTo>
                  <a:pt x="178" y="118"/>
                </a:lnTo>
                <a:lnTo>
                  <a:pt x="184" y="104"/>
                </a:lnTo>
                <a:lnTo>
                  <a:pt x="204" y="85"/>
                </a:lnTo>
                <a:lnTo>
                  <a:pt x="219" y="74"/>
                </a:lnTo>
                <a:lnTo>
                  <a:pt x="238" y="63"/>
                </a:lnTo>
                <a:lnTo>
                  <a:pt x="246" y="61"/>
                </a:lnTo>
                <a:lnTo>
                  <a:pt x="251" y="64"/>
                </a:lnTo>
                <a:lnTo>
                  <a:pt x="258" y="69"/>
                </a:lnTo>
                <a:lnTo>
                  <a:pt x="278" y="70"/>
                </a:lnTo>
                <a:lnTo>
                  <a:pt x="287" y="68"/>
                </a:lnTo>
                <a:lnTo>
                  <a:pt x="294" y="65"/>
                </a:lnTo>
                <a:lnTo>
                  <a:pt x="296" y="58"/>
                </a:lnTo>
                <a:lnTo>
                  <a:pt x="299" y="52"/>
                </a:lnTo>
                <a:lnTo>
                  <a:pt x="304" y="49"/>
                </a:lnTo>
                <a:lnTo>
                  <a:pt x="315" y="49"/>
                </a:lnTo>
                <a:lnTo>
                  <a:pt x="349" y="66"/>
                </a:lnTo>
                <a:lnTo>
                  <a:pt x="350" y="65"/>
                </a:lnTo>
                <a:lnTo>
                  <a:pt x="352" y="56"/>
                </a:lnTo>
                <a:lnTo>
                  <a:pt x="362" y="55"/>
                </a:lnTo>
                <a:lnTo>
                  <a:pt x="349" y="5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5" name="Freeform 53">
            <a:extLst>
              <a:ext uri="{FF2B5EF4-FFF2-40B4-BE49-F238E27FC236}">
                <a16:creationId xmlns:a16="http://schemas.microsoft.com/office/drawing/2014/main" id="{817FADF6-7AE2-9188-019C-FB3B59A2154B}"/>
              </a:ext>
            </a:extLst>
          </p:cNvPr>
          <p:cNvSpPr>
            <a:spLocks/>
          </p:cNvSpPr>
          <p:nvPr/>
        </p:nvSpPr>
        <p:spPr bwMode="auto">
          <a:xfrm>
            <a:off x="6159891" y="3282127"/>
            <a:ext cx="345216" cy="319820"/>
          </a:xfrm>
          <a:custGeom>
            <a:avLst/>
            <a:gdLst/>
            <a:ahLst/>
            <a:cxnLst>
              <a:cxn ang="0">
                <a:pos x="157" y="45"/>
              </a:cxn>
              <a:cxn ang="0">
                <a:pos x="143" y="51"/>
              </a:cxn>
              <a:cxn ang="0">
                <a:pos x="128" y="68"/>
              </a:cxn>
              <a:cxn ang="0">
                <a:pos x="124" y="83"/>
              </a:cxn>
              <a:cxn ang="0">
                <a:pos x="102" y="116"/>
              </a:cxn>
              <a:cxn ang="0">
                <a:pos x="74" y="116"/>
              </a:cxn>
              <a:cxn ang="0">
                <a:pos x="58" y="118"/>
              </a:cxn>
              <a:cxn ang="0">
                <a:pos x="43" y="119"/>
              </a:cxn>
              <a:cxn ang="0">
                <a:pos x="31" y="127"/>
              </a:cxn>
              <a:cxn ang="0">
                <a:pos x="24" y="129"/>
              </a:cxn>
              <a:cxn ang="0">
                <a:pos x="16" y="122"/>
              </a:cxn>
              <a:cxn ang="0">
                <a:pos x="19" y="107"/>
              </a:cxn>
              <a:cxn ang="0">
                <a:pos x="26" y="101"/>
              </a:cxn>
              <a:cxn ang="0">
                <a:pos x="25" y="92"/>
              </a:cxn>
              <a:cxn ang="0">
                <a:pos x="31" y="78"/>
              </a:cxn>
              <a:cxn ang="0">
                <a:pos x="29" y="59"/>
              </a:cxn>
              <a:cxn ang="0">
                <a:pos x="34" y="41"/>
              </a:cxn>
              <a:cxn ang="0">
                <a:pos x="41" y="34"/>
              </a:cxn>
              <a:cxn ang="0">
                <a:pos x="38" y="31"/>
              </a:cxn>
              <a:cxn ang="0">
                <a:pos x="26" y="27"/>
              </a:cxn>
              <a:cxn ang="0">
                <a:pos x="3" y="28"/>
              </a:cxn>
              <a:cxn ang="0">
                <a:pos x="3" y="19"/>
              </a:cxn>
              <a:cxn ang="0">
                <a:pos x="2" y="11"/>
              </a:cxn>
              <a:cxn ang="0">
                <a:pos x="6" y="10"/>
              </a:cxn>
              <a:cxn ang="0">
                <a:pos x="23" y="0"/>
              </a:cxn>
              <a:cxn ang="0">
                <a:pos x="29" y="3"/>
              </a:cxn>
              <a:cxn ang="0">
                <a:pos x="62" y="5"/>
              </a:cxn>
              <a:cxn ang="0">
                <a:pos x="90" y="7"/>
              </a:cxn>
              <a:cxn ang="0">
                <a:pos x="107" y="5"/>
              </a:cxn>
              <a:cxn ang="0">
                <a:pos x="109" y="11"/>
              </a:cxn>
              <a:cxn ang="0">
                <a:pos x="126" y="19"/>
              </a:cxn>
              <a:cxn ang="0">
                <a:pos x="134" y="27"/>
              </a:cxn>
              <a:cxn ang="0">
                <a:pos x="144" y="34"/>
              </a:cxn>
              <a:cxn ang="0">
                <a:pos x="162" y="41"/>
              </a:cxn>
              <a:cxn ang="0">
                <a:pos x="167" y="46"/>
              </a:cxn>
            </a:cxnLst>
            <a:rect l="0" t="0" r="r" b="b"/>
            <a:pathLst>
              <a:path w="171" h="133">
                <a:moveTo>
                  <a:pt x="167" y="46"/>
                </a:moveTo>
                <a:lnTo>
                  <a:pt x="157" y="45"/>
                </a:lnTo>
                <a:lnTo>
                  <a:pt x="149" y="47"/>
                </a:lnTo>
                <a:lnTo>
                  <a:pt x="143" y="51"/>
                </a:lnTo>
                <a:lnTo>
                  <a:pt x="131" y="60"/>
                </a:lnTo>
                <a:lnTo>
                  <a:pt x="128" y="68"/>
                </a:lnTo>
                <a:lnTo>
                  <a:pt x="130" y="77"/>
                </a:lnTo>
                <a:lnTo>
                  <a:pt x="124" y="83"/>
                </a:lnTo>
                <a:lnTo>
                  <a:pt x="115" y="95"/>
                </a:lnTo>
                <a:lnTo>
                  <a:pt x="102" y="116"/>
                </a:lnTo>
                <a:lnTo>
                  <a:pt x="95" y="117"/>
                </a:lnTo>
                <a:lnTo>
                  <a:pt x="74" y="116"/>
                </a:lnTo>
                <a:lnTo>
                  <a:pt x="65" y="116"/>
                </a:lnTo>
                <a:lnTo>
                  <a:pt x="58" y="118"/>
                </a:lnTo>
                <a:lnTo>
                  <a:pt x="53" y="121"/>
                </a:lnTo>
                <a:lnTo>
                  <a:pt x="43" y="119"/>
                </a:lnTo>
                <a:lnTo>
                  <a:pt x="36" y="120"/>
                </a:lnTo>
                <a:lnTo>
                  <a:pt x="31" y="127"/>
                </a:lnTo>
                <a:lnTo>
                  <a:pt x="31" y="132"/>
                </a:lnTo>
                <a:lnTo>
                  <a:pt x="24" y="129"/>
                </a:lnTo>
                <a:lnTo>
                  <a:pt x="19" y="127"/>
                </a:lnTo>
                <a:lnTo>
                  <a:pt x="16" y="122"/>
                </a:lnTo>
                <a:lnTo>
                  <a:pt x="16" y="117"/>
                </a:lnTo>
                <a:lnTo>
                  <a:pt x="19" y="107"/>
                </a:lnTo>
                <a:lnTo>
                  <a:pt x="24" y="102"/>
                </a:lnTo>
                <a:lnTo>
                  <a:pt x="26" y="101"/>
                </a:lnTo>
                <a:lnTo>
                  <a:pt x="31" y="97"/>
                </a:lnTo>
                <a:lnTo>
                  <a:pt x="25" y="92"/>
                </a:lnTo>
                <a:lnTo>
                  <a:pt x="29" y="88"/>
                </a:lnTo>
                <a:lnTo>
                  <a:pt x="31" y="78"/>
                </a:lnTo>
                <a:lnTo>
                  <a:pt x="31" y="71"/>
                </a:lnTo>
                <a:lnTo>
                  <a:pt x="29" y="59"/>
                </a:lnTo>
                <a:lnTo>
                  <a:pt x="31" y="49"/>
                </a:lnTo>
                <a:lnTo>
                  <a:pt x="34" y="41"/>
                </a:lnTo>
                <a:lnTo>
                  <a:pt x="38" y="39"/>
                </a:lnTo>
                <a:lnTo>
                  <a:pt x="41" y="34"/>
                </a:lnTo>
                <a:lnTo>
                  <a:pt x="41" y="33"/>
                </a:lnTo>
                <a:lnTo>
                  <a:pt x="38" y="31"/>
                </a:lnTo>
                <a:lnTo>
                  <a:pt x="29" y="27"/>
                </a:lnTo>
                <a:lnTo>
                  <a:pt x="26" y="27"/>
                </a:lnTo>
                <a:lnTo>
                  <a:pt x="11" y="30"/>
                </a:lnTo>
                <a:lnTo>
                  <a:pt x="3" y="28"/>
                </a:lnTo>
                <a:lnTo>
                  <a:pt x="3" y="23"/>
                </a:lnTo>
                <a:lnTo>
                  <a:pt x="3" y="19"/>
                </a:lnTo>
                <a:lnTo>
                  <a:pt x="0" y="13"/>
                </a:lnTo>
                <a:lnTo>
                  <a:pt x="2" y="11"/>
                </a:lnTo>
                <a:lnTo>
                  <a:pt x="4" y="9"/>
                </a:lnTo>
                <a:lnTo>
                  <a:pt x="6" y="10"/>
                </a:lnTo>
                <a:lnTo>
                  <a:pt x="19" y="1"/>
                </a:lnTo>
                <a:lnTo>
                  <a:pt x="23" y="0"/>
                </a:lnTo>
                <a:lnTo>
                  <a:pt x="26" y="1"/>
                </a:lnTo>
                <a:lnTo>
                  <a:pt x="29" y="3"/>
                </a:lnTo>
                <a:lnTo>
                  <a:pt x="55" y="6"/>
                </a:lnTo>
                <a:lnTo>
                  <a:pt x="62" y="5"/>
                </a:lnTo>
                <a:lnTo>
                  <a:pt x="77" y="6"/>
                </a:lnTo>
                <a:lnTo>
                  <a:pt x="90" y="7"/>
                </a:lnTo>
                <a:lnTo>
                  <a:pt x="105" y="4"/>
                </a:lnTo>
                <a:lnTo>
                  <a:pt x="107" y="5"/>
                </a:lnTo>
                <a:lnTo>
                  <a:pt x="109" y="9"/>
                </a:lnTo>
                <a:lnTo>
                  <a:pt x="109" y="11"/>
                </a:lnTo>
                <a:lnTo>
                  <a:pt x="121" y="18"/>
                </a:lnTo>
                <a:lnTo>
                  <a:pt x="126" y="19"/>
                </a:lnTo>
                <a:lnTo>
                  <a:pt x="130" y="22"/>
                </a:lnTo>
                <a:lnTo>
                  <a:pt x="134" y="27"/>
                </a:lnTo>
                <a:lnTo>
                  <a:pt x="136" y="25"/>
                </a:lnTo>
                <a:lnTo>
                  <a:pt x="144" y="34"/>
                </a:lnTo>
                <a:lnTo>
                  <a:pt x="144" y="36"/>
                </a:lnTo>
                <a:lnTo>
                  <a:pt x="162" y="41"/>
                </a:lnTo>
                <a:lnTo>
                  <a:pt x="170" y="42"/>
                </a:lnTo>
                <a:lnTo>
                  <a:pt x="167" y="4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6" name="Freeform 54">
            <a:extLst>
              <a:ext uri="{FF2B5EF4-FFF2-40B4-BE49-F238E27FC236}">
                <a16:creationId xmlns:a16="http://schemas.microsoft.com/office/drawing/2014/main" id="{541B7716-92A0-CD70-9014-2DECA365176C}"/>
              </a:ext>
            </a:extLst>
          </p:cNvPr>
          <p:cNvSpPr>
            <a:spLocks/>
          </p:cNvSpPr>
          <p:nvPr/>
        </p:nvSpPr>
        <p:spPr bwMode="auto">
          <a:xfrm>
            <a:off x="6486062" y="3460093"/>
            <a:ext cx="42855" cy="46425"/>
          </a:xfrm>
          <a:custGeom>
            <a:avLst/>
            <a:gdLst/>
            <a:ahLst/>
            <a:cxnLst>
              <a:cxn ang="0">
                <a:pos x="17" y="0"/>
              </a:cxn>
              <a:cxn ang="0">
                <a:pos x="11" y="0"/>
              </a:cxn>
              <a:cxn ang="0">
                <a:pos x="2" y="0"/>
              </a:cxn>
              <a:cxn ang="0">
                <a:pos x="0" y="9"/>
              </a:cxn>
              <a:cxn ang="0">
                <a:pos x="0" y="13"/>
              </a:cxn>
              <a:cxn ang="0">
                <a:pos x="4" y="18"/>
              </a:cxn>
              <a:cxn ang="0">
                <a:pos x="15" y="13"/>
              </a:cxn>
              <a:cxn ang="0">
                <a:pos x="19" y="11"/>
              </a:cxn>
              <a:cxn ang="0">
                <a:pos x="17" y="0"/>
              </a:cxn>
            </a:cxnLst>
            <a:rect l="0" t="0" r="r" b="b"/>
            <a:pathLst>
              <a:path w="20" h="19">
                <a:moveTo>
                  <a:pt x="17" y="0"/>
                </a:moveTo>
                <a:lnTo>
                  <a:pt x="11" y="0"/>
                </a:lnTo>
                <a:lnTo>
                  <a:pt x="2" y="0"/>
                </a:lnTo>
                <a:lnTo>
                  <a:pt x="0" y="9"/>
                </a:lnTo>
                <a:lnTo>
                  <a:pt x="0" y="13"/>
                </a:lnTo>
                <a:lnTo>
                  <a:pt x="4" y="18"/>
                </a:lnTo>
                <a:lnTo>
                  <a:pt x="15" y="13"/>
                </a:lnTo>
                <a:lnTo>
                  <a:pt x="19" y="11"/>
                </a:lnTo>
                <a:lnTo>
                  <a:pt x="1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7" name="Freeform 55">
            <a:extLst>
              <a:ext uri="{FF2B5EF4-FFF2-40B4-BE49-F238E27FC236}">
                <a16:creationId xmlns:a16="http://schemas.microsoft.com/office/drawing/2014/main" id="{AF3BD00A-3ADF-AD5D-A334-928814D4DBDC}"/>
              </a:ext>
            </a:extLst>
          </p:cNvPr>
          <p:cNvSpPr>
            <a:spLocks/>
          </p:cNvSpPr>
          <p:nvPr/>
        </p:nvSpPr>
        <p:spPr bwMode="auto">
          <a:xfrm>
            <a:off x="6597959" y="3191856"/>
            <a:ext cx="347597" cy="355929"/>
          </a:xfrm>
          <a:custGeom>
            <a:avLst/>
            <a:gdLst/>
            <a:ahLst/>
            <a:cxnLst>
              <a:cxn ang="0">
                <a:pos x="98" y="17"/>
              </a:cxn>
              <a:cxn ang="0">
                <a:pos x="101" y="20"/>
              </a:cxn>
              <a:cxn ang="0">
                <a:pos x="91" y="24"/>
              </a:cxn>
              <a:cxn ang="0">
                <a:pos x="91" y="40"/>
              </a:cxn>
              <a:cxn ang="0">
                <a:pos x="110" y="52"/>
              </a:cxn>
              <a:cxn ang="0">
                <a:pos x="116" y="65"/>
              </a:cxn>
              <a:cxn ang="0">
                <a:pos x="159" y="102"/>
              </a:cxn>
              <a:cxn ang="0">
                <a:pos x="163" y="125"/>
              </a:cxn>
              <a:cxn ang="0">
                <a:pos x="148" y="117"/>
              </a:cxn>
              <a:cxn ang="0">
                <a:pos x="148" y="132"/>
              </a:cxn>
              <a:cxn ang="0">
                <a:pos x="140" y="142"/>
              </a:cxn>
              <a:cxn ang="0">
                <a:pos x="129" y="143"/>
              </a:cxn>
              <a:cxn ang="0">
                <a:pos x="126" y="131"/>
              </a:cxn>
              <a:cxn ang="0">
                <a:pos x="133" y="128"/>
              </a:cxn>
              <a:cxn ang="0">
                <a:pos x="124" y="111"/>
              </a:cxn>
              <a:cxn ang="0">
                <a:pos x="96" y="93"/>
              </a:cxn>
              <a:cxn ang="0">
                <a:pos x="79" y="76"/>
              </a:cxn>
              <a:cxn ang="0">
                <a:pos x="53" y="45"/>
              </a:cxn>
              <a:cxn ang="0">
                <a:pos x="42" y="40"/>
              </a:cxn>
              <a:cxn ang="0">
                <a:pos x="14" y="49"/>
              </a:cxn>
              <a:cxn ang="0">
                <a:pos x="14" y="43"/>
              </a:cxn>
              <a:cxn ang="0">
                <a:pos x="2" y="32"/>
              </a:cxn>
              <a:cxn ang="0">
                <a:pos x="11" y="23"/>
              </a:cxn>
              <a:cxn ang="0">
                <a:pos x="30" y="16"/>
              </a:cxn>
              <a:cxn ang="0">
                <a:pos x="31" y="12"/>
              </a:cxn>
              <a:cxn ang="0">
                <a:pos x="35" y="16"/>
              </a:cxn>
              <a:cxn ang="0">
                <a:pos x="44" y="10"/>
              </a:cxn>
              <a:cxn ang="0">
                <a:pos x="48" y="10"/>
              </a:cxn>
              <a:cxn ang="0">
                <a:pos x="52" y="12"/>
              </a:cxn>
              <a:cxn ang="0">
                <a:pos x="51" y="6"/>
              </a:cxn>
              <a:cxn ang="0">
                <a:pos x="54" y="4"/>
              </a:cxn>
              <a:cxn ang="0">
                <a:pos x="67" y="1"/>
              </a:cxn>
              <a:cxn ang="0">
                <a:pos x="77" y="1"/>
              </a:cxn>
              <a:cxn ang="0">
                <a:pos x="89" y="8"/>
              </a:cxn>
            </a:cxnLst>
            <a:rect l="0" t="0" r="r" b="b"/>
            <a:pathLst>
              <a:path w="171" h="149">
                <a:moveTo>
                  <a:pt x="102" y="14"/>
                </a:moveTo>
                <a:lnTo>
                  <a:pt x="98" y="17"/>
                </a:lnTo>
                <a:lnTo>
                  <a:pt x="101" y="17"/>
                </a:lnTo>
                <a:lnTo>
                  <a:pt x="101" y="20"/>
                </a:lnTo>
                <a:lnTo>
                  <a:pt x="101" y="22"/>
                </a:lnTo>
                <a:lnTo>
                  <a:pt x="91" y="24"/>
                </a:lnTo>
                <a:lnTo>
                  <a:pt x="81" y="29"/>
                </a:lnTo>
                <a:lnTo>
                  <a:pt x="91" y="40"/>
                </a:lnTo>
                <a:lnTo>
                  <a:pt x="101" y="48"/>
                </a:lnTo>
                <a:lnTo>
                  <a:pt x="110" y="52"/>
                </a:lnTo>
                <a:lnTo>
                  <a:pt x="110" y="57"/>
                </a:lnTo>
                <a:lnTo>
                  <a:pt x="116" y="65"/>
                </a:lnTo>
                <a:lnTo>
                  <a:pt x="149" y="90"/>
                </a:lnTo>
                <a:lnTo>
                  <a:pt x="159" y="102"/>
                </a:lnTo>
                <a:lnTo>
                  <a:pt x="170" y="119"/>
                </a:lnTo>
                <a:lnTo>
                  <a:pt x="163" y="125"/>
                </a:lnTo>
                <a:lnTo>
                  <a:pt x="156" y="117"/>
                </a:lnTo>
                <a:lnTo>
                  <a:pt x="148" y="117"/>
                </a:lnTo>
                <a:lnTo>
                  <a:pt x="145" y="123"/>
                </a:lnTo>
                <a:lnTo>
                  <a:pt x="148" y="132"/>
                </a:lnTo>
                <a:lnTo>
                  <a:pt x="140" y="135"/>
                </a:lnTo>
                <a:lnTo>
                  <a:pt x="140" y="142"/>
                </a:lnTo>
                <a:lnTo>
                  <a:pt x="134" y="148"/>
                </a:lnTo>
                <a:lnTo>
                  <a:pt x="129" y="143"/>
                </a:lnTo>
                <a:lnTo>
                  <a:pt x="130" y="134"/>
                </a:lnTo>
                <a:lnTo>
                  <a:pt x="126" y="131"/>
                </a:lnTo>
                <a:lnTo>
                  <a:pt x="127" y="128"/>
                </a:lnTo>
                <a:lnTo>
                  <a:pt x="133" y="128"/>
                </a:lnTo>
                <a:lnTo>
                  <a:pt x="133" y="113"/>
                </a:lnTo>
                <a:lnTo>
                  <a:pt x="124" y="111"/>
                </a:lnTo>
                <a:lnTo>
                  <a:pt x="118" y="107"/>
                </a:lnTo>
                <a:lnTo>
                  <a:pt x="96" y="93"/>
                </a:lnTo>
                <a:lnTo>
                  <a:pt x="88" y="84"/>
                </a:lnTo>
                <a:lnTo>
                  <a:pt x="79" y="76"/>
                </a:lnTo>
                <a:lnTo>
                  <a:pt x="54" y="53"/>
                </a:lnTo>
                <a:lnTo>
                  <a:pt x="53" y="45"/>
                </a:lnTo>
                <a:lnTo>
                  <a:pt x="50" y="41"/>
                </a:lnTo>
                <a:lnTo>
                  <a:pt x="42" y="40"/>
                </a:lnTo>
                <a:lnTo>
                  <a:pt x="19" y="49"/>
                </a:lnTo>
                <a:lnTo>
                  <a:pt x="14" y="49"/>
                </a:lnTo>
                <a:lnTo>
                  <a:pt x="13" y="49"/>
                </a:lnTo>
                <a:lnTo>
                  <a:pt x="14" y="43"/>
                </a:lnTo>
                <a:lnTo>
                  <a:pt x="4" y="34"/>
                </a:lnTo>
                <a:lnTo>
                  <a:pt x="2" y="32"/>
                </a:lnTo>
                <a:lnTo>
                  <a:pt x="0" y="23"/>
                </a:lnTo>
                <a:lnTo>
                  <a:pt x="11" y="23"/>
                </a:lnTo>
                <a:lnTo>
                  <a:pt x="17" y="24"/>
                </a:lnTo>
                <a:lnTo>
                  <a:pt x="30" y="16"/>
                </a:lnTo>
                <a:lnTo>
                  <a:pt x="27" y="13"/>
                </a:lnTo>
                <a:lnTo>
                  <a:pt x="31" y="12"/>
                </a:lnTo>
                <a:lnTo>
                  <a:pt x="31" y="14"/>
                </a:lnTo>
                <a:lnTo>
                  <a:pt x="35" y="16"/>
                </a:lnTo>
                <a:lnTo>
                  <a:pt x="42" y="14"/>
                </a:lnTo>
                <a:lnTo>
                  <a:pt x="44" y="10"/>
                </a:lnTo>
                <a:lnTo>
                  <a:pt x="49" y="7"/>
                </a:lnTo>
                <a:lnTo>
                  <a:pt x="48" y="10"/>
                </a:lnTo>
                <a:lnTo>
                  <a:pt x="51" y="13"/>
                </a:lnTo>
                <a:lnTo>
                  <a:pt x="52" y="12"/>
                </a:lnTo>
                <a:lnTo>
                  <a:pt x="52" y="8"/>
                </a:lnTo>
                <a:lnTo>
                  <a:pt x="51" y="6"/>
                </a:lnTo>
                <a:lnTo>
                  <a:pt x="52" y="5"/>
                </a:lnTo>
                <a:lnTo>
                  <a:pt x="54" y="4"/>
                </a:lnTo>
                <a:lnTo>
                  <a:pt x="58" y="1"/>
                </a:lnTo>
                <a:lnTo>
                  <a:pt x="67" y="1"/>
                </a:lnTo>
                <a:lnTo>
                  <a:pt x="71" y="0"/>
                </a:lnTo>
                <a:lnTo>
                  <a:pt x="77" y="1"/>
                </a:lnTo>
                <a:lnTo>
                  <a:pt x="79" y="5"/>
                </a:lnTo>
                <a:lnTo>
                  <a:pt x="89" y="8"/>
                </a:lnTo>
                <a:lnTo>
                  <a:pt x="102" y="1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8" name="Freeform 56">
            <a:extLst>
              <a:ext uri="{FF2B5EF4-FFF2-40B4-BE49-F238E27FC236}">
                <a16:creationId xmlns:a16="http://schemas.microsoft.com/office/drawing/2014/main" id="{E5F7E11C-7DDC-9B76-176B-A41388C69E91}"/>
              </a:ext>
            </a:extLst>
          </p:cNvPr>
          <p:cNvSpPr>
            <a:spLocks/>
          </p:cNvSpPr>
          <p:nvPr/>
        </p:nvSpPr>
        <p:spPr bwMode="auto">
          <a:xfrm>
            <a:off x="6757472" y="3519414"/>
            <a:ext cx="92851" cy="56743"/>
          </a:xfrm>
          <a:custGeom>
            <a:avLst/>
            <a:gdLst/>
            <a:ahLst/>
            <a:cxnLst>
              <a:cxn ang="0">
                <a:pos x="7" y="3"/>
              </a:cxn>
              <a:cxn ang="0">
                <a:pos x="2" y="4"/>
              </a:cxn>
              <a:cxn ang="0">
                <a:pos x="0" y="5"/>
              </a:cxn>
              <a:cxn ang="0">
                <a:pos x="2" y="9"/>
              </a:cxn>
              <a:cxn ang="0">
                <a:pos x="24" y="14"/>
              </a:cxn>
              <a:cxn ang="0">
                <a:pos x="25" y="18"/>
              </a:cxn>
              <a:cxn ang="0">
                <a:pos x="30" y="23"/>
              </a:cxn>
              <a:cxn ang="0">
                <a:pos x="42" y="17"/>
              </a:cxn>
              <a:cxn ang="0">
                <a:pos x="41" y="10"/>
              </a:cxn>
              <a:cxn ang="0">
                <a:pos x="45" y="3"/>
              </a:cxn>
              <a:cxn ang="0">
                <a:pos x="45" y="1"/>
              </a:cxn>
              <a:cxn ang="0">
                <a:pos x="43" y="0"/>
              </a:cxn>
              <a:cxn ang="0">
                <a:pos x="41" y="0"/>
              </a:cxn>
              <a:cxn ang="0">
                <a:pos x="28" y="3"/>
              </a:cxn>
              <a:cxn ang="0">
                <a:pos x="7" y="3"/>
              </a:cxn>
            </a:cxnLst>
            <a:rect l="0" t="0" r="r" b="b"/>
            <a:pathLst>
              <a:path w="46" h="24">
                <a:moveTo>
                  <a:pt x="7" y="3"/>
                </a:moveTo>
                <a:lnTo>
                  <a:pt x="2" y="4"/>
                </a:lnTo>
                <a:lnTo>
                  <a:pt x="0" y="5"/>
                </a:lnTo>
                <a:lnTo>
                  <a:pt x="2" y="9"/>
                </a:lnTo>
                <a:lnTo>
                  <a:pt x="24" y="14"/>
                </a:lnTo>
                <a:lnTo>
                  <a:pt x="25" y="18"/>
                </a:lnTo>
                <a:lnTo>
                  <a:pt x="30" y="23"/>
                </a:lnTo>
                <a:lnTo>
                  <a:pt x="42" y="17"/>
                </a:lnTo>
                <a:lnTo>
                  <a:pt x="41" y="10"/>
                </a:lnTo>
                <a:lnTo>
                  <a:pt x="45" y="3"/>
                </a:lnTo>
                <a:lnTo>
                  <a:pt x="45" y="1"/>
                </a:lnTo>
                <a:lnTo>
                  <a:pt x="43" y="0"/>
                </a:lnTo>
                <a:lnTo>
                  <a:pt x="41" y="0"/>
                </a:lnTo>
                <a:lnTo>
                  <a:pt x="28" y="3"/>
                </a:lnTo>
                <a:lnTo>
                  <a:pt x="7"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89" name="Freeform 57">
            <a:extLst>
              <a:ext uri="{FF2B5EF4-FFF2-40B4-BE49-F238E27FC236}">
                <a16:creationId xmlns:a16="http://schemas.microsoft.com/office/drawing/2014/main" id="{55B825CD-BE60-03A6-CF0A-C2AE8DFD1B54}"/>
              </a:ext>
            </a:extLst>
          </p:cNvPr>
          <p:cNvSpPr>
            <a:spLocks/>
          </p:cNvSpPr>
          <p:nvPr/>
        </p:nvSpPr>
        <p:spPr bwMode="auto">
          <a:xfrm>
            <a:off x="6650336" y="3400770"/>
            <a:ext cx="45235" cy="95431"/>
          </a:xfrm>
          <a:custGeom>
            <a:avLst/>
            <a:gdLst/>
            <a:ahLst/>
            <a:cxnLst>
              <a:cxn ang="0">
                <a:pos x="15" y="0"/>
              </a:cxn>
              <a:cxn ang="0">
                <a:pos x="12" y="2"/>
              </a:cxn>
              <a:cxn ang="0">
                <a:pos x="3" y="4"/>
              </a:cxn>
              <a:cxn ang="0">
                <a:pos x="0" y="2"/>
              </a:cxn>
              <a:cxn ang="0">
                <a:pos x="2" y="7"/>
              </a:cxn>
              <a:cxn ang="0">
                <a:pos x="1" y="17"/>
              </a:cxn>
              <a:cxn ang="0">
                <a:pos x="0" y="35"/>
              </a:cxn>
              <a:cxn ang="0">
                <a:pos x="12" y="39"/>
              </a:cxn>
              <a:cxn ang="0">
                <a:pos x="13" y="35"/>
              </a:cxn>
              <a:cxn ang="0">
                <a:pos x="15" y="33"/>
              </a:cxn>
              <a:cxn ang="0">
                <a:pos x="20" y="32"/>
              </a:cxn>
              <a:cxn ang="0">
                <a:pos x="20" y="18"/>
              </a:cxn>
              <a:cxn ang="0">
                <a:pos x="18" y="16"/>
              </a:cxn>
              <a:cxn ang="0">
                <a:pos x="20" y="15"/>
              </a:cxn>
              <a:cxn ang="0">
                <a:pos x="22" y="8"/>
              </a:cxn>
              <a:cxn ang="0">
                <a:pos x="20" y="3"/>
              </a:cxn>
              <a:cxn ang="0">
                <a:pos x="15" y="0"/>
              </a:cxn>
            </a:cxnLst>
            <a:rect l="0" t="0" r="r" b="b"/>
            <a:pathLst>
              <a:path w="23" h="40">
                <a:moveTo>
                  <a:pt x="15" y="0"/>
                </a:moveTo>
                <a:lnTo>
                  <a:pt x="12" y="2"/>
                </a:lnTo>
                <a:lnTo>
                  <a:pt x="3" y="4"/>
                </a:lnTo>
                <a:lnTo>
                  <a:pt x="0" y="2"/>
                </a:lnTo>
                <a:lnTo>
                  <a:pt x="2" y="7"/>
                </a:lnTo>
                <a:lnTo>
                  <a:pt x="1" y="17"/>
                </a:lnTo>
                <a:lnTo>
                  <a:pt x="0" y="35"/>
                </a:lnTo>
                <a:lnTo>
                  <a:pt x="12" y="39"/>
                </a:lnTo>
                <a:lnTo>
                  <a:pt x="13" y="35"/>
                </a:lnTo>
                <a:lnTo>
                  <a:pt x="15" y="33"/>
                </a:lnTo>
                <a:lnTo>
                  <a:pt x="20" y="32"/>
                </a:lnTo>
                <a:lnTo>
                  <a:pt x="20" y="18"/>
                </a:lnTo>
                <a:lnTo>
                  <a:pt x="18" y="16"/>
                </a:lnTo>
                <a:lnTo>
                  <a:pt x="20" y="15"/>
                </a:lnTo>
                <a:lnTo>
                  <a:pt x="22" y="8"/>
                </a:lnTo>
                <a:lnTo>
                  <a:pt x="20" y="3"/>
                </a:lnTo>
                <a:lnTo>
                  <a:pt x="1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0" name="Freeform 58">
            <a:extLst>
              <a:ext uri="{FF2B5EF4-FFF2-40B4-BE49-F238E27FC236}">
                <a16:creationId xmlns:a16="http://schemas.microsoft.com/office/drawing/2014/main" id="{69D93D6C-B18D-0AEE-BFAF-66FDC15E1813}"/>
              </a:ext>
            </a:extLst>
          </p:cNvPr>
          <p:cNvSpPr>
            <a:spLocks/>
          </p:cNvSpPr>
          <p:nvPr/>
        </p:nvSpPr>
        <p:spPr bwMode="auto">
          <a:xfrm>
            <a:off x="6662241" y="3318237"/>
            <a:ext cx="42855" cy="69639"/>
          </a:xfrm>
          <a:custGeom>
            <a:avLst/>
            <a:gdLst/>
            <a:ahLst/>
            <a:cxnLst>
              <a:cxn ang="0">
                <a:pos x="8" y="3"/>
              </a:cxn>
              <a:cxn ang="0">
                <a:pos x="3" y="3"/>
              </a:cxn>
              <a:cxn ang="0">
                <a:pos x="0" y="7"/>
              </a:cxn>
              <a:cxn ang="0">
                <a:pos x="1" y="14"/>
              </a:cxn>
              <a:cxn ang="0">
                <a:pos x="7" y="22"/>
              </a:cxn>
              <a:cxn ang="0">
                <a:pos x="13" y="28"/>
              </a:cxn>
              <a:cxn ang="0">
                <a:pos x="15" y="23"/>
              </a:cxn>
              <a:cxn ang="0">
                <a:pos x="20" y="17"/>
              </a:cxn>
              <a:cxn ang="0">
                <a:pos x="18" y="11"/>
              </a:cxn>
              <a:cxn ang="0">
                <a:pos x="17" y="6"/>
              </a:cxn>
              <a:cxn ang="0">
                <a:pos x="15" y="4"/>
              </a:cxn>
              <a:cxn ang="0">
                <a:pos x="11" y="0"/>
              </a:cxn>
              <a:cxn ang="0">
                <a:pos x="8" y="3"/>
              </a:cxn>
            </a:cxnLst>
            <a:rect l="0" t="0" r="r" b="b"/>
            <a:pathLst>
              <a:path w="21" h="29">
                <a:moveTo>
                  <a:pt x="8" y="3"/>
                </a:moveTo>
                <a:lnTo>
                  <a:pt x="3" y="3"/>
                </a:lnTo>
                <a:lnTo>
                  <a:pt x="0" y="7"/>
                </a:lnTo>
                <a:lnTo>
                  <a:pt x="1" y="14"/>
                </a:lnTo>
                <a:lnTo>
                  <a:pt x="7" y="22"/>
                </a:lnTo>
                <a:lnTo>
                  <a:pt x="13" y="28"/>
                </a:lnTo>
                <a:lnTo>
                  <a:pt x="15" y="23"/>
                </a:lnTo>
                <a:lnTo>
                  <a:pt x="20" y="17"/>
                </a:lnTo>
                <a:lnTo>
                  <a:pt x="18" y="11"/>
                </a:lnTo>
                <a:lnTo>
                  <a:pt x="17" y="6"/>
                </a:lnTo>
                <a:lnTo>
                  <a:pt x="15" y="4"/>
                </a:lnTo>
                <a:lnTo>
                  <a:pt x="11" y="0"/>
                </a:lnTo>
                <a:lnTo>
                  <a:pt x="8"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1" name="Freeform 59">
            <a:extLst>
              <a:ext uri="{FF2B5EF4-FFF2-40B4-BE49-F238E27FC236}">
                <a16:creationId xmlns:a16="http://schemas.microsoft.com/office/drawing/2014/main" id="{42CC30CF-317E-D016-C62E-A663D21E89A8}"/>
              </a:ext>
            </a:extLst>
          </p:cNvPr>
          <p:cNvSpPr>
            <a:spLocks/>
          </p:cNvSpPr>
          <p:nvPr/>
        </p:nvSpPr>
        <p:spPr bwMode="auto">
          <a:xfrm>
            <a:off x="6678906" y="3060316"/>
            <a:ext cx="228557" cy="144435"/>
          </a:xfrm>
          <a:custGeom>
            <a:avLst/>
            <a:gdLst/>
            <a:ahLst/>
            <a:cxnLst>
              <a:cxn ang="0">
                <a:pos x="39" y="59"/>
              </a:cxn>
              <a:cxn ang="0">
                <a:pos x="36" y="55"/>
              </a:cxn>
              <a:cxn ang="0">
                <a:pos x="34" y="55"/>
              </a:cxn>
              <a:cxn ang="0">
                <a:pos x="17" y="55"/>
              </a:cxn>
              <a:cxn ang="0">
                <a:pos x="14" y="59"/>
              </a:cxn>
              <a:cxn ang="0">
                <a:pos x="12" y="59"/>
              </a:cxn>
              <a:cxn ang="0">
                <a:pos x="12" y="56"/>
              </a:cxn>
              <a:cxn ang="0">
                <a:pos x="10" y="55"/>
              </a:cxn>
              <a:cxn ang="0">
                <a:pos x="7" y="55"/>
              </a:cxn>
              <a:cxn ang="0">
                <a:pos x="10" y="52"/>
              </a:cxn>
              <a:cxn ang="0">
                <a:pos x="0" y="38"/>
              </a:cxn>
              <a:cxn ang="0">
                <a:pos x="10" y="37"/>
              </a:cxn>
              <a:cxn ang="0">
                <a:pos x="23" y="31"/>
              </a:cxn>
              <a:cxn ang="0">
                <a:pos x="30" y="33"/>
              </a:cxn>
              <a:cxn ang="0">
                <a:pos x="33" y="30"/>
              </a:cxn>
              <a:cxn ang="0">
                <a:pos x="32" y="26"/>
              </a:cxn>
              <a:cxn ang="0">
                <a:pos x="32" y="15"/>
              </a:cxn>
              <a:cxn ang="0">
                <a:pos x="53" y="4"/>
              </a:cxn>
              <a:cxn ang="0">
                <a:pos x="59" y="0"/>
              </a:cxn>
              <a:cxn ang="0">
                <a:pos x="61" y="0"/>
              </a:cxn>
              <a:cxn ang="0">
                <a:pos x="63" y="4"/>
              </a:cxn>
              <a:cxn ang="0">
                <a:pos x="71" y="5"/>
              </a:cxn>
              <a:cxn ang="0">
                <a:pos x="76" y="4"/>
              </a:cxn>
              <a:cxn ang="0">
                <a:pos x="78" y="2"/>
              </a:cxn>
              <a:cxn ang="0">
                <a:pos x="88" y="2"/>
              </a:cxn>
              <a:cxn ang="0">
                <a:pos x="87" y="4"/>
              </a:cxn>
              <a:cxn ang="0">
                <a:pos x="90" y="7"/>
              </a:cxn>
              <a:cxn ang="0">
                <a:pos x="105" y="10"/>
              </a:cxn>
              <a:cxn ang="0">
                <a:pos x="112" y="17"/>
              </a:cxn>
              <a:cxn ang="0">
                <a:pos x="108" y="21"/>
              </a:cxn>
              <a:cxn ang="0">
                <a:pos x="105" y="26"/>
              </a:cxn>
              <a:cxn ang="0">
                <a:pos x="105" y="33"/>
              </a:cxn>
              <a:cxn ang="0">
                <a:pos x="101" y="36"/>
              </a:cxn>
              <a:cxn ang="0">
                <a:pos x="100" y="44"/>
              </a:cxn>
              <a:cxn ang="0">
                <a:pos x="75" y="46"/>
              </a:cxn>
              <a:cxn ang="0">
                <a:pos x="49" y="55"/>
              </a:cxn>
              <a:cxn ang="0">
                <a:pos x="43" y="57"/>
              </a:cxn>
              <a:cxn ang="0">
                <a:pos x="39" y="59"/>
              </a:cxn>
            </a:cxnLst>
            <a:rect l="0" t="0" r="r" b="b"/>
            <a:pathLst>
              <a:path w="113" h="60">
                <a:moveTo>
                  <a:pt x="39" y="59"/>
                </a:moveTo>
                <a:lnTo>
                  <a:pt x="36" y="55"/>
                </a:lnTo>
                <a:lnTo>
                  <a:pt x="34" y="55"/>
                </a:lnTo>
                <a:lnTo>
                  <a:pt x="17" y="55"/>
                </a:lnTo>
                <a:lnTo>
                  <a:pt x="14" y="59"/>
                </a:lnTo>
                <a:lnTo>
                  <a:pt x="12" y="59"/>
                </a:lnTo>
                <a:lnTo>
                  <a:pt x="12" y="56"/>
                </a:lnTo>
                <a:lnTo>
                  <a:pt x="10" y="55"/>
                </a:lnTo>
                <a:lnTo>
                  <a:pt x="7" y="55"/>
                </a:lnTo>
                <a:lnTo>
                  <a:pt x="10" y="52"/>
                </a:lnTo>
                <a:lnTo>
                  <a:pt x="0" y="38"/>
                </a:lnTo>
                <a:lnTo>
                  <a:pt x="10" y="37"/>
                </a:lnTo>
                <a:lnTo>
                  <a:pt x="23" y="31"/>
                </a:lnTo>
                <a:lnTo>
                  <a:pt x="30" y="33"/>
                </a:lnTo>
                <a:lnTo>
                  <a:pt x="33" y="30"/>
                </a:lnTo>
                <a:lnTo>
                  <a:pt x="32" y="26"/>
                </a:lnTo>
                <a:lnTo>
                  <a:pt x="32" y="15"/>
                </a:lnTo>
                <a:lnTo>
                  <a:pt x="53" y="4"/>
                </a:lnTo>
                <a:lnTo>
                  <a:pt x="59" y="0"/>
                </a:lnTo>
                <a:lnTo>
                  <a:pt x="61" y="0"/>
                </a:lnTo>
                <a:lnTo>
                  <a:pt x="63" y="4"/>
                </a:lnTo>
                <a:lnTo>
                  <a:pt x="71" y="5"/>
                </a:lnTo>
                <a:lnTo>
                  <a:pt x="76" y="4"/>
                </a:lnTo>
                <a:lnTo>
                  <a:pt x="78" y="2"/>
                </a:lnTo>
                <a:lnTo>
                  <a:pt x="88" y="2"/>
                </a:lnTo>
                <a:lnTo>
                  <a:pt x="87" y="4"/>
                </a:lnTo>
                <a:lnTo>
                  <a:pt x="90" y="7"/>
                </a:lnTo>
                <a:lnTo>
                  <a:pt x="105" y="10"/>
                </a:lnTo>
                <a:lnTo>
                  <a:pt x="112" y="17"/>
                </a:lnTo>
                <a:lnTo>
                  <a:pt x="108" y="21"/>
                </a:lnTo>
                <a:lnTo>
                  <a:pt x="105" y="26"/>
                </a:lnTo>
                <a:lnTo>
                  <a:pt x="105" y="33"/>
                </a:lnTo>
                <a:lnTo>
                  <a:pt x="101" y="36"/>
                </a:lnTo>
                <a:lnTo>
                  <a:pt x="100" y="44"/>
                </a:lnTo>
                <a:lnTo>
                  <a:pt x="75" y="46"/>
                </a:lnTo>
                <a:lnTo>
                  <a:pt x="49" y="55"/>
                </a:lnTo>
                <a:lnTo>
                  <a:pt x="43" y="57"/>
                </a:lnTo>
                <a:lnTo>
                  <a:pt x="39" y="5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2" name="Freeform 60">
            <a:extLst>
              <a:ext uri="{FF2B5EF4-FFF2-40B4-BE49-F238E27FC236}">
                <a16:creationId xmlns:a16="http://schemas.microsoft.com/office/drawing/2014/main" id="{E37D84D7-18EF-F800-AE7C-7A12A08E9DDB}"/>
              </a:ext>
            </a:extLst>
          </p:cNvPr>
          <p:cNvSpPr>
            <a:spLocks/>
          </p:cNvSpPr>
          <p:nvPr/>
        </p:nvSpPr>
        <p:spPr bwMode="auto">
          <a:xfrm>
            <a:off x="6583674" y="3155748"/>
            <a:ext cx="123801" cy="98009"/>
          </a:xfrm>
          <a:custGeom>
            <a:avLst/>
            <a:gdLst/>
            <a:ahLst/>
            <a:cxnLst>
              <a:cxn ang="0">
                <a:pos x="32" y="4"/>
              </a:cxn>
              <a:cxn ang="0">
                <a:pos x="22" y="6"/>
              </a:cxn>
              <a:cxn ang="0">
                <a:pos x="7" y="16"/>
              </a:cxn>
              <a:cxn ang="0">
                <a:pos x="0" y="28"/>
              </a:cxn>
              <a:cxn ang="0">
                <a:pos x="4" y="26"/>
              </a:cxn>
              <a:cxn ang="0">
                <a:pos x="7" y="26"/>
              </a:cxn>
              <a:cxn ang="0">
                <a:pos x="7" y="32"/>
              </a:cxn>
              <a:cxn ang="0">
                <a:pos x="5" y="38"/>
              </a:cxn>
              <a:cxn ang="0">
                <a:pos x="23" y="40"/>
              </a:cxn>
              <a:cxn ang="0">
                <a:pos x="35" y="32"/>
              </a:cxn>
              <a:cxn ang="0">
                <a:pos x="33" y="28"/>
              </a:cxn>
              <a:cxn ang="0">
                <a:pos x="37" y="26"/>
              </a:cxn>
              <a:cxn ang="0">
                <a:pos x="37" y="29"/>
              </a:cxn>
              <a:cxn ang="0">
                <a:pos x="41" y="32"/>
              </a:cxn>
              <a:cxn ang="0">
                <a:pos x="46" y="30"/>
              </a:cxn>
              <a:cxn ang="0">
                <a:pos x="51" y="26"/>
              </a:cxn>
              <a:cxn ang="0">
                <a:pos x="55" y="22"/>
              </a:cxn>
              <a:cxn ang="0">
                <a:pos x="53" y="26"/>
              </a:cxn>
              <a:cxn ang="0">
                <a:pos x="56" y="28"/>
              </a:cxn>
              <a:cxn ang="0">
                <a:pos x="59" y="27"/>
              </a:cxn>
              <a:cxn ang="0">
                <a:pos x="59" y="25"/>
              </a:cxn>
              <a:cxn ang="0">
                <a:pos x="56" y="22"/>
              </a:cxn>
              <a:cxn ang="0">
                <a:pos x="59" y="20"/>
              </a:cxn>
              <a:cxn ang="0">
                <a:pos x="59" y="18"/>
              </a:cxn>
              <a:cxn ang="0">
                <a:pos x="57" y="16"/>
              </a:cxn>
              <a:cxn ang="0">
                <a:pos x="53" y="17"/>
              </a:cxn>
              <a:cxn ang="0">
                <a:pos x="55" y="12"/>
              </a:cxn>
              <a:cxn ang="0">
                <a:pos x="46" y="0"/>
              </a:cxn>
              <a:cxn ang="0">
                <a:pos x="39" y="2"/>
              </a:cxn>
              <a:cxn ang="0">
                <a:pos x="32" y="4"/>
              </a:cxn>
            </a:cxnLst>
            <a:rect l="0" t="0" r="r" b="b"/>
            <a:pathLst>
              <a:path w="60" h="41">
                <a:moveTo>
                  <a:pt x="32" y="4"/>
                </a:moveTo>
                <a:lnTo>
                  <a:pt x="22" y="6"/>
                </a:lnTo>
                <a:lnTo>
                  <a:pt x="7" y="16"/>
                </a:lnTo>
                <a:lnTo>
                  <a:pt x="0" y="28"/>
                </a:lnTo>
                <a:lnTo>
                  <a:pt x="4" y="26"/>
                </a:lnTo>
                <a:lnTo>
                  <a:pt x="7" y="26"/>
                </a:lnTo>
                <a:lnTo>
                  <a:pt x="7" y="32"/>
                </a:lnTo>
                <a:lnTo>
                  <a:pt x="5" y="38"/>
                </a:lnTo>
                <a:lnTo>
                  <a:pt x="23" y="40"/>
                </a:lnTo>
                <a:lnTo>
                  <a:pt x="35" y="32"/>
                </a:lnTo>
                <a:lnTo>
                  <a:pt x="33" y="28"/>
                </a:lnTo>
                <a:lnTo>
                  <a:pt x="37" y="26"/>
                </a:lnTo>
                <a:lnTo>
                  <a:pt x="37" y="29"/>
                </a:lnTo>
                <a:lnTo>
                  <a:pt x="41" y="32"/>
                </a:lnTo>
                <a:lnTo>
                  <a:pt x="46" y="30"/>
                </a:lnTo>
                <a:lnTo>
                  <a:pt x="51" y="26"/>
                </a:lnTo>
                <a:lnTo>
                  <a:pt x="55" y="22"/>
                </a:lnTo>
                <a:lnTo>
                  <a:pt x="53" y="26"/>
                </a:lnTo>
                <a:lnTo>
                  <a:pt x="56" y="28"/>
                </a:lnTo>
                <a:lnTo>
                  <a:pt x="59" y="27"/>
                </a:lnTo>
                <a:lnTo>
                  <a:pt x="59" y="25"/>
                </a:lnTo>
                <a:lnTo>
                  <a:pt x="56" y="22"/>
                </a:lnTo>
                <a:lnTo>
                  <a:pt x="59" y="20"/>
                </a:lnTo>
                <a:lnTo>
                  <a:pt x="59" y="18"/>
                </a:lnTo>
                <a:lnTo>
                  <a:pt x="57" y="16"/>
                </a:lnTo>
                <a:lnTo>
                  <a:pt x="53" y="17"/>
                </a:lnTo>
                <a:lnTo>
                  <a:pt x="55" y="12"/>
                </a:lnTo>
                <a:lnTo>
                  <a:pt x="46" y="0"/>
                </a:lnTo>
                <a:lnTo>
                  <a:pt x="39" y="2"/>
                </a:lnTo>
                <a:lnTo>
                  <a:pt x="32" y="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3" name="Freeform 61">
            <a:extLst>
              <a:ext uri="{FF2B5EF4-FFF2-40B4-BE49-F238E27FC236}">
                <a16:creationId xmlns:a16="http://schemas.microsoft.com/office/drawing/2014/main" id="{E5DAF869-3ADD-976B-FB59-17598FE1D135}"/>
              </a:ext>
            </a:extLst>
          </p:cNvPr>
          <p:cNvSpPr>
            <a:spLocks/>
          </p:cNvSpPr>
          <p:nvPr/>
        </p:nvSpPr>
        <p:spPr bwMode="auto">
          <a:xfrm>
            <a:off x="6295597" y="2957149"/>
            <a:ext cx="345216" cy="433305"/>
          </a:xfrm>
          <a:custGeom>
            <a:avLst/>
            <a:gdLst/>
            <a:ahLst/>
            <a:cxnLst>
              <a:cxn ang="0">
                <a:pos x="146" y="119"/>
              </a:cxn>
              <a:cxn ang="0">
                <a:pos x="152" y="133"/>
              </a:cxn>
              <a:cxn ang="0">
                <a:pos x="160" y="148"/>
              </a:cxn>
              <a:cxn ang="0">
                <a:pos x="116" y="153"/>
              </a:cxn>
              <a:cxn ang="0">
                <a:pos x="106" y="164"/>
              </a:cxn>
              <a:cxn ang="0">
                <a:pos x="106" y="173"/>
              </a:cxn>
              <a:cxn ang="0">
                <a:pos x="94" y="177"/>
              </a:cxn>
              <a:cxn ang="0">
                <a:pos x="76" y="172"/>
              </a:cxn>
              <a:cxn ang="0">
                <a:pos x="66" y="164"/>
              </a:cxn>
              <a:cxn ang="0">
                <a:pos x="56" y="157"/>
              </a:cxn>
              <a:cxn ang="0">
                <a:pos x="41" y="148"/>
              </a:cxn>
              <a:cxn ang="0">
                <a:pos x="40" y="144"/>
              </a:cxn>
              <a:cxn ang="0">
                <a:pos x="41" y="139"/>
              </a:cxn>
              <a:cxn ang="0">
                <a:pos x="38" y="85"/>
              </a:cxn>
              <a:cxn ang="0">
                <a:pos x="22" y="69"/>
              </a:cxn>
              <a:cxn ang="0">
                <a:pos x="2" y="58"/>
              </a:cxn>
              <a:cxn ang="0">
                <a:pos x="0" y="51"/>
              </a:cxn>
              <a:cxn ang="0">
                <a:pos x="14" y="49"/>
              </a:cxn>
              <a:cxn ang="0">
                <a:pos x="22" y="34"/>
              </a:cxn>
              <a:cxn ang="0">
                <a:pos x="44" y="31"/>
              </a:cxn>
              <a:cxn ang="0">
                <a:pos x="60" y="25"/>
              </a:cxn>
              <a:cxn ang="0">
                <a:pos x="74" y="15"/>
              </a:cxn>
              <a:cxn ang="0">
                <a:pos x="101" y="0"/>
              </a:cxn>
              <a:cxn ang="0">
                <a:pos x="115" y="22"/>
              </a:cxn>
              <a:cxn ang="0">
                <a:pos x="121" y="30"/>
              </a:cxn>
              <a:cxn ang="0">
                <a:pos x="129" y="33"/>
              </a:cxn>
              <a:cxn ang="0">
                <a:pos x="134" y="47"/>
              </a:cxn>
              <a:cxn ang="0">
                <a:pos x="168" y="60"/>
              </a:cxn>
              <a:cxn ang="0">
                <a:pos x="161" y="88"/>
              </a:cxn>
              <a:cxn ang="0">
                <a:pos x="148" y="99"/>
              </a:cxn>
              <a:cxn ang="0">
                <a:pos x="145" y="109"/>
              </a:cxn>
              <a:cxn ang="0">
                <a:pos x="148" y="114"/>
              </a:cxn>
            </a:cxnLst>
            <a:rect l="0" t="0" r="r" b="b"/>
            <a:pathLst>
              <a:path w="169" h="181">
                <a:moveTo>
                  <a:pt x="148" y="114"/>
                </a:moveTo>
                <a:lnTo>
                  <a:pt x="146" y="119"/>
                </a:lnTo>
                <a:lnTo>
                  <a:pt x="148" y="128"/>
                </a:lnTo>
                <a:lnTo>
                  <a:pt x="152" y="133"/>
                </a:lnTo>
                <a:lnTo>
                  <a:pt x="160" y="141"/>
                </a:lnTo>
                <a:lnTo>
                  <a:pt x="160" y="148"/>
                </a:lnTo>
                <a:lnTo>
                  <a:pt x="149" y="154"/>
                </a:lnTo>
                <a:lnTo>
                  <a:pt x="116" y="153"/>
                </a:lnTo>
                <a:lnTo>
                  <a:pt x="107" y="157"/>
                </a:lnTo>
                <a:lnTo>
                  <a:pt x="106" y="164"/>
                </a:lnTo>
                <a:lnTo>
                  <a:pt x="106" y="167"/>
                </a:lnTo>
                <a:lnTo>
                  <a:pt x="106" y="173"/>
                </a:lnTo>
                <a:lnTo>
                  <a:pt x="101" y="180"/>
                </a:lnTo>
                <a:lnTo>
                  <a:pt x="94" y="177"/>
                </a:lnTo>
                <a:lnTo>
                  <a:pt x="75" y="173"/>
                </a:lnTo>
                <a:lnTo>
                  <a:pt x="76" y="172"/>
                </a:lnTo>
                <a:lnTo>
                  <a:pt x="67" y="163"/>
                </a:lnTo>
                <a:lnTo>
                  <a:pt x="66" y="164"/>
                </a:lnTo>
                <a:lnTo>
                  <a:pt x="62" y="159"/>
                </a:lnTo>
                <a:lnTo>
                  <a:pt x="56" y="157"/>
                </a:lnTo>
                <a:lnTo>
                  <a:pt x="53" y="155"/>
                </a:lnTo>
                <a:lnTo>
                  <a:pt x="41" y="148"/>
                </a:lnTo>
                <a:lnTo>
                  <a:pt x="41" y="146"/>
                </a:lnTo>
                <a:lnTo>
                  <a:pt x="40" y="144"/>
                </a:lnTo>
                <a:lnTo>
                  <a:pt x="36" y="141"/>
                </a:lnTo>
                <a:lnTo>
                  <a:pt x="41" y="139"/>
                </a:lnTo>
                <a:lnTo>
                  <a:pt x="41" y="92"/>
                </a:lnTo>
                <a:lnTo>
                  <a:pt x="38" y="85"/>
                </a:lnTo>
                <a:lnTo>
                  <a:pt x="31" y="77"/>
                </a:lnTo>
                <a:lnTo>
                  <a:pt x="22" y="69"/>
                </a:lnTo>
                <a:lnTo>
                  <a:pt x="22" y="66"/>
                </a:lnTo>
                <a:lnTo>
                  <a:pt x="2" y="58"/>
                </a:lnTo>
                <a:lnTo>
                  <a:pt x="0" y="55"/>
                </a:lnTo>
                <a:lnTo>
                  <a:pt x="0" y="51"/>
                </a:lnTo>
                <a:lnTo>
                  <a:pt x="2" y="46"/>
                </a:lnTo>
                <a:lnTo>
                  <a:pt x="14" y="49"/>
                </a:lnTo>
                <a:lnTo>
                  <a:pt x="12" y="37"/>
                </a:lnTo>
                <a:lnTo>
                  <a:pt x="22" y="34"/>
                </a:lnTo>
                <a:lnTo>
                  <a:pt x="28" y="34"/>
                </a:lnTo>
                <a:lnTo>
                  <a:pt x="44" y="31"/>
                </a:lnTo>
                <a:lnTo>
                  <a:pt x="52" y="28"/>
                </a:lnTo>
                <a:lnTo>
                  <a:pt x="60" y="25"/>
                </a:lnTo>
                <a:lnTo>
                  <a:pt x="66" y="27"/>
                </a:lnTo>
                <a:lnTo>
                  <a:pt x="74" y="15"/>
                </a:lnTo>
                <a:lnTo>
                  <a:pt x="81" y="12"/>
                </a:lnTo>
                <a:lnTo>
                  <a:pt x="101" y="0"/>
                </a:lnTo>
                <a:lnTo>
                  <a:pt x="116" y="15"/>
                </a:lnTo>
                <a:lnTo>
                  <a:pt x="115" y="22"/>
                </a:lnTo>
                <a:lnTo>
                  <a:pt x="116" y="27"/>
                </a:lnTo>
                <a:lnTo>
                  <a:pt x="121" y="30"/>
                </a:lnTo>
                <a:lnTo>
                  <a:pt x="126" y="31"/>
                </a:lnTo>
                <a:lnTo>
                  <a:pt x="129" y="33"/>
                </a:lnTo>
                <a:lnTo>
                  <a:pt x="131" y="42"/>
                </a:lnTo>
                <a:lnTo>
                  <a:pt x="134" y="47"/>
                </a:lnTo>
                <a:lnTo>
                  <a:pt x="143" y="51"/>
                </a:lnTo>
                <a:lnTo>
                  <a:pt x="168" y="60"/>
                </a:lnTo>
                <a:lnTo>
                  <a:pt x="165" y="77"/>
                </a:lnTo>
                <a:lnTo>
                  <a:pt x="161" y="88"/>
                </a:lnTo>
                <a:lnTo>
                  <a:pt x="162" y="88"/>
                </a:lnTo>
                <a:lnTo>
                  <a:pt x="148" y="99"/>
                </a:lnTo>
                <a:lnTo>
                  <a:pt x="142" y="110"/>
                </a:lnTo>
                <a:lnTo>
                  <a:pt x="145" y="109"/>
                </a:lnTo>
                <a:lnTo>
                  <a:pt x="148" y="110"/>
                </a:lnTo>
                <a:lnTo>
                  <a:pt x="148" y="11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4" name="Freeform 62">
            <a:extLst>
              <a:ext uri="{FF2B5EF4-FFF2-40B4-BE49-F238E27FC236}">
                <a16:creationId xmlns:a16="http://schemas.microsoft.com/office/drawing/2014/main" id="{591288D3-75C2-6CC9-7257-129370D35F15}"/>
              </a:ext>
            </a:extLst>
          </p:cNvPr>
          <p:cNvSpPr>
            <a:spLocks/>
          </p:cNvSpPr>
          <p:nvPr/>
        </p:nvSpPr>
        <p:spPr bwMode="auto">
          <a:xfrm>
            <a:off x="6157511" y="3349186"/>
            <a:ext cx="90471" cy="216652"/>
          </a:xfrm>
          <a:custGeom>
            <a:avLst/>
            <a:gdLst/>
            <a:ahLst/>
            <a:cxnLst>
              <a:cxn ang="0">
                <a:pos x="5" y="1"/>
              </a:cxn>
              <a:cxn ang="0">
                <a:pos x="5" y="32"/>
              </a:cxn>
              <a:cxn ang="0">
                <a:pos x="3" y="49"/>
              </a:cxn>
              <a:cxn ang="0">
                <a:pos x="0" y="56"/>
              </a:cxn>
              <a:cxn ang="0">
                <a:pos x="1" y="65"/>
              </a:cxn>
              <a:cxn ang="0">
                <a:pos x="3" y="67"/>
              </a:cxn>
              <a:cxn ang="0">
                <a:pos x="3" y="84"/>
              </a:cxn>
              <a:cxn ang="0">
                <a:pos x="11" y="87"/>
              </a:cxn>
              <a:cxn ang="0">
                <a:pos x="14" y="86"/>
              </a:cxn>
              <a:cxn ang="0">
                <a:pos x="15" y="86"/>
              </a:cxn>
              <a:cxn ang="0">
                <a:pos x="18" y="89"/>
              </a:cxn>
              <a:cxn ang="0">
                <a:pos x="20" y="81"/>
              </a:cxn>
              <a:cxn ang="0">
                <a:pos x="24" y="75"/>
              </a:cxn>
              <a:cxn ang="0">
                <a:pos x="28" y="74"/>
              </a:cxn>
              <a:cxn ang="0">
                <a:pos x="32" y="69"/>
              </a:cxn>
              <a:cxn ang="0">
                <a:pos x="28" y="65"/>
              </a:cxn>
              <a:cxn ang="0">
                <a:pos x="31" y="60"/>
              </a:cxn>
              <a:cxn ang="0">
                <a:pos x="34" y="51"/>
              </a:cxn>
              <a:cxn ang="0">
                <a:pos x="34" y="42"/>
              </a:cxn>
              <a:cxn ang="0">
                <a:pos x="30" y="31"/>
              </a:cxn>
              <a:cxn ang="0">
                <a:pos x="32" y="21"/>
              </a:cxn>
              <a:cxn ang="0">
                <a:pos x="35" y="14"/>
              </a:cxn>
              <a:cxn ang="0">
                <a:pos x="41" y="10"/>
              </a:cxn>
              <a:cxn ang="0">
                <a:pos x="43" y="7"/>
              </a:cxn>
              <a:cxn ang="0">
                <a:pos x="41" y="4"/>
              </a:cxn>
              <a:cxn ang="0">
                <a:pos x="32" y="0"/>
              </a:cxn>
              <a:cxn ang="0">
                <a:pos x="28" y="0"/>
              </a:cxn>
              <a:cxn ang="0">
                <a:pos x="13" y="2"/>
              </a:cxn>
              <a:cxn ang="0">
                <a:pos x="5" y="1"/>
              </a:cxn>
            </a:cxnLst>
            <a:rect l="0" t="0" r="r" b="b"/>
            <a:pathLst>
              <a:path w="44" h="90">
                <a:moveTo>
                  <a:pt x="5" y="1"/>
                </a:moveTo>
                <a:lnTo>
                  <a:pt x="5" y="32"/>
                </a:lnTo>
                <a:lnTo>
                  <a:pt x="3" y="49"/>
                </a:lnTo>
                <a:lnTo>
                  <a:pt x="0" y="56"/>
                </a:lnTo>
                <a:lnTo>
                  <a:pt x="1" y="65"/>
                </a:lnTo>
                <a:lnTo>
                  <a:pt x="3" y="67"/>
                </a:lnTo>
                <a:lnTo>
                  <a:pt x="3" y="84"/>
                </a:lnTo>
                <a:lnTo>
                  <a:pt x="11" y="87"/>
                </a:lnTo>
                <a:lnTo>
                  <a:pt x="14" y="86"/>
                </a:lnTo>
                <a:lnTo>
                  <a:pt x="15" y="86"/>
                </a:lnTo>
                <a:lnTo>
                  <a:pt x="18" y="89"/>
                </a:lnTo>
                <a:lnTo>
                  <a:pt x="20" y="81"/>
                </a:lnTo>
                <a:lnTo>
                  <a:pt x="24" y="75"/>
                </a:lnTo>
                <a:lnTo>
                  <a:pt x="28" y="74"/>
                </a:lnTo>
                <a:lnTo>
                  <a:pt x="32" y="69"/>
                </a:lnTo>
                <a:lnTo>
                  <a:pt x="28" y="65"/>
                </a:lnTo>
                <a:lnTo>
                  <a:pt x="31" y="60"/>
                </a:lnTo>
                <a:lnTo>
                  <a:pt x="34" y="51"/>
                </a:lnTo>
                <a:lnTo>
                  <a:pt x="34" y="42"/>
                </a:lnTo>
                <a:lnTo>
                  <a:pt x="30" y="31"/>
                </a:lnTo>
                <a:lnTo>
                  <a:pt x="32" y="21"/>
                </a:lnTo>
                <a:lnTo>
                  <a:pt x="35" y="14"/>
                </a:lnTo>
                <a:lnTo>
                  <a:pt x="41" y="10"/>
                </a:lnTo>
                <a:lnTo>
                  <a:pt x="43" y="7"/>
                </a:lnTo>
                <a:lnTo>
                  <a:pt x="41" y="4"/>
                </a:lnTo>
                <a:lnTo>
                  <a:pt x="32" y="0"/>
                </a:lnTo>
                <a:lnTo>
                  <a:pt x="28" y="0"/>
                </a:lnTo>
                <a:lnTo>
                  <a:pt x="13" y="2"/>
                </a:lnTo>
                <a:lnTo>
                  <a:pt x="5"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5" name="Freeform 63">
            <a:extLst>
              <a:ext uri="{FF2B5EF4-FFF2-40B4-BE49-F238E27FC236}">
                <a16:creationId xmlns:a16="http://schemas.microsoft.com/office/drawing/2014/main" id="{2AA99FC0-63B5-BD9B-573E-22AFA3A4963E}"/>
              </a:ext>
            </a:extLst>
          </p:cNvPr>
          <p:cNvSpPr>
            <a:spLocks/>
          </p:cNvSpPr>
          <p:nvPr/>
        </p:nvSpPr>
        <p:spPr bwMode="auto">
          <a:xfrm>
            <a:off x="6569389" y="2748233"/>
            <a:ext cx="226176" cy="425568"/>
          </a:xfrm>
          <a:custGeom>
            <a:avLst/>
            <a:gdLst/>
            <a:ahLst/>
            <a:cxnLst>
              <a:cxn ang="0">
                <a:pos x="24" y="145"/>
              </a:cxn>
              <a:cxn ang="0">
                <a:pos x="5" y="114"/>
              </a:cxn>
              <a:cxn ang="0">
                <a:pos x="3" y="107"/>
              </a:cxn>
              <a:cxn ang="0">
                <a:pos x="9" y="87"/>
              </a:cxn>
              <a:cxn ang="0">
                <a:pos x="6" y="82"/>
              </a:cxn>
              <a:cxn ang="0">
                <a:pos x="16" y="75"/>
              </a:cxn>
              <a:cxn ang="0">
                <a:pos x="17" y="62"/>
              </a:cxn>
              <a:cxn ang="0">
                <a:pos x="20" y="56"/>
              </a:cxn>
              <a:cxn ang="0">
                <a:pos x="23" y="46"/>
              </a:cxn>
              <a:cxn ang="0">
                <a:pos x="26" y="33"/>
              </a:cxn>
              <a:cxn ang="0">
                <a:pos x="38" y="28"/>
              </a:cxn>
              <a:cxn ang="0">
                <a:pos x="46" y="27"/>
              </a:cxn>
              <a:cxn ang="0">
                <a:pos x="68" y="0"/>
              </a:cxn>
              <a:cxn ang="0">
                <a:pos x="71" y="11"/>
              </a:cxn>
              <a:cxn ang="0">
                <a:pos x="82" y="19"/>
              </a:cxn>
              <a:cxn ang="0">
                <a:pos x="77" y="28"/>
              </a:cxn>
              <a:cxn ang="0">
                <a:pos x="88" y="40"/>
              </a:cxn>
              <a:cxn ang="0">
                <a:pos x="81" y="41"/>
              </a:cxn>
              <a:cxn ang="0">
                <a:pos x="84" y="48"/>
              </a:cxn>
              <a:cxn ang="0">
                <a:pos x="79" y="57"/>
              </a:cxn>
              <a:cxn ang="0">
                <a:pos x="77" y="62"/>
              </a:cxn>
              <a:cxn ang="0">
                <a:pos x="75" y="71"/>
              </a:cxn>
              <a:cxn ang="0">
                <a:pos x="71" y="84"/>
              </a:cxn>
              <a:cxn ang="0">
                <a:pos x="68" y="92"/>
              </a:cxn>
              <a:cxn ang="0">
                <a:pos x="81" y="93"/>
              </a:cxn>
              <a:cxn ang="0">
                <a:pos x="95" y="96"/>
              </a:cxn>
              <a:cxn ang="0">
                <a:pos x="102" y="108"/>
              </a:cxn>
              <a:cxn ang="0">
                <a:pos x="110" y="130"/>
              </a:cxn>
              <a:cxn ang="0">
                <a:pos x="102" y="137"/>
              </a:cxn>
              <a:cxn ang="0">
                <a:pos x="84" y="146"/>
              </a:cxn>
              <a:cxn ang="0">
                <a:pos x="85" y="161"/>
              </a:cxn>
              <a:cxn ang="0">
                <a:pos x="75" y="161"/>
              </a:cxn>
              <a:cxn ang="0">
                <a:pos x="51" y="171"/>
              </a:cxn>
              <a:cxn ang="0">
                <a:pos x="27" y="177"/>
              </a:cxn>
            </a:cxnLst>
            <a:rect l="0" t="0" r="r" b="b"/>
            <a:pathLst>
              <a:path w="111" h="178">
                <a:moveTo>
                  <a:pt x="33" y="148"/>
                </a:moveTo>
                <a:lnTo>
                  <a:pt x="24" y="145"/>
                </a:lnTo>
                <a:lnTo>
                  <a:pt x="12" y="140"/>
                </a:lnTo>
                <a:lnTo>
                  <a:pt x="5" y="114"/>
                </a:lnTo>
                <a:lnTo>
                  <a:pt x="6" y="110"/>
                </a:lnTo>
                <a:lnTo>
                  <a:pt x="3" y="107"/>
                </a:lnTo>
                <a:lnTo>
                  <a:pt x="0" y="96"/>
                </a:lnTo>
                <a:lnTo>
                  <a:pt x="9" y="87"/>
                </a:lnTo>
                <a:lnTo>
                  <a:pt x="8" y="85"/>
                </a:lnTo>
                <a:lnTo>
                  <a:pt x="6" y="82"/>
                </a:lnTo>
                <a:lnTo>
                  <a:pt x="12" y="75"/>
                </a:lnTo>
                <a:lnTo>
                  <a:pt x="16" y="75"/>
                </a:lnTo>
                <a:lnTo>
                  <a:pt x="20" y="73"/>
                </a:lnTo>
                <a:lnTo>
                  <a:pt x="17" y="62"/>
                </a:lnTo>
                <a:lnTo>
                  <a:pt x="16" y="58"/>
                </a:lnTo>
                <a:lnTo>
                  <a:pt x="20" y="56"/>
                </a:lnTo>
                <a:lnTo>
                  <a:pt x="23" y="51"/>
                </a:lnTo>
                <a:lnTo>
                  <a:pt x="23" y="46"/>
                </a:lnTo>
                <a:lnTo>
                  <a:pt x="18" y="37"/>
                </a:lnTo>
                <a:lnTo>
                  <a:pt x="26" y="33"/>
                </a:lnTo>
                <a:lnTo>
                  <a:pt x="32" y="31"/>
                </a:lnTo>
                <a:lnTo>
                  <a:pt x="38" y="28"/>
                </a:lnTo>
                <a:lnTo>
                  <a:pt x="42" y="31"/>
                </a:lnTo>
                <a:lnTo>
                  <a:pt x="46" y="27"/>
                </a:lnTo>
                <a:lnTo>
                  <a:pt x="45" y="3"/>
                </a:lnTo>
                <a:lnTo>
                  <a:pt x="68" y="0"/>
                </a:lnTo>
                <a:lnTo>
                  <a:pt x="67" y="5"/>
                </a:lnTo>
                <a:lnTo>
                  <a:pt x="71" y="11"/>
                </a:lnTo>
                <a:lnTo>
                  <a:pt x="78" y="13"/>
                </a:lnTo>
                <a:lnTo>
                  <a:pt x="82" y="19"/>
                </a:lnTo>
                <a:lnTo>
                  <a:pt x="78" y="22"/>
                </a:lnTo>
                <a:lnTo>
                  <a:pt x="77" y="28"/>
                </a:lnTo>
                <a:lnTo>
                  <a:pt x="78" y="38"/>
                </a:lnTo>
                <a:lnTo>
                  <a:pt x="88" y="40"/>
                </a:lnTo>
                <a:lnTo>
                  <a:pt x="84" y="40"/>
                </a:lnTo>
                <a:lnTo>
                  <a:pt x="81" y="41"/>
                </a:lnTo>
                <a:lnTo>
                  <a:pt x="79" y="43"/>
                </a:lnTo>
                <a:lnTo>
                  <a:pt x="84" y="48"/>
                </a:lnTo>
                <a:lnTo>
                  <a:pt x="82" y="54"/>
                </a:lnTo>
                <a:lnTo>
                  <a:pt x="79" y="57"/>
                </a:lnTo>
                <a:lnTo>
                  <a:pt x="77" y="58"/>
                </a:lnTo>
                <a:lnTo>
                  <a:pt x="77" y="62"/>
                </a:lnTo>
                <a:lnTo>
                  <a:pt x="81" y="67"/>
                </a:lnTo>
                <a:lnTo>
                  <a:pt x="75" y="71"/>
                </a:lnTo>
                <a:lnTo>
                  <a:pt x="71" y="77"/>
                </a:lnTo>
                <a:lnTo>
                  <a:pt x="71" y="84"/>
                </a:lnTo>
                <a:lnTo>
                  <a:pt x="68" y="89"/>
                </a:lnTo>
                <a:lnTo>
                  <a:pt x="68" y="92"/>
                </a:lnTo>
                <a:lnTo>
                  <a:pt x="71" y="94"/>
                </a:lnTo>
                <a:lnTo>
                  <a:pt x="81" y="93"/>
                </a:lnTo>
                <a:lnTo>
                  <a:pt x="86" y="92"/>
                </a:lnTo>
                <a:lnTo>
                  <a:pt x="95" y="96"/>
                </a:lnTo>
                <a:lnTo>
                  <a:pt x="95" y="107"/>
                </a:lnTo>
                <a:lnTo>
                  <a:pt x="102" y="108"/>
                </a:lnTo>
                <a:lnTo>
                  <a:pt x="106" y="114"/>
                </a:lnTo>
                <a:lnTo>
                  <a:pt x="110" y="130"/>
                </a:lnTo>
                <a:lnTo>
                  <a:pt x="108" y="133"/>
                </a:lnTo>
                <a:lnTo>
                  <a:pt x="102" y="137"/>
                </a:lnTo>
                <a:lnTo>
                  <a:pt x="94" y="143"/>
                </a:lnTo>
                <a:lnTo>
                  <a:pt x="84" y="146"/>
                </a:lnTo>
                <a:lnTo>
                  <a:pt x="84" y="156"/>
                </a:lnTo>
                <a:lnTo>
                  <a:pt x="85" y="161"/>
                </a:lnTo>
                <a:lnTo>
                  <a:pt x="83" y="162"/>
                </a:lnTo>
                <a:lnTo>
                  <a:pt x="75" y="161"/>
                </a:lnTo>
                <a:lnTo>
                  <a:pt x="63" y="169"/>
                </a:lnTo>
                <a:lnTo>
                  <a:pt x="51" y="171"/>
                </a:lnTo>
                <a:lnTo>
                  <a:pt x="38" y="175"/>
                </a:lnTo>
                <a:lnTo>
                  <a:pt x="27" y="177"/>
                </a:lnTo>
                <a:lnTo>
                  <a:pt x="33" y="14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6" name="Freeform 64">
            <a:extLst>
              <a:ext uri="{FF2B5EF4-FFF2-40B4-BE49-F238E27FC236}">
                <a16:creationId xmlns:a16="http://schemas.microsoft.com/office/drawing/2014/main" id="{8C4CB4A2-5A42-03B0-18BE-D9E452A0E9C4}"/>
              </a:ext>
            </a:extLst>
          </p:cNvPr>
          <p:cNvSpPr>
            <a:spLocks/>
          </p:cNvSpPr>
          <p:nvPr/>
        </p:nvSpPr>
        <p:spPr bwMode="auto">
          <a:xfrm>
            <a:off x="6514631" y="2833348"/>
            <a:ext cx="104755" cy="149593"/>
          </a:xfrm>
          <a:custGeom>
            <a:avLst/>
            <a:gdLst/>
            <a:ahLst/>
            <a:cxnLst>
              <a:cxn ang="0">
                <a:pos x="26" y="61"/>
              </a:cxn>
              <a:cxn ang="0">
                <a:pos x="21" y="58"/>
              </a:cxn>
              <a:cxn ang="0">
                <a:pos x="15" y="54"/>
              </a:cxn>
              <a:cxn ang="0">
                <a:pos x="0" y="46"/>
              </a:cxn>
              <a:cxn ang="0">
                <a:pos x="5" y="39"/>
              </a:cxn>
              <a:cxn ang="0">
                <a:pos x="11" y="33"/>
              </a:cxn>
              <a:cxn ang="0">
                <a:pos x="14" y="23"/>
              </a:cxn>
              <a:cxn ang="0">
                <a:pos x="21" y="13"/>
              </a:cxn>
              <a:cxn ang="0">
                <a:pos x="26" y="4"/>
              </a:cxn>
              <a:cxn ang="0">
                <a:pos x="36" y="0"/>
              </a:cxn>
              <a:cxn ang="0">
                <a:pos x="46" y="1"/>
              </a:cxn>
              <a:cxn ang="0">
                <a:pos x="48" y="7"/>
              </a:cxn>
              <a:cxn ang="0">
                <a:pos x="50" y="14"/>
              </a:cxn>
              <a:cxn ang="0">
                <a:pos x="47" y="21"/>
              </a:cxn>
              <a:cxn ang="0">
                <a:pos x="43" y="22"/>
              </a:cxn>
              <a:cxn ang="0">
                <a:pos x="43" y="23"/>
              </a:cxn>
              <a:cxn ang="0">
                <a:pos x="44" y="25"/>
              </a:cxn>
              <a:cxn ang="0">
                <a:pos x="47" y="31"/>
              </a:cxn>
              <a:cxn ang="0">
                <a:pos x="44" y="39"/>
              </a:cxn>
              <a:cxn ang="0">
                <a:pos x="38" y="39"/>
              </a:cxn>
              <a:cxn ang="0">
                <a:pos x="35" y="45"/>
              </a:cxn>
              <a:cxn ang="0">
                <a:pos x="34" y="47"/>
              </a:cxn>
              <a:cxn ang="0">
                <a:pos x="36" y="51"/>
              </a:cxn>
              <a:cxn ang="0">
                <a:pos x="26" y="61"/>
              </a:cxn>
            </a:cxnLst>
            <a:rect l="0" t="0" r="r" b="b"/>
            <a:pathLst>
              <a:path w="51" h="62">
                <a:moveTo>
                  <a:pt x="26" y="61"/>
                </a:moveTo>
                <a:lnTo>
                  <a:pt x="21" y="58"/>
                </a:lnTo>
                <a:lnTo>
                  <a:pt x="15" y="54"/>
                </a:lnTo>
                <a:lnTo>
                  <a:pt x="0" y="46"/>
                </a:lnTo>
                <a:lnTo>
                  <a:pt x="5" y="39"/>
                </a:lnTo>
                <a:lnTo>
                  <a:pt x="11" y="33"/>
                </a:lnTo>
                <a:lnTo>
                  <a:pt x="14" y="23"/>
                </a:lnTo>
                <a:lnTo>
                  <a:pt x="21" y="13"/>
                </a:lnTo>
                <a:lnTo>
                  <a:pt x="26" y="4"/>
                </a:lnTo>
                <a:lnTo>
                  <a:pt x="36" y="0"/>
                </a:lnTo>
                <a:lnTo>
                  <a:pt x="46" y="1"/>
                </a:lnTo>
                <a:lnTo>
                  <a:pt x="48" y="7"/>
                </a:lnTo>
                <a:lnTo>
                  <a:pt x="50" y="14"/>
                </a:lnTo>
                <a:lnTo>
                  <a:pt x="47" y="21"/>
                </a:lnTo>
                <a:lnTo>
                  <a:pt x="43" y="22"/>
                </a:lnTo>
                <a:lnTo>
                  <a:pt x="43" y="23"/>
                </a:lnTo>
                <a:lnTo>
                  <a:pt x="44" y="25"/>
                </a:lnTo>
                <a:lnTo>
                  <a:pt x="47" y="31"/>
                </a:lnTo>
                <a:lnTo>
                  <a:pt x="44" y="39"/>
                </a:lnTo>
                <a:lnTo>
                  <a:pt x="38" y="39"/>
                </a:lnTo>
                <a:lnTo>
                  <a:pt x="35" y="45"/>
                </a:lnTo>
                <a:lnTo>
                  <a:pt x="34" y="47"/>
                </a:lnTo>
                <a:lnTo>
                  <a:pt x="36" y="51"/>
                </a:lnTo>
                <a:lnTo>
                  <a:pt x="26" y="6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7" name="Freeform 65">
            <a:extLst>
              <a:ext uri="{FF2B5EF4-FFF2-40B4-BE49-F238E27FC236}">
                <a16:creationId xmlns:a16="http://schemas.microsoft.com/office/drawing/2014/main" id="{9A16CEB0-859F-C042-CB21-FDC7B31C1E28}"/>
              </a:ext>
            </a:extLst>
          </p:cNvPr>
          <p:cNvSpPr>
            <a:spLocks/>
          </p:cNvSpPr>
          <p:nvPr/>
        </p:nvSpPr>
        <p:spPr bwMode="auto">
          <a:xfrm>
            <a:off x="6502727" y="2946831"/>
            <a:ext cx="83328" cy="105747"/>
          </a:xfrm>
          <a:custGeom>
            <a:avLst/>
            <a:gdLst/>
            <a:ahLst/>
            <a:cxnLst>
              <a:cxn ang="0">
                <a:pos x="5" y="0"/>
              </a:cxn>
              <a:cxn ang="0">
                <a:pos x="20" y="7"/>
              </a:cxn>
              <a:cxn ang="0">
                <a:pos x="26" y="12"/>
              </a:cxn>
              <a:cxn ang="0">
                <a:pos x="32" y="14"/>
              </a:cxn>
              <a:cxn ang="0">
                <a:pos x="35" y="23"/>
              </a:cxn>
              <a:cxn ang="0">
                <a:pos x="40" y="27"/>
              </a:cxn>
              <a:cxn ang="0">
                <a:pos x="38" y="31"/>
              </a:cxn>
              <a:cxn ang="0">
                <a:pos x="36" y="33"/>
              </a:cxn>
              <a:cxn ang="0">
                <a:pos x="30" y="38"/>
              </a:cxn>
              <a:cxn ang="0">
                <a:pos x="28" y="43"/>
              </a:cxn>
              <a:cxn ang="0">
                <a:pos x="23" y="36"/>
              </a:cxn>
              <a:cxn ang="0">
                <a:pos x="20" y="34"/>
              </a:cxn>
              <a:cxn ang="0">
                <a:pos x="15" y="31"/>
              </a:cxn>
              <a:cxn ang="0">
                <a:pos x="14" y="27"/>
              </a:cxn>
              <a:cxn ang="0">
                <a:pos x="15" y="20"/>
              </a:cxn>
              <a:cxn ang="0">
                <a:pos x="0" y="5"/>
              </a:cxn>
              <a:cxn ang="0">
                <a:pos x="5" y="0"/>
              </a:cxn>
            </a:cxnLst>
            <a:rect l="0" t="0" r="r" b="b"/>
            <a:pathLst>
              <a:path w="41" h="44">
                <a:moveTo>
                  <a:pt x="5" y="0"/>
                </a:moveTo>
                <a:lnTo>
                  <a:pt x="20" y="7"/>
                </a:lnTo>
                <a:lnTo>
                  <a:pt x="26" y="12"/>
                </a:lnTo>
                <a:lnTo>
                  <a:pt x="32" y="14"/>
                </a:lnTo>
                <a:lnTo>
                  <a:pt x="35" y="23"/>
                </a:lnTo>
                <a:lnTo>
                  <a:pt x="40" y="27"/>
                </a:lnTo>
                <a:lnTo>
                  <a:pt x="38" y="31"/>
                </a:lnTo>
                <a:lnTo>
                  <a:pt x="36" y="33"/>
                </a:lnTo>
                <a:lnTo>
                  <a:pt x="30" y="38"/>
                </a:lnTo>
                <a:lnTo>
                  <a:pt x="28" y="43"/>
                </a:lnTo>
                <a:lnTo>
                  <a:pt x="23" y="36"/>
                </a:lnTo>
                <a:lnTo>
                  <a:pt x="20" y="34"/>
                </a:lnTo>
                <a:lnTo>
                  <a:pt x="15" y="31"/>
                </a:lnTo>
                <a:lnTo>
                  <a:pt x="14" y="27"/>
                </a:lnTo>
                <a:lnTo>
                  <a:pt x="15" y="20"/>
                </a:lnTo>
                <a:lnTo>
                  <a:pt x="0" y="5"/>
                </a:lnTo>
                <a:lnTo>
                  <a:pt x="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8" name="Freeform 66">
            <a:extLst>
              <a:ext uri="{FF2B5EF4-FFF2-40B4-BE49-F238E27FC236}">
                <a16:creationId xmlns:a16="http://schemas.microsoft.com/office/drawing/2014/main" id="{A87A114B-92A9-AEA6-682D-024A50263233}"/>
              </a:ext>
            </a:extLst>
          </p:cNvPr>
          <p:cNvSpPr>
            <a:spLocks/>
          </p:cNvSpPr>
          <p:nvPr/>
        </p:nvSpPr>
        <p:spPr bwMode="auto">
          <a:xfrm>
            <a:off x="6567009" y="3021628"/>
            <a:ext cx="40473" cy="64480"/>
          </a:xfrm>
          <a:custGeom>
            <a:avLst/>
            <a:gdLst/>
            <a:ahLst/>
            <a:cxnLst>
              <a:cxn ang="0">
                <a:pos x="11" y="0"/>
              </a:cxn>
              <a:cxn ang="0">
                <a:pos x="6" y="2"/>
              </a:cxn>
              <a:cxn ang="0">
                <a:pos x="1" y="4"/>
              </a:cxn>
              <a:cxn ang="0">
                <a:pos x="0" y="11"/>
              </a:cxn>
              <a:cxn ang="0">
                <a:pos x="1" y="15"/>
              </a:cxn>
              <a:cxn ang="0">
                <a:pos x="11" y="23"/>
              </a:cxn>
              <a:cxn ang="0">
                <a:pos x="19" y="26"/>
              </a:cxn>
              <a:cxn ang="0">
                <a:pos x="11" y="0"/>
              </a:cxn>
            </a:cxnLst>
            <a:rect l="0" t="0" r="r" b="b"/>
            <a:pathLst>
              <a:path w="20" h="27">
                <a:moveTo>
                  <a:pt x="11" y="0"/>
                </a:moveTo>
                <a:lnTo>
                  <a:pt x="6" y="2"/>
                </a:lnTo>
                <a:lnTo>
                  <a:pt x="1" y="4"/>
                </a:lnTo>
                <a:lnTo>
                  <a:pt x="0" y="11"/>
                </a:lnTo>
                <a:lnTo>
                  <a:pt x="1" y="15"/>
                </a:lnTo>
                <a:lnTo>
                  <a:pt x="11" y="23"/>
                </a:lnTo>
                <a:lnTo>
                  <a:pt x="19" y="26"/>
                </a:lnTo>
                <a:lnTo>
                  <a:pt x="1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9" name="Freeform 67">
            <a:extLst>
              <a:ext uri="{FF2B5EF4-FFF2-40B4-BE49-F238E27FC236}">
                <a16:creationId xmlns:a16="http://schemas.microsoft.com/office/drawing/2014/main" id="{5817D502-060C-A123-1DB6-3E69A23C968F}"/>
              </a:ext>
            </a:extLst>
          </p:cNvPr>
          <p:cNvSpPr>
            <a:spLocks/>
          </p:cNvSpPr>
          <p:nvPr/>
        </p:nvSpPr>
        <p:spPr bwMode="auto">
          <a:xfrm>
            <a:off x="6119418" y="2732758"/>
            <a:ext cx="149991" cy="203757"/>
          </a:xfrm>
          <a:custGeom>
            <a:avLst/>
            <a:gdLst/>
            <a:ahLst/>
            <a:cxnLst>
              <a:cxn ang="0">
                <a:pos x="64" y="30"/>
              </a:cxn>
              <a:cxn ang="0">
                <a:pos x="57" y="26"/>
              </a:cxn>
              <a:cxn ang="0">
                <a:pos x="55" y="17"/>
              </a:cxn>
              <a:cxn ang="0">
                <a:pos x="51" y="20"/>
              </a:cxn>
              <a:cxn ang="0">
                <a:pos x="47" y="21"/>
              </a:cxn>
              <a:cxn ang="0">
                <a:pos x="41" y="16"/>
              </a:cxn>
              <a:cxn ang="0">
                <a:pos x="40" y="13"/>
              </a:cxn>
              <a:cxn ang="0">
                <a:pos x="41" y="7"/>
              </a:cxn>
              <a:cxn ang="0">
                <a:pos x="53" y="2"/>
              </a:cxn>
              <a:cxn ang="0">
                <a:pos x="40" y="0"/>
              </a:cxn>
              <a:cxn ang="0">
                <a:pos x="30" y="6"/>
              </a:cxn>
              <a:cxn ang="0">
                <a:pos x="30" y="13"/>
              </a:cxn>
              <a:cxn ang="0">
                <a:pos x="32" y="14"/>
              </a:cxn>
              <a:cxn ang="0">
                <a:pos x="29" y="20"/>
              </a:cxn>
              <a:cxn ang="0">
                <a:pos x="20" y="26"/>
              </a:cxn>
              <a:cxn ang="0">
                <a:pos x="8" y="21"/>
              </a:cxn>
              <a:cxn ang="0">
                <a:pos x="1" y="23"/>
              </a:cxn>
              <a:cxn ang="0">
                <a:pos x="0" y="28"/>
              </a:cxn>
              <a:cxn ang="0">
                <a:pos x="1" y="34"/>
              </a:cxn>
              <a:cxn ang="0">
                <a:pos x="6" y="36"/>
              </a:cxn>
              <a:cxn ang="0">
                <a:pos x="12" y="42"/>
              </a:cxn>
              <a:cxn ang="0">
                <a:pos x="14" y="53"/>
              </a:cxn>
              <a:cxn ang="0">
                <a:pos x="14" y="71"/>
              </a:cxn>
              <a:cxn ang="0">
                <a:pos x="13" y="73"/>
              </a:cxn>
              <a:cxn ang="0">
                <a:pos x="13" y="78"/>
              </a:cxn>
              <a:cxn ang="0">
                <a:pos x="15" y="81"/>
              </a:cxn>
              <a:cxn ang="0">
                <a:pos x="26" y="84"/>
              </a:cxn>
              <a:cxn ang="0">
                <a:pos x="43" y="78"/>
              </a:cxn>
              <a:cxn ang="0">
                <a:pos x="66" y="66"/>
              </a:cxn>
              <a:cxn ang="0">
                <a:pos x="73" y="56"/>
              </a:cxn>
              <a:cxn ang="0">
                <a:pos x="73" y="49"/>
              </a:cxn>
              <a:cxn ang="0">
                <a:pos x="64" y="30"/>
              </a:cxn>
            </a:cxnLst>
            <a:rect l="0" t="0" r="r" b="b"/>
            <a:pathLst>
              <a:path w="74" h="85">
                <a:moveTo>
                  <a:pt x="64" y="30"/>
                </a:moveTo>
                <a:lnTo>
                  <a:pt x="57" y="26"/>
                </a:lnTo>
                <a:lnTo>
                  <a:pt x="55" y="17"/>
                </a:lnTo>
                <a:lnTo>
                  <a:pt x="51" y="20"/>
                </a:lnTo>
                <a:lnTo>
                  <a:pt x="47" y="21"/>
                </a:lnTo>
                <a:lnTo>
                  <a:pt x="41" y="16"/>
                </a:lnTo>
                <a:lnTo>
                  <a:pt x="40" y="13"/>
                </a:lnTo>
                <a:lnTo>
                  <a:pt x="41" y="7"/>
                </a:lnTo>
                <a:lnTo>
                  <a:pt x="53" y="2"/>
                </a:lnTo>
                <a:lnTo>
                  <a:pt x="40" y="0"/>
                </a:lnTo>
                <a:lnTo>
                  <a:pt x="30" y="6"/>
                </a:lnTo>
                <a:lnTo>
                  <a:pt x="30" y="13"/>
                </a:lnTo>
                <a:lnTo>
                  <a:pt x="32" y="14"/>
                </a:lnTo>
                <a:lnTo>
                  <a:pt x="29" y="20"/>
                </a:lnTo>
                <a:lnTo>
                  <a:pt x="20" y="26"/>
                </a:lnTo>
                <a:lnTo>
                  <a:pt x="8" y="21"/>
                </a:lnTo>
                <a:lnTo>
                  <a:pt x="1" y="23"/>
                </a:lnTo>
                <a:lnTo>
                  <a:pt x="0" y="28"/>
                </a:lnTo>
                <a:lnTo>
                  <a:pt x="1" y="34"/>
                </a:lnTo>
                <a:lnTo>
                  <a:pt x="6" y="36"/>
                </a:lnTo>
                <a:lnTo>
                  <a:pt x="12" y="42"/>
                </a:lnTo>
                <a:lnTo>
                  <a:pt x="14" y="53"/>
                </a:lnTo>
                <a:lnTo>
                  <a:pt x="14" y="71"/>
                </a:lnTo>
                <a:lnTo>
                  <a:pt x="13" y="73"/>
                </a:lnTo>
                <a:lnTo>
                  <a:pt x="13" y="78"/>
                </a:lnTo>
                <a:lnTo>
                  <a:pt x="15" y="81"/>
                </a:lnTo>
                <a:lnTo>
                  <a:pt x="26" y="84"/>
                </a:lnTo>
                <a:lnTo>
                  <a:pt x="43" y="78"/>
                </a:lnTo>
                <a:lnTo>
                  <a:pt x="66" y="66"/>
                </a:lnTo>
                <a:lnTo>
                  <a:pt x="73" y="56"/>
                </a:lnTo>
                <a:lnTo>
                  <a:pt x="73" y="49"/>
                </a:lnTo>
                <a:lnTo>
                  <a:pt x="64" y="3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0" name="Freeform 68">
            <a:extLst>
              <a:ext uri="{FF2B5EF4-FFF2-40B4-BE49-F238E27FC236}">
                <a16:creationId xmlns:a16="http://schemas.microsoft.com/office/drawing/2014/main" id="{CBAC0B49-953A-AA59-55A5-4B2C9EBAA176}"/>
              </a:ext>
            </a:extLst>
          </p:cNvPr>
          <p:cNvSpPr>
            <a:spLocks/>
          </p:cNvSpPr>
          <p:nvPr/>
        </p:nvSpPr>
        <p:spPr bwMode="auto">
          <a:xfrm>
            <a:off x="6247982" y="2536739"/>
            <a:ext cx="233319" cy="479731"/>
          </a:xfrm>
          <a:custGeom>
            <a:avLst/>
            <a:gdLst/>
            <a:ahLst/>
            <a:cxnLst>
              <a:cxn ang="0">
                <a:pos x="36" y="1"/>
              </a:cxn>
              <a:cxn ang="0">
                <a:pos x="25" y="2"/>
              </a:cxn>
              <a:cxn ang="0">
                <a:pos x="16" y="20"/>
              </a:cxn>
              <a:cxn ang="0">
                <a:pos x="15" y="31"/>
              </a:cxn>
              <a:cxn ang="0">
                <a:pos x="4" y="48"/>
              </a:cxn>
              <a:cxn ang="0">
                <a:pos x="15" y="55"/>
              </a:cxn>
              <a:cxn ang="0">
                <a:pos x="13" y="67"/>
              </a:cxn>
              <a:cxn ang="0">
                <a:pos x="25" y="75"/>
              </a:cxn>
              <a:cxn ang="0">
                <a:pos x="22" y="89"/>
              </a:cxn>
              <a:cxn ang="0">
                <a:pos x="24" y="98"/>
              </a:cxn>
              <a:cxn ang="0">
                <a:pos x="47" y="93"/>
              </a:cxn>
              <a:cxn ang="0">
                <a:pos x="36" y="113"/>
              </a:cxn>
              <a:cxn ang="0">
                <a:pos x="43" y="127"/>
              </a:cxn>
              <a:cxn ang="0">
                <a:pos x="24" y="138"/>
              </a:cxn>
              <a:cxn ang="0">
                <a:pos x="22" y="151"/>
              </a:cxn>
              <a:cxn ang="0">
                <a:pos x="17" y="158"/>
              </a:cxn>
              <a:cxn ang="0">
                <a:pos x="40" y="163"/>
              </a:cxn>
              <a:cxn ang="0">
                <a:pos x="55" y="158"/>
              </a:cxn>
              <a:cxn ang="0">
                <a:pos x="48" y="166"/>
              </a:cxn>
              <a:cxn ang="0">
                <a:pos x="0" y="195"/>
              </a:cxn>
              <a:cxn ang="0">
                <a:pos x="28" y="190"/>
              </a:cxn>
              <a:cxn ang="0">
                <a:pos x="63" y="187"/>
              </a:cxn>
              <a:cxn ang="0">
                <a:pos x="115" y="173"/>
              </a:cxn>
              <a:cxn ang="0">
                <a:pos x="107" y="159"/>
              </a:cxn>
              <a:cxn ang="0">
                <a:pos x="108" y="149"/>
              </a:cxn>
              <a:cxn ang="0">
                <a:pos x="99" y="138"/>
              </a:cxn>
              <a:cxn ang="0">
                <a:pos x="89" y="120"/>
              </a:cxn>
              <a:cxn ang="0">
                <a:pos x="78" y="103"/>
              </a:cxn>
              <a:cxn ang="0">
                <a:pos x="68" y="83"/>
              </a:cxn>
              <a:cxn ang="0">
                <a:pos x="60" y="67"/>
              </a:cxn>
              <a:cxn ang="0">
                <a:pos x="60" y="44"/>
              </a:cxn>
              <a:cxn ang="0">
                <a:pos x="54" y="34"/>
              </a:cxn>
              <a:cxn ang="0">
                <a:pos x="37" y="29"/>
              </a:cxn>
              <a:cxn ang="0">
                <a:pos x="36" y="19"/>
              </a:cxn>
              <a:cxn ang="0">
                <a:pos x="43" y="8"/>
              </a:cxn>
              <a:cxn ang="0">
                <a:pos x="42" y="2"/>
              </a:cxn>
            </a:cxnLst>
            <a:rect l="0" t="0" r="r" b="b"/>
            <a:pathLst>
              <a:path w="116" h="200">
                <a:moveTo>
                  <a:pt x="42" y="2"/>
                </a:moveTo>
                <a:lnTo>
                  <a:pt x="36" y="1"/>
                </a:lnTo>
                <a:lnTo>
                  <a:pt x="31" y="0"/>
                </a:lnTo>
                <a:lnTo>
                  <a:pt x="25" y="2"/>
                </a:lnTo>
                <a:lnTo>
                  <a:pt x="15" y="15"/>
                </a:lnTo>
                <a:lnTo>
                  <a:pt x="16" y="20"/>
                </a:lnTo>
                <a:lnTo>
                  <a:pt x="17" y="24"/>
                </a:lnTo>
                <a:lnTo>
                  <a:pt x="15" y="31"/>
                </a:lnTo>
                <a:lnTo>
                  <a:pt x="7" y="40"/>
                </a:lnTo>
                <a:lnTo>
                  <a:pt x="4" y="48"/>
                </a:lnTo>
                <a:lnTo>
                  <a:pt x="7" y="56"/>
                </a:lnTo>
                <a:lnTo>
                  <a:pt x="15" y="55"/>
                </a:lnTo>
                <a:lnTo>
                  <a:pt x="11" y="61"/>
                </a:lnTo>
                <a:lnTo>
                  <a:pt x="13" y="67"/>
                </a:lnTo>
                <a:lnTo>
                  <a:pt x="17" y="70"/>
                </a:lnTo>
                <a:lnTo>
                  <a:pt x="25" y="75"/>
                </a:lnTo>
                <a:lnTo>
                  <a:pt x="25" y="80"/>
                </a:lnTo>
                <a:lnTo>
                  <a:pt x="22" y="89"/>
                </a:lnTo>
                <a:lnTo>
                  <a:pt x="20" y="95"/>
                </a:lnTo>
                <a:lnTo>
                  <a:pt x="24" y="98"/>
                </a:lnTo>
                <a:lnTo>
                  <a:pt x="35" y="92"/>
                </a:lnTo>
                <a:lnTo>
                  <a:pt x="47" y="93"/>
                </a:lnTo>
                <a:lnTo>
                  <a:pt x="37" y="102"/>
                </a:lnTo>
                <a:lnTo>
                  <a:pt x="36" y="113"/>
                </a:lnTo>
                <a:lnTo>
                  <a:pt x="43" y="114"/>
                </a:lnTo>
                <a:lnTo>
                  <a:pt x="43" y="127"/>
                </a:lnTo>
                <a:lnTo>
                  <a:pt x="24" y="127"/>
                </a:lnTo>
                <a:lnTo>
                  <a:pt x="24" y="138"/>
                </a:lnTo>
                <a:lnTo>
                  <a:pt x="31" y="140"/>
                </a:lnTo>
                <a:lnTo>
                  <a:pt x="22" y="151"/>
                </a:lnTo>
                <a:lnTo>
                  <a:pt x="18" y="155"/>
                </a:lnTo>
                <a:lnTo>
                  <a:pt x="17" y="158"/>
                </a:lnTo>
                <a:lnTo>
                  <a:pt x="22" y="160"/>
                </a:lnTo>
                <a:lnTo>
                  <a:pt x="40" y="163"/>
                </a:lnTo>
                <a:lnTo>
                  <a:pt x="51" y="160"/>
                </a:lnTo>
                <a:lnTo>
                  <a:pt x="55" y="158"/>
                </a:lnTo>
                <a:lnTo>
                  <a:pt x="54" y="160"/>
                </a:lnTo>
                <a:lnTo>
                  <a:pt x="48" y="166"/>
                </a:lnTo>
                <a:lnTo>
                  <a:pt x="22" y="175"/>
                </a:lnTo>
                <a:lnTo>
                  <a:pt x="0" y="195"/>
                </a:lnTo>
                <a:lnTo>
                  <a:pt x="11" y="199"/>
                </a:lnTo>
                <a:lnTo>
                  <a:pt x="28" y="190"/>
                </a:lnTo>
                <a:lnTo>
                  <a:pt x="39" y="187"/>
                </a:lnTo>
                <a:lnTo>
                  <a:pt x="63" y="187"/>
                </a:lnTo>
                <a:lnTo>
                  <a:pt x="89" y="179"/>
                </a:lnTo>
                <a:lnTo>
                  <a:pt x="115" y="173"/>
                </a:lnTo>
                <a:lnTo>
                  <a:pt x="103" y="164"/>
                </a:lnTo>
                <a:lnTo>
                  <a:pt x="107" y="159"/>
                </a:lnTo>
                <a:lnTo>
                  <a:pt x="109" y="155"/>
                </a:lnTo>
                <a:lnTo>
                  <a:pt x="108" y="149"/>
                </a:lnTo>
                <a:lnTo>
                  <a:pt x="103" y="142"/>
                </a:lnTo>
                <a:lnTo>
                  <a:pt x="99" y="138"/>
                </a:lnTo>
                <a:lnTo>
                  <a:pt x="92" y="136"/>
                </a:lnTo>
                <a:lnTo>
                  <a:pt x="89" y="120"/>
                </a:lnTo>
                <a:lnTo>
                  <a:pt x="82" y="107"/>
                </a:lnTo>
                <a:lnTo>
                  <a:pt x="78" y="103"/>
                </a:lnTo>
                <a:lnTo>
                  <a:pt x="70" y="98"/>
                </a:lnTo>
                <a:lnTo>
                  <a:pt x="68" y="83"/>
                </a:lnTo>
                <a:lnTo>
                  <a:pt x="64" y="73"/>
                </a:lnTo>
                <a:lnTo>
                  <a:pt x="60" y="67"/>
                </a:lnTo>
                <a:lnTo>
                  <a:pt x="51" y="61"/>
                </a:lnTo>
                <a:lnTo>
                  <a:pt x="60" y="44"/>
                </a:lnTo>
                <a:lnTo>
                  <a:pt x="59" y="39"/>
                </a:lnTo>
                <a:lnTo>
                  <a:pt x="54" y="34"/>
                </a:lnTo>
                <a:lnTo>
                  <a:pt x="47" y="30"/>
                </a:lnTo>
                <a:lnTo>
                  <a:pt x="37" y="29"/>
                </a:lnTo>
                <a:lnTo>
                  <a:pt x="36" y="23"/>
                </a:lnTo>
                <a:lnTo>
                  <a:pt x="36" y="19"/>
                </a:lnTo>
                <a:lnTo>
                  <a:pt x="37" y="16"/>
                </a:lnTo>
                <a:lnTo>
                  <a:pt x="43" y="8"/>
                </a:lnTo>
                <a:lnTo>
                  <a:pt x="43" y="4"/>
                </a:lnTo>
                <a:lnTo>
                  <a:pt x="42" y="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1" name="Freeform 69">
            <a:extLst>
              <a:ext uri="{FF2B5EF4-FFF2-40B4-BE49-F238E27FC236}">
                <a16:creationId xmlns:a16="http://schemas.microsoft.com/office/drawing/2014/main" id="{3BFB4D9F-7777-C474-445E-236A401C9D9F}"/>
              </a:ext>
            </a:extLst>
          </p:cNvPr>
          <p:cNvSpPr>
            <a:spLocks/>
          </p:cNvSpPr>
          <p:nvPr/>
        </p:nvSpPr>
        <p:spPr bwMode="auto">
          <a:xfrm>
            <a:off x="6200365" y="2732757"/>
            <a:ext cx="80947" cy="77376"/>
          </a:xfrm>
          <a:custGeom>
            <a:avLst/>
            <a:gdLst/>
            <a:ahLst/>
            <a:cxnLst>
              <a:cxn ang="0">
                <a:pos x="16" y="1"/>
              </a:cxn>
              <a:cxn ang="0">
                <a:pos x="24" y="0"/>
              </a:cxn>
              <a:cxn ang="0">
                <a:pos x="30" y="2"/>
              </a:cxn>
              <a:cxn ang="0">
                <a:pos x="34" y="6"/>
              </a:cxn>
              <a:cxn ang="0">
                <a:pos x="37" y="12"/>
              </a:cxn>
              <a:cxn ang="0">
                <a:pos x="39" y="18"/>
              </a:cxn>
              <a:cxn ang="0">
                <a:pos x="34" y="26"/>
              </a:cxn>
              <a:cxn ang="0">
                <a:pos x="29" y="31"/>
              </a:cxn>
              <a:cxn ang="0">
                <a:pos x="24" y="29"/>
              </a:cxn>
              <a:cxn ang="0">
                <a:pos x="16" y="26"/>
              </a:cxn>
              <a:cxn ang="0">
                <a:pos x="14" y="17"/>
              </a:cxn>
              <a:cxn ang="0">
                <a:pos x="12" y="19"/>
              </a:cxn>
              <a:cxn ang="0">
                <a:pos x="6" y="21"/>
              </a:cxn>
              <a:cxn ang="0">
                <a:pos x="1" y="17"/>
              </a:cxn>
              <a:cxn ang="0">
                <a:pos x="0" y="13"/>
              </a:cxn>
              <a:cxn ang="0">
                <a:pos x="2" y="8"/>
              </a:cxn>
              <a:cxn ang="0">
                <a:pos x="16" y="1"/>
              </a:cxn>
            </a:cxnLst>
            <a:rect l="0" t="0" r="r" b="b"/>
            <a:pathLst>
              <a:path w="40" h="32">
                <a:moveTo>
                  <a:pt x="16" y="1"/>
                </a:moveTo>
                <a:lnTo>
                  <a:pt x="24" y="0"/>
                </a:lnTo>
                <a:lnTo>
                  <a:pt x="30" y="2"/>
                </a:lnTo>
                <a:lnTo>
                  <a:pt x="34" y="6"/>
                </a:lnTo>
                <a:lnTo>
                  <a:pt x="37" y="12"/>
                </a:lnTo>
                <a:lnTo>
                  <a:pt x="39" y="18"/>
                </a:lnTo>
                <a:lnTo>
                  <a:pt x="34" y="26"/>
                </a:lnTo>
                <a:lnTo>
                  <a:pt x="29" y="31"/>
                </a:lnTo>
                <a:lnTo>
                  <a:pt x="24" y="29"/>
                </a:lnTo>
                <a:lnTo>
                  <a:pt x="16" y="26"/>
                </a:lnTo>
                <a:lnTo>
                  <a:pt x="14" y="17"/>
                </a:lnTo>
                <a:lnTo>
                  <a:pt x="12" y="19"/>
                </a:lnTo>
                <a:lnTo>
                  <a:pt x="6" y="21"/>
                </a:lnTo>
                <a:lnTo>
                  <a:pt x="1" y="17"/>
                </a:lnTo>
                <a:lnTo>
                  <a:pt x="0" y="13"/>
                </a:lnTo>
                <a:lnTo>
                  <a:pt x="2" y="8"/>
                </a:lnTo>
                <a:lnTo>
                  <a:pt x="16"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2" name="Freeform 70">
            <a:extLst>
              <a:ext uri="{FF2B5EF4-FFF2-40B4-BE49-F238E27FC236}">
                <a16:creationId xmlns:a16="http://schemas.microsoft.com/office/drawing/2014/main" id="{BF3024F5-2EF7-616C-02B5-D75157E20FA9}"/>
              </a:ext>
            </a:extLst>
          </p:cNvPr>
          <p:cNvSpPr>
            <a:spLocks/>
          </p:cNvSpPr>
          <p:nvPr/>
        </p:nvSpPr>
        <p:spPr bwMode="auto">
          <a:xfrm>
            <a:off x="6647955" y="2608956"/>
            <a:ext cx="78567" cy="152173"/>
          </a:xfrm>
          <a:custGeom>
            <a:avLst/>
            <a:gdLst/>
            <a:ahLst/>
            <a:cxnLst>
              <a:cxn ang="0">
                <a:pos x="30" y="58"/>
              </a:cxn>
              <a:cxn ang="0">
                <a:pos x="31" y="45"/>
              </a:cxn>
              <a:cxn ang="0">
                <a:pos x="30" y="37"/>
              </a:cxn>
              <a:cxn ang="0">
                <a:pos x="31" y="32"/>
              </a:cxn>
              <a:cxn ang="0">
                <a:pos x="36" y="29"/>
              </a:cxn>
              <a:cxn ang="0">
                <a:pos x="38" y="25"/>
              </a:cxn>
              <a:cxn ang="0">
                <a:pos x="36" y="22"/>
              </a:cxn>
              <a:cxn ang="0">
                <a:pos x="31" y="15"/>
              </a:cxn>
              <a:cxn ang="0">
                <a:pos x="30" y="0"/>
              </a:cxn>
              <a:cxn ang="0">
                <a:pos x="25" y="1"/>
              </a:cxn>
              <a:cxn ang="0">
                <a:pos x="2" y="20"/>
              </a:cxn>
              <a:cxn ang="0">
                <a:pos x="0" y="24"/>
              </a:cxn>
              <a:cxn ang="0">
                <a:pos x="0" y="33"/>
              </a:cxn>
              <a:cxn ang="0">
                <a:pos x="1" y="45"/>
              </a:cxn>
              <a:cxn ang="0">
                <a:pos x="8" y="54"/>
              </a:cxn>
              <a:cxn ang="0">
                <a:pos x="8" y="62"/>
              </a:cxn>
              <a:cxn ang="0">
                <a:pos x="30" y="58"/>
              </a:cxn>
            </a:cxnLst>
            <a:rect l="0" t="0" r="r" b="b"/>
            <a:pathLst>
              <a:path w="39" h="63">
                <a:moveTo>
                  <a:pt x="30" y="58"/>
                </a:moveTo>
                <a:lnTo>
                  <a:pt x="31" y="45"/>
                </a:lnTo>
                <a:lnTo>
                  <a:pt x="30" y="37"/>
                </a:lnTo>
                <a:lnTo>
                  <a:pt x="31" y="32"/>
                </a:lnTo>
                <a:lnTo>
                  <a:pt x="36" y="29"/>
                </a:lnTo>
                <a:lnTo>
                  <a:pt x="38" y="25"/>
                </a:lnTo>
                <a:lnTo>
                  <a:pt x="36" y="22"/>
                </a:lnTo>
                <a:lnTo>
                  <a:pt x="31" y="15"/>
                </a:lnTo>
                <a:lnTo>
                  <a:pt x="30" y="0"/>
                </a:lnTo>
                <a:lnTo>
                  <a:pt x="25" y="1"/>
                </a:lnTo>
                <a:lnTo>
                  <a:pt x="2" y="20"/>
                </a:lnTo>
                <a:lnTo>
                  <a:pt x="0" y="24"/>
                </a:lnTo>
                <a:lnTo>
                  <a:pt x="0" y="33"/>
                </a:lnTo>
                <a:lnTo>
                  <a:pt x="1" y="45"/>
                </a:lnTo>
                <a:lnTo>
                  <a:pt x="8" y="54"/>
                </a:lnTo>
                <a:lnTo>
                  <a:pt x="8" y="62"/>
                </a:lnTo>
                <a:lnTo>
                  <a:pt x="30" y="5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3" name="Freeform 71">
            <a:extLst>
              <a:ext uri="{FF2B5EF4-FFF2-40B4-BE49-F238E27FC236}">
                <a16:creationId xmlns:a16="http://schemas.microsoft.com/office/drawing/2014/main" id="{8E686529-222D-9AE6-CBCC-9B1CE63FDB57}"/>
              </a:ext>
            </a:extLst>
          </p:cNvPr>
          <p:cNvSpPr>
            <a:spLocks/>
          </p:cNvSpPr>
          <p:nvPr/>
        </p:nvSpPr>
        <p:spPr bwMode="auto">
          <a:xfrm>
            <a:off x="6752712" y="1809405"/>
            <a:ext cx="373785" cy="925932"/>
          </a:xfrm>
          <a:custGeom>
            <a:avLst/>
            <a:gdLst/>
            <a:ahLst/>
            <a:cxnLst>
              <a:cxn ang="0">
                <a:pos x="2" y="297"/>
              </a:cxn>
              <a:cxn ang="0">
                <a:pos x="1" y="347"/>
              </a:cxn>
              <a:cxn ang="0">
                <a:pos x="19" y="384"/>
              </a:cxn>
              <a:cxn ang="0">
                <a:pos x="40" y="383"/>
              </a:cxn>
              <a:cxn ang="0">
                <a:pos x="50" y="371"/>
              </a:cxn>
              <a:cxn ang="0">
                <a:pos x="70" y="343"/>
              </a:cxn>
              <a:cxn ang="0">
                <a:pos x="71" y="318"/>
              </a:cxn>
              <a:cxn ang="0">
                <a:pos x="97" y="291"/>
              </a:cxn>
              <a:cxn ang="0">
                <a:pos x="101" y="275"/>
              </a:cxn>
              <a:cxn ang="0">
                <a:pos x="92" y="263"/>
              </a:cxn>
              <a:cxn ang="0">
                <a:pos x="84" y="227"/>
              </a:cxn>
              <a:cxn ang="0">
                <a:pos x="87" y="223"/>
              </a:cxn>
              <a:cxn ang="0">
                <a:pos x="96" y="198"/>
              </a:cxn>
              <a:cxn ang="0">
                <a:pos x="120" y="181"/>
              </a:cxn>
              <a:cxn ang="0">
                <a:pos x="131" y="162"/>
              </a:cxn>
              <a:cxn ang="0">
                <a:pos x="134" y="139"/>
              </a:cxn>
              <a:cxn ang="0">
                <a:pos x="155" y="120"/>
              </a:cxn>
              <a:cxn ang="0">
                <a:pos x="171" y="115"/>
              </a:cxn>
              <a:cxn ang="0">
                <a:pos x="182" y="117"/>
              </a:cxn>
              <a:cxn ang="0">
                <a:pos x="173" y="99"/>
              </a:cxn>
              <a:cxn ang="0">
                <a:pos x="166" y="72"/>
              </a:cxn>
              <a:cxn ang="0">
                <a:pos x="170" y="58"/>
              </a:cxn>
              <a:cxn ang="0">
                <a:pos x="154" y="40"/>
              </a:cxn>
              <a:cxn ang="0">
                <a:pos x="142" y="24"/>
              </a:cxn>
              <a:cxn ang="0">
                <a:pos x="128" y="0"/>
              </a:cxn>
              <a:cxn ang="0">
                <a:pos x="100" y="23"/>
              </a:cxn>
              <a:cxn ang="0">
                <a:pos x="88" y="42"/>
              </a:cxn>
              <a:cxn ang="0">
                <a:pos x="80" y="58"/>
              </a:cxn>
              <a:cxn ang="0">
                <a:pos x="68" y="93"/>
              </a:cxn>
              <a:cxn ang="0">
                <a:pos x="53" y="104"/>
              </a:cxn>
              <a:cxn ang="0">
                <a:pos x="39" y="138"/>
              </a:cxn>
              <a:cxn ang="0">
                <a:pos x="14" y="176"/>
              </a:cxn>
              <a:cxn ang="0">
                <a:pos x="16" y="231"/>
              </a:cxn>
              <a:cxn ang="0">
                <a:pos x="14" y="268"/>
              </a:cxn>
              <a:cxn ang="0">
                <a:pos x="1" y="279"/>
              </a:cxn>
            </a:cxnLst>
            <a:rect l="0" t="0" r="r" b="b"/>
            <a:pathLst>
              <a:path w="183" h="388">
                <a:moveTo>
                  <a:pt x="1" y="279"/>
                </a:moveTo>
                <a:lnTo>
                  <a:pt x="2" y="297"/>
                </a:lnTo>
                <a:lnTo>
                  <a:pt x="0" y="320"/>
                </a:lnTo>
                <a:lnTo>
                  <a:pt x="1" y="347"/>
                </a:lnTo>
                <a:lnTo>
                  <a:pt x="14" y="365"/>
                </a:lnTo>
                <a:lnTo>
                  <a:pt x="19" y="384"/>
                </a:lnTo>
                <a:lnTo>
                  <a:pt x="27" y="387"/>
                </a:lnTo>
                <a:lnTo>
                  <a:pt x="40" y="383"/>
                </a:lnTo>
                <a:lnTo>
                  <a:pt x="43" y="375"/>
                </a:lnTo>
                <a:lnTo>
                  <a:pt x="50" y="371"/>
                </a:lnTo>
                <a:lnTo>
                  <a:pt x="60" y="369"/>
                </a:lnTo>
                <a:lnTo>
                  <a:pt x="70" y="343"/>
                </a:lnTo>
                <a:lnTo>
                  <a:pt x="73" y="326"/>
                </a:lnTo>
                <a:lnTo>
                  <a:pt x="71" y="318"/>
                </a:lnTo>
                <a:lnTo>
                  <a:pt x="90" y="298"/>
                </a:lnTo>
                <a:lnTo>
                  <a:pt x="97" y="291"/>
                </a:lnTo>
                <a:lnTo>
                  <a:pt x="100" y="283"/>
                </a:lnTo>
                <a:lnTo>
                  <a:pt x="101" y="275"/>
                </a:lnTo>
                <a:lnTo>
                  <a:pt x="97" y="267"/>
                </a:lnTo>
                <a:lnTo>
                  <a:pt x="92" y="263"/>
                </a:lnTo>
                <a:lnTo>
                  <a:pt x="83" y="261"/>
                </a:lnTo>
                <a:lnTo>
                  <a:pt x="84" y="227"/>
                </a:lnTo>
                <a:lnTo>
                  <a:pt x="84" y="230"/>
                </a:lnTo>
                <a:lnTo>
                  <a:pt x="87" y="223"/>
                </a:lnTo>
                <a:lnTo>
                  <a:pt x="90" y="209"/>
                </a:lnTo>
                <a:lnTo>
                  <a:pt x="96" y="198"/>
                </a:lnTo>
                <a:lnTo>
                  <a:pt x="109" y="186"/>
                </a:lnTo>
                <a:lnTo>
                  <a:pt x="120" y="181"/>
                </a:lnTo>
                <a:lnTo>
                  <a:pt x="128" y="171"/>
                </a:lnTo>
                <a:lnTo>
                  <a:pt x="131" y="162"/>
                </a:lnTo>
                <a:lnTo>
                  <a:pt x="134" y="151"/>
                </a:lnTo>
                <a:lnTo>
                  <a:pt x="134" y="139"/>
                </a:lnTo>
                <a:lnTo>
                  <a:pt x="145" y="127"/>
                </a:lnTo>
                <a:lnTo>
                  <a:pt x="155" y="120"/>
                </a:lnTo>
                <a:lnTo>
                  <a:pt x="164" y="117"/>
                </a:lnTo>
                <a:lnTo>
                  <a:pt x="171" y="115"/>
                </a:lnTo>
                <a:lnTo>
                  <a:pt x="180" y="118"/>
                </a:lnTo>
                <a:lnTo>
                  <a:pt x="182" y="117"/>
                </a:lnTo>
                <a:lnTo>
                  <a:pt x="182" y="114"/>
                </a:lnTo>
                <a:lnTo>
                  <a:pt x="173" y="99"/>
                </a:lnTo>
                <a:lnTo>
                  <a:pt x="165" y="78"/>
                </a:lnTo>
                <a:lnTo>
                  <a:pt x="166" y="72"/>
                </a:lnTo>
                <a:lnTo>
                  <a:pt x="170" y="65"/>
                </a:lnTo>
                <a:lnTo>
                  <a:pt x="170" y="58"/>
                </a:lnTo>
                <a:lnTo>
                  <a:pt x="165" y="48"/>
                </a:lnTo>
                <a:lnTo>
                  <a:pt x="154" y="40"/>
                </a:lnTo>
                <a:lnTo>
                  <a:pt x="148" y="32"/>
                </a:lnTo>
                <a:lnTo>
                  <a:pt x="142" y="24"/>
                </a:lnTo>
                <a:lnTo>
                  <a:pt x="132" y="18"/>
                </a:lnTo>
                <a:lnTo>
                  <a:pt x="128" y="0"/>
                </a:lnTo>
                <a:lnTo>
                  <a:pt x="116" y="7"/>
                </a:lnTo>
                <a:lnTo>
                  <a:pt x="100" y="23"/>
                </a:lnTo>
                <a:lnTo>
                  <a:pt x="94" y="30"/>
                </a:lnTo>
                <a:lnTo>
                  <a:pt x="88" y="42"/>
                </a:lnTo>
                <a:lnTo>
                  <a:pt x="84" y="51"/>
                </a:lnTo>
                <a:lnTo>
                  <a:pt x="80" y="58"/>
                </a:lnTo>
                <a:lnTo>
                  <a:pt x="78" y="79"/>
                </a:lnTo>
                <a:lnTo>
                  <a:pt x="68" y="93"/>
                </a:lnTo>
                <a:lnTo>
                  <a:pt x="60" y="101"/>
                </a:lnTo>
                <a:lnTo>
                  <a:pt x="53" y="104"/>
                </a:lnTo>
                <a:lnTo>
                  <a:pt x="50" y="121"/>
                </a:lnTo>
                <a:lnTo>
                  <a:pt x="39" y="138"/>
                </a:lnTo>
                <a:lnTo>
                  <a:pt x="37" y="163"/>
                </a:lnTo>
                <a:lnTo>
                  <a:pt x="14" y="176"/>
                </a:lnTo>
                <a:lnTo>
                  <a:pt x="16" y="183"/>
                </a:lnTo>
                <a:lnTo>
                  <a:pt x="16" y="231"/>
                </a:lnTo>
                <a:lnTo>
                  <a:pt x="16" y="258"/>
                </a:lnTo>
                <a:lnTo>
                  <a:pt x="14" y="268"/>
                </a:lnTo>
                <a:lnTo>
                  <a:pt x="11" y="274"/>
                </a:lnTo>
                <a:lnTo>
                  <a:pt x="1" y="27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4" name="Freeform 72">
            <a:extLst>
              <a:ext uri="{FF2B5EF4-FFF2-40B4-BE49-F238E27FC236}">
                <a16:creationId xmlns:a16="http://schemas.microsoft.com/office/drawing/2014/main" id="{C475A669-A0FC-ACC3-72D0-9969DD11734F}"/>
              </a:ext>
            </a:extLst>
          </p:cNvPr>
          <p:cNvSpPr>
            <a:spLocks/>
          </p:cNvSpPr>
          <p:nvPr/>
        </p:nvSpPr>
        <p:spPr bwMode="auto">
          <a:xfrm>
            <a:off x="7009838" y="1742345"/>
            <a:ext cx="280935" cy="735072"/>
          </a:xfrm>
          <a:custGeom>
            <a:avLst/>
            <a:gdLst/>
            <a:ahLst/>
            <a:cxnLst>
              <a:cxn ang="0">
                <a:pos x="112" y="60"/>
              </a:cxn>
              <a:cxn ang="0">
                <a:pos x="134" y="111"/>
              </a:cxn>
              <a:cxn ang="0">
                <a:pos x="128" y="145"/>
              </a:cxn>
              <a:cxn ang="0">
                <a:pos x="123" y="204"/>
              </a:cxn>
              <a:cxn ang="0">
                <a:pos x="129" y="217"/>
              </a:cxn>
              <a:cxn ang="0">
                <a:pos x="137" y="237"/>
              </a:cxn>
              <a:cxn ang="0">
                <a:pos x="134" y="258"/>
              </a:cxn>
              <a:cxn ang="0">
                <a:pos x="99" y="291"/>
              </a:cxn>
              <a:cxn ang="0">
                <a:pos x="83" y="291"/>
              </a:cxn>
              <a:cxn ang="0">
                <a:pos x="73" y="295"/>
              </a:cxn>
              <a:cxn ang="0">
                <a:pos x="51" y="300"/>
              </a:cxn>
              <a:cxn ang="0">
                <a:pos x="39" y="307"/>
              </a:cxn>
              <a:cxn ang="0">
                <a:pos x="15" y="295"/>
              </a:cxn>
              <a:cxn ang="0">
                <a:pos x="5" y="284"/>
              </a:cxn>
              <a:cxn ang="0">
                <a:pos x="5" y="259"/>
              </a:cxn>
              <a:cxn ang="0">
                <a:pos x="7" y="219"/>
              </a:cxn>
              <a:cxn ang="0">
                <a:pos x="22" y="204"/>
              </a:cxn>
              <a:cxn ang="0">
                <a:pos x="51" y="182"/>
              </a:cxn>
              <a:cxn ang="0">
                <a:pos x="62" y="159"/>
              </a:cxn>
              <a:cxn ang="0">
                <a:pos x="53" y="146"/>
              </a:cxn>
              <a:cxn ang="0">
                <a:pos x="54" y="142"/>
              </a:cxn>
              <a:cxn ang="0">
                <a:pos x="39" y="111"/>
              </a:cxn>
              <a:cxn ang="0">
                <a:pos x="40" y="96"/>
              </a:cxn>
              <a:cxn ang="0">
                <a:pos x="42" y="85"/>
              </a:cxn>
              <a:cxn ang="0">
                <a:pos x="35" y="75"/>
              </a:cxn>
              <a:cxn ang="0">
                <a:pos x="22" y="59"/>
              </a:cxn>
              <a:cxn ang="0">
                <a:pos x="4" y="46"/>
              </a:cxn>
              <a:cxn ang="0">
                <a:pos x="4" y="23"/>
              </a:cxn>
              <a:cxn ang="0">
                <a:pos x="29" y="14"/>
              </a:cxn>
              <a:cxn ang="0">
                <a:pos x="40" y="21"/>
              </a:cxn>
              <a:cxn ang="0">
                <a:pos x="71" y="20"/>
              </a:cxn>
              <a:cxn ang="0">
                <a:pos x="81" y="4"/>
              </a:cxn>
              <a:cxn ang="0">
                <a:pos x="95" y="0"/>
              </a:cxn>
              <a:cxn ang="0">
                <a:pos x="131" y="17"/>
              </a:cxn>
              <a:cxn ang="0">
                <a:pos x="121" y="26"/>
              </a:cxn>
            </a:cxnLst>
            <a:rect l="0" t="0" r="r" b="b"/>
            <a:pathLst>
              <a:path w="138" h="308">
                <a:moveTo>
                  <a:pt x="110" y="44"/>
                </a:moveTo>
                <a:lnTo>
                  <a:pt x="112" y="60"/>
                </a:lnTo>
                <a:lnTo>
                  <a:pt x="134" y="80"/>
                </a:lnTo>
                <a:lnTo>
                  <a:pt x="134" y="111"/>
                </a:lnTo>
                <a:lnTo>
                  <a:pt x="121" y="124"/>
                </a:lnTo>
                <a:lnTo>
                  <a:pt x="128" y="145"/>
                </a:lnTo>
                <a:lnTo>
                  <a:pt x="123" y="179"/>
                </a:lnTo>
                <a:lnTo>
                  <a:pt x="123" y="204"/>
                </a:lnTo>
                <a:lnTo>
                  <a:pt x="125" y="212"/>
                </a:lnTo>
                <a:lnTo>
                  <a:pt x="129" y="217"/>
                </a:lnTo>
                <a:lnTo>
                  <a:pt x="134" y="226"/>
                </a:lnTo>
                <a:lnTo>
                  <a:pt x="137" y="237"/>
                </a:lnTo>
                <a:lnTo>
                  <a:pt x="135" y="250"/>
                </a:lnTo>
                <a:lnTo>
                  <a:pt x="134" y="258"/>
                </a:lnTo>
                <a:lnTo>
                  <a:pt x="99" y="290"/>
                </a:lnTo>
                <a:lnTo>
                  <a:pt x="99" y="291"/>
                </a:lnTo>
                <a:lnTo>
                  <a:pt x="92" y="290"/>
                </a:lnTo>
                <a:lnTo>
                  <a:pt x="83" y="291"/>
                </a:lnTo>
                <a:lnTo>
                  <a:pt x="78" y="292"/>
                </a:lnTo>
                <a:lnTo>
                  <a:pt x="73" y="295"/>
                </a:lnTo>
                <a:lnTo>
                  <a:pt x="59" y="300"/>
                </a:lnTo>
                <a:lnTo>
                  <a:pt x="51" y="300"/>
                </a:lnTo>
                <a:lnTo>
                  <a:pt x="43" y="303"/>
                </a:lnTo>
                <a:lnTo>
                  <a:pt x="39" y="307"/>
                </a:lnTo>
                <a:lnTo>
                  <a:pt x="25" y="302"/>
                </a:lnTo>
                <a:lnTo>
                  <a:pt x="15" y="295"/>
                </a:lnTo>
                <a:lnTo>
                  <a:pt x="10" y="291"/>
                </a:lnTo>
                <a:lnTo>
                  <a:pt x="5" y="284"/>
                </a:lnTo>
                <a:lnTo>
                  <a:pt x="3" y="275"/>
                </a:lnTo>
                <a:lnTo>
                  <a:pt x="5" y="259"/>
                </a:lnTo>
                <a:lnTo>
                  <a:pt x="4" y="227"/>
                </a:lnTo>
                <a:lnTo>
                  <a:pt x="7" y="219"/>
                </a:lnTo>
                <a:lnTo>
                  <a:pt x="12" y="212"/>
                </a:lnTo>
                <a:lnTo>
                  <a:pt x="22" y="204"/>
                </a:lnTo>
                <a:lnTo>
                  <a:pt x="46" y="185"/>
                </a:lnTo>
                <a:lnTo>
                  <a:pt x="51" y="182"/>
                </a:lnTo>
                <a:lnTo>
                  <a:pt x="59" y="172"/>
                </a:lnTo>
                <a:lnTo>
                  <a:pt x="62" y="159"/>
                </a:lnTo>
                <a:lnTo>
                  <a:pt x="60" y="152"/>
                </a:lnTo>
                <a:lnTo>
                  <a:pt x="53" y="146"/>
                </a:lnTo>
                <a:lnTo>
                  <a:pt x="54" y="143"/>
                </a:lnTo>
                <a:lnTo>
                  <a:pt x="54" y="142"/>
                </a:lnTo>
                <a:lnTo>
                  <a:pt x="43" y="124"/>
                </a:lnTo>
                <a:lnTo>
                  <a:pt x="39" y="111"/>
                </a:lnTo>
                <a:lnTo>
                  <a:pt x="37" y="98"/>
                </a:lnTo>
                <a:lnTo>
                  <a:pt x="40" y="96"/>
                </a:lnTo>
                <a:lnTo>
                  <a:pt x="42" y="89"/>
                </a:lnTo>
                <a:lnTo>
                  <a:pt x="42" y="85"/>
                </a:lnTo>
                <a:lnTo>
                  <a:pt x="40" y="80"/>
                </a:lnTo>
                <a:lnTo>
                  <a:pt x="35" y="75"/>
                </a:lnTo>
                <a:lnTo>
                  <a:pt x="25" y="68"/>
                </a:lnTo>
                <a:lnTo>
                  <a:pt x="22" y="59"/>
                </a:lnTo>
                <a:lnTo>
                  <a:pt x="14" y="52"/>
                </a:lnTo>
                <a:lnTo>
                  <a:pt x="4" y="46"/>
                </a:lnTo>
                <a:lnTo>
                  <a:pt x="0" y="26"/>
                </a:lnTo>
                <a:lnTo>
                  <a:pt x="4" y="23"/>
                </a:lnTo>
                <a:lnTo>
                  <a:pt x="15" y="16"/>
                </a:lnTo>
                <a:lnTo>
                  <a:pt x="29" y="14"/>
                </a:lnTo>
                <a:lnTo>
                  <a:pt x="35" y="15"/>
                </a:lnTo>
                <a:lnTo>
                  <a:pt x="40" y="21"/>
                </a:lnTo>
                <a:lnTo>
                  <a:pt x="59" y="22"/>
                </a:lnTo>
                <a:lnTo>
                  <a:pt x="71" y="20"/>
                </a:lnTo>
                <a:lnTo>
                  <a:pt x="78" y="13"/>
                </a:lnTo>
                <a:lnTo>
                  <a:pt x="81" y="4"/>
                </a:lnTo>
                <a:lnTo>
                  <a:pt x="89" y="0"/>
                </a:lnTo>
                <a:lnTo>
                  <a:pt x="95" y="0"/>
                </a:lnTo>
                <a:lnTo>
                  <a:pt x="101" y="1"/>
                </a:lnTo>
                <a:lnTo>
                  <a:pt x="131" y="17"/>
                </a:lnTo>
                <a:lnTo>
                  <a:pt x="129" y="21"/>
                </a:lnTo>
                <a:lnTo>
                  <a:pt x="121" y="26"/>
                </a:lnTo>
                <a:lnTo>
                  <a:pt x="110" y="4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5" name="Freeform 73">
            <a:extLst>
              <a:ext uri="{FF2B5EF4-FFF2-40B4-BE49-F238E27FC236}">
                <a16:creationId xmlns:a16="http://schemas.microsoft.com/office/drawing/2014/main" id="{A933D2B2-0E7D-5376-187E-8680F173015E}"/>
              </a:ext>
            </a:extLst>
          </p:cNvPr>
          <p:cNvSpPr>
            <a:spLocks/>
          </p:cNvSpPr>
          <p:nvPr/>
        </p:nvSpPr>
        <p:spPr bwMode="auto">
          <a:xfrm>
            <a:off x="6709856" y="2781763"/>
            <a:ext cx="119040" cy="198599"/>
          </a:xfrm>
          <a:custGeom>
            <a:avLst/>
            <a:gdLst/>
            <a:ahLst/>
            <a:cxnLst>
              <a:cxn ang="0">
                <a:pos x="28" y="82"/>
              </a:cxn>
              <a:cxn ang="0">
                <a:pos x="18" y="77"/>
              </a:cxn>
              <a:cxn ang="0">
                <a:pos x="13" y="78"/>
              </a:cxn>
              <a:cxn ang="0">
                <a:pos x="2" y="80"/>
              </a:cxn>
              <a:cxn ang="0">
                <a:pos x="0" y="77"/>
              </a:cxn>
              <a:cxn ang="0">
                <a:pos x="0" y="74"/>
              </a:cxn>
              <a:cxn ang="0">
                <a:pos x="2" y="70"/>
              </a:cxn>
              <a:cxn ang="0">
                <a:pos x="3" y="64"/>
              </a:cxn>
              <a:cxn ang="0">
                <a:pos x="8" y="56"/>
              </a:cxn>
              <a:cxn ang="0">
                <a:pos x="13" y="53"/>
              </a:cxn>
              <a:cxn ang="0">
                <a:pos x="8" y="47"/>
              </a:cxn>
              <a:cxn ang="0">
                <a:pos x="8" y="44"/>
              </a:cxn>
              <a:cxn ang="0">
                <a:pos x="12" y="42"/>
              </a:cxn>
              <a:cxn ang="0">
                <a:pos x="15" y="39"/>
              </a:cxn>
              <a:cxn ang="0">
                <a:pos x="16" y="34"/>
              </a:cxn>
              <a:cxn ang="0">
                <a:pos x="11" y="29"/>
              </a:cxn>
              <a:cxn ang="0">
                <a:pos x="13" y="26"/>
              </a:cxn>
              <a:cxn ang="0">
                <a:pos x="15" y="25"/>
              </a:cxn>
              <a:cxn ang="0">
                <a:pos x="22" y="25"/>
              </a:cxn>
              <a:cxn ang="0">
                <a:pos x="11" y="24"/>
              </a:cxn>
              <a:cxn ang="0">
                <a:pos x="8" y="20"/>
              </a:cxn>
              <a:cxn ang="0">
                <a:pos x="10" y="13"/>
              </a:cxn>
              <a:cxn ang="0">
                <a:pos x="11" y="14"/>
              </a:cxn>
              <a:cxn ang="0">
                <a:pos x="15" y="12"/>
              </a:cxn>
              <a:cxn ang="0">
                <a:pos x="20" y="8"/>
              </a:cxn>
              <a:cxn ang="0">
                <a:pos x="33" y="0"/>
              </a:cxn>
              <a:cxn ang="0">
                <a:pos x="40" y="1"/>
              </a:cxn>
              <a:cxn ang="0">
                <a:pos x="48" y="10"/>
              </a:cxn>
              <a:cxn ang="0">
                <a:pos x="50" y="26"/>
              </a:cxn>
              <a:cxn ang="0">
                <a:pos x="48" y="29"/>
              </a:cxn>
              <a:cxn ang="0">
                <a:pos x="48" y="31"/>
              </a:cxn>
              <a:cxn ang="0">
                <a:pos x="45" y="33"/>
              </a:cxn>
              <a:cxn ang="0">
                <a:pos x="45" y="35"/>
              </a:cxn>
              <a:cxn ang="0">
                <a:pos x="50" y="41"/>
              </a:cxn>
              <a:cxn ang="0">
                <a:pos x="55" y="46"/>
              </a:cxn>
              <a:cxn ang="0">
                <a:pos x="57" y="49"/>
              </a:cxn>
              <a:cxn ang="0">
                <a:pos x="55" y="50"/>
              </a:cxn>
              <a:cxn ang="0">
                <a:pos x="53" y="53"/>
              </a:cxn>
              <a:cxn ang="0">
                <a:pos x="50" y="57"/>
              </a:cxn>
              <a:cxn ang="0">
                <a:pos x="53" y="60"/>
              </a:cxn>
              <a:cxn ang="0">
                <a:pos x="50" y="66"/>
              </a:cxn>
              <a:cxn ang="0">
                <a:pos x="50" y="69"/>
              </a:cxn>
              <a:cxn ang="0">
                <a:pos x="53" y="74"/>
              </a:cxn>
              <a:cxn ang="0">
                <a:pos x="50" y="77"/>
              </a:cxn>
              <a:cxn ang="0">
                <a:pos x="48" y="74"/>
              </a:cxn>
              <a:cxn ang="0">
                <a:pos x="46" y="74"/>
              </a:cxn>
              <a:cxn ang="0">
                <a:pos x="48" y="77"/>
              </a:cxn>
              <a:cxn ang="0">
                <a:pos x="40" y="80"/>
              </a:cxn>
              <a:cxn ang="0">
                <a:pos x="33" y="82"/>
              </a:cxn>
              <a:cxn ang="0">
                <a:pos x="28" y="82"/>
              </a:cxn>
            </a:cxnLst>
            <a:rect l="0" t="0" r="r" b="b"/>
            <a:pathLst>
              <a:path w="58" h="83">
                <a:moveTo>
                  <a:pt x="28" y="82"/>
                </a:moveTo>
                <a:lnTo>
                  <a:pt x="18" y="77"/>
                </a:lnTo>
                <a:lnTo>
                  <a:pt x="13" y="78"/>
                </a:lnTo>
                <a:lnTo>
                  <a:pt x="2" y="80"/>
                </a:lnTo>
                <a:lnTo>
                  <a:pt x="0" y="77"/>
                </a:lnTo>
                <a:lnTo>
                  <a:pt x="0" y="74"/>
                </a:lnTo>
                <a:lnTo>
                  <a:pt x="2" y="70"/>
                </a:lnTo>
                <a:lnTo>
                  <a:pt x="3" y="64"/>
                </a:lnTo>
                <a:lnTo>
                  <a:pt x="8" y="56"/>
                </a:lnTo>
                <a:lnTo>
                  <a:pt x="13" y="53"/>
                </a:lnTo>
                <a:lnTo>
                  <a:pt x="8" y="47"/>
                </a:lnTo>
                <a:lnTo>
                  <a:pt x="8" y="44"/>
                </a:lnTo>
                <a:lnTo>
                  <a:pt x="12" y="42"/>
                </a:lnTo>
                <a:lnTo>
                  <a:pt x="15" y="39"/>
                </a:lnTo>
                <a:lnTo>
                  <a:pt x="16" y="34"/>
                </a:lnTo>
                <a:lnTo>
                  <a:pt x="11" y="29"/>
                </a:lnTo>
                <a:lnTo>
                  <a:pt x="13" y="26"/>
                </a:lnTo>
                <a:lnTo>
                  <a:pt x="15" y="25"/>
                </a:lnTo>
                <a:lnTo>
                  <a:pt x="22" y="25"/>
                </a:lnTo>
                <a:lnTo>
                  <a:pt x="11" y="24"/>
                </a:lnTo>
                <a:lnTo>
                  <a:pt x="8" y="20"/>
                </a:lnTo>
                <a:lnTo>
                  <a:pt x="10" y="13"/>
                </a:lnTo>
                <a:lnTo>
                  <a:pt x="11" y="14"/>
                </a:lnTo>
                <a:lnTo>
                  <a:pt x="15" y="12"/>
                </a:lnTo>
                <a:lnTo>
                  <a:pt x="20" y="8"/>
                </a:lnTo>
                <a:lnTo>
                  <a:pt x="33" y="0"/>
                </a:lnTo>
                <a:lnTo>
                  <a:pt x="40" y="1"/>
                </a:lnTo>
                <a:lnTo>
                  <a:pt x="48" y="10"/>
                </a:lnTo>
                <a:lnTo>
                  <a:pt x="50" y="26"/>
                </a:lnTo>
                <a:lnTo>
                  <a:pt x="48" y="29"/>
                </a:lnTo>
                <a:lnTo>
                  <a:pt x="48" y="31"/>
                </a:lnTo>
                <a:lnTo>
                  <a:pt x="45" y="33"/>
                </a:lnTo>
                <a:lnTo>
                  <a:pt x="45" y="35"/>
                </a:lnTo>
                <a:lnTo>
                  <a:pt x="50" y="41"/>
                </a:lnTo>
                <a:lnTo>
                  <a:pt x="55" y="46"/>
                </a:lnTo>
                <a:lnTo>
                  <a:pt x="57" y="49"/>
                </a:lnTo>
                <a:lnTo>
                  <a:pt x="55" y="50"/>
                </a:lnTo>
                <a:lnTo>
                  <a:pt x="53" y="53"/>
                </a:lnTo>
                <a:lnTo>
                  <a:pt x="50" y="57"/>
                </a:lnTo>
                <a:lnTo>
                  <a:pt x="53" y="60"/>
                </a:lnTo>
                <a:lnTo>
                  <a:pt x="50" y="66"/>
                </a:lnTo>
                <a:lnTo>
                  <a:pt x="50" y="69"/>
                </a:lnTo>
                <a:lnTo>
                  <a:pt x="53" y="74"/>
                </a:lnTo>
                <a:lnTo>
                  <a:pt x="50" y="77"/>
                </a:lnTo>
                <a:lnTo>
                  <a:pt x="48" y="74"/>
                </a:lnTo>
                <a:lnTo>
                  <a:pt x="46" y="74"/>
                </a:lnTo>
                <a:lnTo>
                  <a:pt x="48" y="77"/>
                </a:lnTo>
                <a:lnTo>
                  <a:pt x="40" y="80"/>
                </a:lnTo>
                <a:lnTo>
                  <a:pt x="33" y="82"/>
                </a:lnTo>
                <a:lnTo>
                  <a:pt x="28" y="8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6" name="Freeform 74">
            <a:extLst>
              <a:ext uri="{FF2B5EF4-FFF2-40B4-BE49-F238E27FC236}">
                <a16:creationId xmlns:a16="http://schemas.microsoft.com/office/drawing/2014/main" id="{9E849435-62F6-F739-F1A5-545FA4E8C851}"/>
              </a:ext>
            </a:extLst>
          </p:cNvPr>
          <p:cNvSpPr>
            <a:spLocks/>
          </p:cNvSpPr>
          <p:nvPr/>
        </p:nvSpPr>
        <p:spPr bwMode="auto">
          <a:xfrm>
            <a:off x="7152686" y="3356925"/>
            <a:ext cx="492825" cy="268236"/>
          </a:xfrm>
          <a:custGeom>
            <a:avLst/>
            <a:gdLst/>
            <a:ahLst/>
            <a:cxnLst>
              <a:cxn ang="0">
                <a:pos x="219" y="40"/>
              </a:cxn>
              <a:cxn ang="0">
                <a:pos x="233" y="58"/>
              </a:cxn>
              <a:cxn ang="0">
                <a:pos x="242" y="80"/>
              </a:cxn>
              <a:cxn ang="0">
                <a:pos x="236" y="80"/>
              </a:cxn>
              <a:cxn ang="0">
                <a:pos x="223" y="79"/>
              </a:cxn>
              <a:cxn ang="0">
                <a:pos x="206" y="82"/>
              </a:cxn>
              <a:cxn ang="0">
                <a:pos x="188" y="91"/>
              </a:cxn>
              <a:cxn ang="0">
                <a:pos x="180" y="93"/>
              </a:cxn>
              <a:cxn ang="0">
                <a:pos x="175" y="98"/>
              </a:cxn>
              <a:cxn ang="0">
                <a:pos x="153" y="102"/>
              </a:cxn>
              <a:cxn ang="0">
                <a:pos x="138" y="98"/>
              </a:cxn>
              <a:cxn ang="0">
                <a:pos x="132" y="102"/>
              </a:cxn>
              <a:cxn ang="0">
                <a:pos x="123" y="111"/>
              </a:cxn>
              <a:cxn ang="0">
                <a:pos x="126" y="104"/>
              </a:cxn>
              <a:cxn ang="0">
                <a:pos x="124" y="99"/>
              </a:cxn>
              <a:cxn ang="0">
                <a:pos x="110" y="105"/>
              </a:cxn>
              <a:cxn ang="0">
                <a:pos x="100" y="105"/>
              </a:cxn>
              <a:cxn ang="0">
                <a:pos x="80" y="105"/>
              </a:cxn>
              <a:cxn ang="0">
                <a:pos x="63" y="102"/>
              </a:cxn>
              <a:cxn ang="0">
                <a:pos x="51" y="111"/>
              </a:cxn>
              <a:cxn ang="0">
                <a:pos x="36" y="105"/>
              </a:cxn>
              <a:cxn ang="0">
                <a:pos x="13" y="90"/>
              </a:cxn>
              <a:cxn ang="0">
                <a:pos x="10" y="79"/>
              </a:cxn>
              <a:cxn ang="0">
                <a:pos x="1" y="69"/>
              </a:cxn>
              <a:cxn ang="0">
                <a:pos x="1" y="53"/>
              </a:cxn>
              <a:cxn ang="0">
                <a:pos x="8" y="44"/>
              </a:cxn>
              <a:cxn ang="0">
                <a:pos x="31" y="44"/>
              </a:cxn>
              <a:cxn ang="0">
                <a:pos x="44" y="40"/>
              </a:cxn>
              <a:cxn ang="0">
                <a:pos x="47" y="38"/>
              </a:cxn>
              <a:cxn ang="0">
                <a:pos x="40" y="29"/>
              </a:cxn>
              <a:cxn ang="0">
                <a:pos x="51" y="16"/>
              </a:cxn>
              <a:cxn ang="0">
                <a:pos x="76" y="13"/>
              </a:cxn>
              <a:cxn ang="0">
                <a:pos x="98" y="1"/>
              </a:cxn>
              <a:cxn ang="0">
                <a:pos x="119" y="4"/>
              </a:cxn>
              <a:cxn ang="0">
                <a:pos x="149" y="13"/>
              </a:cxn>
              <a:cxn ang="0">
                <a:pos x="165" y="13"/>
              </a:cxn>
              <a:cxn ang="0">
                <a:pos x="175" y="20"/>
              </a:cxn>
              <a:cxn ang="0">
                <a:pos x="196" y="28"/>
              </a:cxn>
            </a:cxnLst>
            <a:rect l="0" t="0" r="r" b="b"/>
            <a:pathLst>
              <a:path w="243" h="112">
                <a:moveTo>
                  <a:pt x="204" y="30"/>
                </a:moveTo>
                <a:lnTo>
                  <a:pt x="219" y="40"/>
                </a:lnTo>
                <a:lnTo>
                  <a:pt x="226" y="47"/>
                </a:lnTo>
                <a:lnTo>
                  <a:pt x="233" y="58"/>
                </a:lnTo>
                <a:lnTo>
                  <a:pt x="240" y="77"/>
                </a:lnTo>
                <a:lnTo>
                  <a:pt x="242" y="80"/>
                </a:lnTo>
                <a:lnTo>
                  <a:pt x="239" y="81"/>
                </a:lnTo>
                <a:lnTo>
                  <a:pt x="236" y="80"/>
                </a:lnTo>
                <a:lnTo>
                  <a:pt x="234" y="77"/>
                </a:lnTo>
                <a:lnTo>
                  <a:pt x="223" y="79"/>
                </a:lnTo>
                <a:lnTo>
                  <a:pt x="216" y="79"/>
                </a:lnTo>
                <a:lnTo>
                  <a:pt x="206" y="82"/>
                </a:lnTo>
                <a:lnTo>
                  <a:pt x="194" y="87"/>
                </a:lnTo>
                <a:lnTo>
                  <a:pt x="188" y="91"/>
                </a:lnTo>
                <a:lnTo>
                  <a:pt x="184" y="93"/>
                </a:lnTo>
                <a:lnTo>
                  <a:pt x="180" y="93"/>
                </a:lnTo>
                <a:lnTo>
                  <a:pt x="177" y="95"/>
                </a:lnTo>
                <a:lnTo>
                  <a:pt x="175" y="98"/>
                </a:lnTo>
                <a:lnTo>
                  <a:pt x="165" y="102"/>
                </a:lnTo>
                <a:lnTo>
                  <a:pt x="153" y="102"/>
                </a:lnTo>
                <a:lnTo>
                  <a:pt x="141" y="100"/>
                </a:lnTo>
                <a:lnTo>
                  <a:pt x="138" y="98"/>
                </a:lnTo>
                <a:lnTo>
                  <a:pt x="136" y="98"/>
                </a:lnTo>
                <a:lnTo>
                  <a:pt x="132" y="102"/>
                </a:lnTo>
                <a:lnTo>
                  <a:pt x="127" y="108"/>
                </a:lnTo>
                <a:lnTo>
                  <a:pt x="123" y="111"/>
                </a:lnTo>
                <a:lnTo>
                  <a:pt x="120" y="107"/>
                </a:lnTo>
                <a:lnTo>
                  <a:pt x="126" y="104"/>
                </a:lnTo>
                <a:lnTo>
                  <a:pt x="126" y="102"/>
                </a:lnTo>
                <a:lnTo>
                  <a:pt x="124" y="99"/>
                </a:lnTo>
                <a:lnTo>
                  <a:pt x="117" y="102"/>
                </a:lnTo>
                <a:lnTo>
                  <a:pt x="110" y="105"/>
                </a:lnTo>
                <a:lnTo>
                  <a:pt x="104" y="103"/>
                </a:lnTo>
                <a:lnTo>
                  <a:pt x="100" y="105"/>
                </a:lnTo>
                <a:lnTo>
                  <a:pt x="90" y="107"/>
                </a:lnTo>
                <a:lnTo>
                  <a:pt x="80" y="105"/>
                </a:lnTo>
                <a:lnTo>
                  <a:pt x="72" y="103"/>
                </a:lnTo>
                <a:lnTo>
                  <a:pt x="63" y="102"/>
                </a:lnTo>
                <a:lnTo>
                  <a:pt x="60" y="106"/>
                </a:lnTo>
                <a:lnTo>
                  <a:pt x="51" y="111"/>
                </a:lnTo>
                <a:lnTo>
                  <a:pt x="46" y="107"/>
                </a:lnTo>
                <a:lnTo>
                  <a:pt x="36" y="105"/>
                </a:lnTo>
                <a:lnTo>
                  <a:pt x="25" y="100"/>
                </a:lnTo>
                <a:lnTo>
                  <a:pt x="13" y="90"/>
                </a:lnTo>
                <a:lnTo>
                  <a:pt x="12" y="84"/>
                </a:lnTo>
                <a:lnTo>
                  <a:pt x="10" y="79"/>
                </a:lnTo>
                <a:lnTo>
                  <a:pt x="7" y="77"/>
                </a:lnTo>
                <a:lnTo>
                  <a:pt x="1" y="69"/>
                </a:lnTo>
                <a:lnTo>
                  <a:pt x="0" y="61"/>
                </a:lnTo>
                <a:lnTo>
                  <a:pt x="1" y="53"/>
                </a:lnTo>
                <a:lnTo>
                  <a:pt x="4" y="49"/>
                </a:lnTo>
                <a:lnTo>
                  <a:pt x="8" y="44"/>
                </a:lnTo>
                <a:lnTo>
                  <a:pt x="14" y="43"/>
                </a:lnTo>
                <a:lnTo>
                  <a:pt x="31" y="44"/>
                </a:lnTo>
                <a:lnTo>
                  <a:pt x="36" y="42"/>
                </a:lnTo>
                <a:lnTo>
                  <a:pt x="44" y="40"/>
                </a:lnTo>
                <a:lnTo>
                  <a:pt x="53" y="40"/>
                </a:lnTo>
                <a:lnTo>
                  <a:pt x="47" y="38"/>
                </a:lnTo>
                <a:lnTo>
                  <a:pt x="41" y="35"/>
                </a:lnTo>
                <a:lnTo>
                  <a:pt x="40" y="29"/>
                </a:lnTo>
                <a:lnTo>
                  <a:pt x="43" y="22"/>
                </a:lnTo>
                <a:lnTo>
                  <a:pt x="51" y="16"/>
                </a:lnTo>
                <a:lnTo>
                  <a:pt x="66" y="17"/>
                </a:lnTo>
                <a:lnTo>
                  <a:pt x="76" y="13"/>
                </a:lnTo>
                <a:lnTo>
                  <a:pt x="92" y="5"/>
                </a:lnTo>
                <a:lnTo>
                  <a:pt x="98" y="1"/>
                </a:lnTo>
                <a:lnTo>
                  <a:pt x="105" y="0"/>
                </a:lnTo>
                <a:lnTo>
                  <a:pt x="119" y="4"/>
                </a:lnTo>
                <a:lnTo>
                  <a:pt x="137" y="15"/>
                </a:lnTo>
                <a:lnTo>
                  <a:pt x="149" y="13"/>
                </a:lnTo>
                <a:lnTo>
                  <a:pt x="157" y="12"/>
                </a:lnTo>
                <a:lnTo>
                  <a:pt x="165" y="13"/>
                </a:lnTo>
                <a:lnTo>
                  <a:pt x="170" y="15"/>
                </a:lnTo>
                <a:lnTo>
                  <a:pt x="175" y="20"/>
                </a:lnTo>
                <a:lnTo>
                  <a:pt x="192" y="26"/>
                </a:lnTo>
                <a:lnTo>
                  <a:pt x="196" y="28"/>
                </a:lnTo>
                <a:lnTo>
                  <a:pt x="204" y="3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7" name="Freeform 75">
            <a:extLst>
              <a:ext uri="{FF2B5EF4-FFF2-40B4-BE49-F238E27FC236}">
                <a16:creationId xmlns:a16="http://schemas.microsoft.com/office/drawing/2014/main" id="{EDCCF7B0-63A1-A7CA-ECE9-FFF1397F9029}"/>
              </a:ext>
            </a:extLst>
          </p:cNvPr>
          <p:cNvSpPr>
            <a:spLocks/>
          </p:cNvSpPr>
          <p:nvPr/>
        </p:nvSpPr>
        <p:spPr bwMode="auto">
          <a:xfrm>
            <a:off x="6990792" y="3186697"/>
            <a:ext cx="242841" cy="216652"/>
          </a:xfrm>
          <a:custGeom>
            <a:avLst/>
            <a:gdLst/>
            <a:ahLst/>
            <a:cxnLst>
              <a:cxn ang="0">
                <a:pos x="37" y="89"/>
              </a:cxn>
              <a:cxn ang="0">
                <a:pos x="28" y="75"/>
              </a:cxn>
              <a:cxn ang="0">
                <a:pos x="25" y="66"/>
              </a:cxn>
              <a:cxn ang="0">
                <a:pos x="31" y="59"/>
              </a:cxn>
              <a:cxn ang="0">
                <a:pos x="34" y="57"/>
              </a:cxn>
              <a:cxn ang="0">
                <a:pos x="34" y="54"/>
              </a:cxn>
              <a:cxn ang="0">
                <a:pos x="31" y="50"/>
              </a:cxn>
              <a:cxn ang="0">
                <a:pos x="26" y="45"/>
              </a:cxn>
              <a:cxn ang="0">
                <a:pos x="23" y="31"/>
              </a:cxn>
              <a:cxn ang="0">
                <a:pos x="17" y="24"/>
              </a:cxn>
              <a:cxn ang="0">
                <a:pos x="18" y="21"/>
              </a:cxn>
              <a:cxn ang="0">
                <a:pos x="13" y="22"/>
              </a:cxn>
              <a:cxn ang="0">
                <a:pos x="3" y="13"/>
              </a:cxn>
              <a:cxn ang="0">
                <a:pos x="4" y="7"/>
              </a:cxn>
              <a:cxn ang="0">
                <a:pos x="2" y="3"/>
              </a:cxn>
              <a:cxn ang="0">
                <a:pos x="0" y="0"/>
              </a:cxn>
              <a:cxn ang="0">
                <a:pos x="11" y="1"/>
              </a:cxn>
              <a:cxn ang="0">
                <a:pos x="17" y="3"/>
              </a:cxn>
              <a:cxn ang="0">
                <a:pos x="26" y="12"/>
              </a:cxn>
              <a:cxn ang="0">
                <a:pos x="36" y="16"/>
              </a:cxn>
              <a:cxn ang="0">
                <a:pos x="47" y="19"/>
              </a:cxn>
              <a:cxn ang="0">
                <a:pos x="62" y="13"/>
              </a:cxn>
              <a:cxn ang="0">
                <a:pos x="76" y="12"/>
              </a:cxn>
              <a:cxn ang="0">
                <a:pos x="82" y="13"/>
              </a:cxn>
              <a:cxn ang="0">
                <a:pos x="90" y="18"/>
              </a:cxn>
              <a:cxn ang="0">
                <a:pos x="105" y="23"/>
              </a:cxn>
              <a:cxn ang="0">
                <a:pos x="111" y="25"/>
              </a:cxn>
              <a:cxn ang="0">
                <a:pos x="116" y="29"/>
              </a:cxn>
              <a:cxn ang="0">
                <a:pos x="118" y="32"/>
              </a:cxn>
              <a:cxn ang="0">
                <a:pos x="114" y="46"/>
              </a:cxn>
              <a:cxn ang="0">
                <a:pos x="110" y="50"/>
              </a:cxn>
              <a:cxn ang="0">
                <a:pos x="106" y="56"/>
              </a:cxn>
              <a:cxn ang="0">
                <a:pos x="103" y="59"/>
              </a:cxn>
              <a:cxn ang="0">
                <a:pos x="102" y="65"/>
              </a:cxn>
              <a:cxn ang="0">
                <a:pos x="102" y="68"/>
              </a:cxn>
              <a:cxn ang="0">
                <a:pos x="92" y="70"/>
              </a:cxn>
              <a:cxn ang="0">
                <a:pos x="83" y="76"/>
              </a:cxn>
              <a:cxn ang="0">
                <a:pos x="77" y="89"/>
              </a:cxn>
              <a:cxn ang="0">
                <a:pos x="59" y="89"/>
              </a:cxn>
              <a:cxn ang="0">
                <a:pos x="56" y="86"/>
              </a:cxn>
              <a:cxn ang="0">
                <a:pos x="37" y="89"/>
              </a:cxn>
            </a:cxnLst>
            <a:rect l="0" t="0" r="r" b="b"/>
            <a:pathLst>
              <a:path w="119" h="90">
                <a:moveTo>
                  <a:pt x="37" y="89"/>
                </a:moveTo>
                <a:lnTo>
                  <a:pt x="28" y="75"/>
                </a:lnTo>
                <a:lnTo>
                  <a:pt x="25" y="66"/>
                </a:lnTo>
                <a:lnTo>
                  <a:pt x="31" y="59"/>
                </a:lnTo>
                <a:lnTo>
                  <a:pt x="34" y="57"/>
                </a:lnTo>
                <a:lnTo>
                  <a:pt x="34" y="54"/>
                </a:lnTo>
                <a:lnTo>
                  <a:pt x="31" y="50"/>
                </a:lnTo>
                <a:lnTo>
                  <a:pt x="26" y="45"/>
                </a:lnTo>
                <a:lnTo>
                  <a:pt x="23" y="31"/>
                </a:lnTo>
                <a:lnTo>
                  <a:pt x="17" y="24"/>
                </a:lnTo>
                <a:lnTo>
                  <a:pt x="18" y="21"/>
                </a:lnTo>
                <a:lnTo>
                  <a:pt x="13" y="22"/>
                </a:lnTo>
                <a:lnTo>
                  <a:pt x="3" y="13"/>
                </a:lnTo>
                <a:lnTo>
                  <a:pt x="4" y="7"/>
                </a:lnTo>
                <a:lnTo>
                  <a:pt x="2" y="3"/>
                </a:lnTo>
                <a:lnTo>
                  <a:pt x="0" y="0"/>
                </a:lnTo>
                <a:lnTo>
                  <a:pt x="11" y="1"/>
                </a:lnTo>
                <a:lnTo>
                  <a:pt x="17" y="3"/>
                </a:lnTo>
                <a:lnTo>
                  <a:pt x="26" y="12"/>
                </a:lnTo>
                <a:lnTo>
                  <a:pt x="36" y="16"/>
                </a:lnTo>
                <a:lnTo>
                  <a:pt x="47" y="19"/>
                </a:lnTo>
                <a:lnTo>
                  <a:pt x="62" y="13"/>
                </a:lnTo>
                <a:lnTo>
                  <a:pt x="76" y="12"/>
                </a:lnTo>
                <a:lnTo>
                  <a:pt x="82" y="13"/>
                </a:lnTo>
                <a:lnTo>
                  <a:pt x="90" y="18"/>
                </a:lnTo>
                <a:lnTo>
                  <a:pt x="105" y="23"/>
                </a:lnTo>
                <a:lnTo>
                  <a:pt x="111" y="25"/>
                </a:lnTo>
                <a:lnTo>
                  <a:pt x="116" y="29"/>
                </a:lnTo>
                <a:lnTo>
                  <a:pt x="118" y="32"/>
                </a:lnTo>
                <a:lnTo>
                  <a:pt x="114" y="46"/>
                </a:lnTo>
                <a:lnTo>
                  <a:pt x="110" y="50"/>
                </a:lnTo>
                <a:lnTo>
                  <a:pt x="106" y="56"/>
                </a:lnTo>
                <a:lnTo>
                  <a:pt x="103" y="59"/>
                </a:lnTo>
                <a:lnTo>
                  <a:pt x="102" y="65"/>
                </a:lnTo>
                <a:lnTo>
                  <a:pt x="102" y="68"/>
                </a:lnTo>
                <a:lnTo>
                  <a:pt x="92" y="70"/>
                </a:lnTo>
                <a:lnTo>
                  <a:pt x="83" y="76"/>
                </a:lnTo>
                <a:lnTo>
                  <a:pt x="77" y="89"/>
                </a:lnTo>
                <a:lnTo>
                  <a:pt x="59" y="89"/>
                </a:lnTo>
                <a:lnTo>
                  <a:pt x="56" y="86"/>
                </a:lnTo>
                <a:lnTo>
                  <a:pt x="37" y="8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8" name="Freeform 76">
            <a:extLst>
              <a:ext uri="{FF2B5EF4-FFF2-40B4-BE49-F238E27FC236}">
                <a16:creationId xmlns:a16="http://schemas.microsoft.com/office/drawing/2014/main" id="{91B8751C-C1E8-6C55-E9BE-01CE93AE7738}"/>
              </a:ext>
            </a:extLst>
          </p:cNvPr>
          <p:cNvSpPr>
            <a:spLocks/>
          </p:cNvSpPr>
          <p:nvPr/>
        </p:nvSpPr>
        <p:spPr bwMode="auto">
          <a:xfrm>
            <a:off x="6964601" y="3393032"/>
            <a:ext cx="188083" cy="206336"/>
          </a:xfrm>
          <a:custGeom>
            <a:avLst/>
            <a:gdLst/>
            <a:ahLst/>
            <a:cxnLst>
              <a:cxn ang="0">
                <a:pos x="91" y="3"/>
              </a:cxn>
              <a:cxn ang="0">
                <a:pos x="77" y="3"/>
              </a:cxn>
              <a:cxn ang="0">
                <a:pos x="76" y="3"/>
              </a:cxn>
              <a:cxn ang="0">
                <a:pos x="71" y="0"/>
              </a:cxn>
              <a:cxn ang="0">
                <a:pos x="51" y="3"/>
              </a:cxn>
              <a:cxn ang="0">
                <a:pos x="36" y="6"/>
              </a:cxn>
              <a:cxn ang="0">
                <a:pos x="22" y="9"/>
              </a:cxn>
              <a:cxn ang="0">
                <a:pos x="21" y="15"/>
              </a:cxn>
              <a:cxn ang="0">
                <a:pos x="12" y="21"/>
              </a:cxn>
              <a:cxn ang="0">
                <a:pos x="4" y="28"/>
              </a:cxn>
              <a:cxn ang="0">
                <a:pos x="0" y="36"/>
              </a:cxn>
              <a:cxn ang="0">
                <a:pos x="3" y="45"/>
              </a:cxn>
              <a:cxn ang="0">
                <a:pos x="32" y="85"/>
              </a:cxn>
              <a:cxn ang="0">
                <a:pos x="44" y="85"/>
              </a:cxn>
              <a:cxn ang="0">
                <a:pos x="47" y="65"/>
              </a:cxn>
              <a:cxn ang="0">
                <a:pos x="53" y="63"/>
              </a:cxn>
              <a:cxn ang="0">
                <a:pos x="57" y="58"/>
              </a:cxn>
              <a:cxn ang="0">
                <a:pos x="63" y="48"/>
              </a:cxn>
              <a:cxn ang="0">
                <a:pos x="63" y="43"/>
              </a:cxn>
              <a:cxn ang="0">
                <a:pos x="67" y="26"/>
              </a:cxn>
              <a:cxn ang="0">
                <a:pos x="74" y="19"/>
              </a:cxn>
              <a:cxn ang="0">
                <a:pos x="79" y="15"/>
              </a:cxn>
              <a:cxn ang="0">
                <a:pos x="86" y="17"/>
              </a:cxn>
              <a:cxn ang="0">
                <a:pos x="89" y="19"/>
              </a:cxn>
              <a:cxn ang="0">
                <a:pos x="91" y="3"/>
              </a:cxn>
            </a:cxnLst>
            <a:rect l="0" t="0" r="r" b="b"/>
            <a:pathLst>
              <a:path w="92" h="86">
                <a:moveTo>
                  <a:pt x="91" y="3"/>
                </a:moveTo>
                <a:lnTo>
                  <a:pt x="77" y="3"/>
                </a:lnTo>
                <a:lnTo>
                  <a:pt x="76" y="3"/>
                </a:lnTo>
                <a:lnTo>
                  <a:pt x="71" y="0"/>
                </a:lnTo>
                <a:lnTo>
                  <a:pt x="51" y="3"/>
                </a:lnTo>
                <a:lnTo>
                  <a:pt x="36" y="6"/>
                </a:lnTo>
                <a:lnTo>
                  <a:pt x="22" y="9"/>
                </a:lnTo>
                <a:lnTo>
                  <a:pt x="21" y="15"/>
                </a:lnTo>
                <a:lnTo>
                  <a:pt x="12" y="21"/>
                </a:lnTo>
                <a:lnTo>
                  <a:pt x="4" y="28"/>
                </a:lnTo>
                <a:lnTo>
                  <a:pt x="0" y="36"/>
                </a:lnTo>
                <a:lnTo>
                  <a:pt x="3" y="45"/>
                </a:lnTo>
                <a:lnTo>
                  <a:pt x="32" y="85"/>
                </a:lnTo>
                <a:lnTo>
                  <a:pt x="44" y="85"/>
                </a:lnTo>
                <a:lnTo>
                  <a:pt x="47" y="65"/>
                </a:lnTo>
                <a:lnTo>
                  <a:pt x="53" y="63"/>
                </a:lnTo>
                <a:lnTo>
                  <a:pt x="57" y="58"/>
                </a:lnTo>
                <a:lnTo>
                  <a:pt x="63" y="48"/>
                </a:lnTo>
                <a:lnTo>
                  <a:pt x="63" y="43"/>
                </a:lnTo>
                <a:lnTo>
                  <a:pt x="67" y="26"/>
                </a:lnTo>
                <a:lnTo>
                  <a:pt x="74" y="19"/>
                </a:lnTo>
                <a:lnTo>
                  <a:pt x="79" y="15"/>
                </a:lnTo>
                <a:lnTo>
                  <a:pt x="86" y="17"/>
                </a:lnTo>
                <a:lnTo>
                  <a:pt x="89" y="19"/>
                </a:lnTo>
                <a:lnTo>
                  <a:pt x="91"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9" name="Freeform 77">
            <a:extLst>
              <a:ext uri="{FF2B5EF4-FFF2-40B4-BE49-F238E27FC236}">
                <a16:creationId xmlns:a16="http://schemas.microsoft.com/office/drawing/2014/main" id="{24F69DB3-DBA0-DB0F-2377-15DBDD4F15F8}"/>
              </a:ext>
            </a:extLst>
          </p:cNvPr>
          <p:cNvSpPr>
            <a:spLocks/>
          </p:cNvSpPr>
          <p:nvPr/>
        </p:nvSpPr>
        <p:spPr bwMode="auto">
          <a:xfrm>
            <a:off x="6947936" y="3328552"/>
            <a:ext cx="59520" cy="152173"/>
          </a:xfrm>
          <a:custGeom>
            <a:avLst/>
            <a:gdLst/>
            <a:ahLst/>
            <a:cxnLst>
              <a:cxn ang="0">
                <a:pos x="0" y="19"/>
              </a:cxn>
              <a:cxn ang="0">
                <a:pos x="10" y="28"/>
              </a:cxn>
              <a:cxn ang="0">
                <a:pos x="12" y="30"/>
              </a:cxn>
              <a:cxn ang="0">
                <a:pos x="12" y="39"/>
              </a:cxn>
              <a:cxn ang="0">
                <a:pos x="10" y="40"/>
              </a:cxn>
              <a:cxn ang="0">
                <a:pos x="10" y="47"/>
              </a:cxn>
              <a:cxn ang="0">
                <a:pos x="10" y="52"/>
              </a:cxn>
              <a:cxn ang="0">
                <a:pos x="7" y="63"/>
              </a:cxn>
              <a:cxn ang="0">
                <a:pos x="10" y="57"/>
              </a:cxn>
              <a:cxn ang="0">
                <a:pos x="16" y="51"/>
              </a:cxn>
              <a:cxn ang="0">
                <a:pos x="27" y="43"/>
              </a:cxn>
              <a:cxn ang="0">
                <a:pos x="29" y="36"/>
              </a:cxn>
              <a:cxn ang="0">
                <a:pos x="26" y="32"/>
              </a:cxn>
              <a:cxn ang="0">
                <a:pos x="26" y="29"/>
              </a:cxn>
              <a:cxn ang="0">
                <a:pos x="27" y="23"/>
              </a:cxn>
              <a:cxn ang="0">
                <a:pos x="26" y="15"/>
              </a:cxn>
              <a:cxn ang="0">
                <a:pos x="24" y="9"/>
              </a:cxn>
              <a:cxn ang="0">
                <a:pos x="21" y="4"/>
              </a:cxn>
              <a:cxn ang="0">
                <a:pos x="16" y="1"/>
              </a:cxn>
              <a:cxn ang="0">
                <a:pos x="13" y="0"/>
              </a:cxn>
              <a:cxn ang="0">
                <a:pos x="7" y="0"/>
              </a:cxn>
              <a:cxn ang="0">
                <a:pos x="5" y="2"/>
              </a:cxn>
              <a:cxn ang="0">
                <a:pos x="0" y="19"/>
              </a:cxn>
            </a:cxnLst>
            <a:rect l="0" t="0" r="r" b="b"/>
            <a:pathLst>
              <a:path w="30" h="64">
                <a:moveTo>
                  <a:pt x="0" y="19"/>
                </a:moveTo>
                <a:lnTo>
                  <a:pt x="10" y="28"/>
                </a:lnTo>
                <a:lnTo>
                  <a:pt x="12" y="30"/>
                </a:lnTo>
                <a:lnTo>
                  <a:pt x="12" y="39"/>
                </a:lnTo>
                <a:lnTo>
                  <a:pt x="10" y="40"/>
                </a:lnTo>
                <a:lnTo>
                  <a:pt x="10" y="47"/>
                </a:lnTo>
                <a:lnTo>
                  <a:pt x="10" y="52"/>
                </a:lnTo>
                <a:lnTo>
                  <a:pt x="7" y="63"/>
                </a:lnTo>
                <a:lnTo>
                  <a:pt x="10" y="57"/>
                </a:lnTo>
                <a:lnTo>
                  <a:pt x="16" y="51"/>
                </a:lnTo>
                <a:lnTo>
                  <a:pt x="27" y="43"/>
                </a:lnTo>
                <a:lnTo>
                  <a:pt x="29" y="36"/>
                </a:lnTo>
                <a:lnTo>
                  <a:pt x="26" y="32"/>
                </a:lnTo>
                <a:lnTo>
                  <a:pt x="26" y="29"/>
                </a:lnTo>
                <a:lnTo>
                  <a:pt x="27" y="23"/>
                </a:lnTo>
                <a:lnTo>
                  <a:pt x="26" y="15"/>
                </a:lnTo>
                <a:lnTo>
                  <a:pt x="24" y="9"/>
                </a:lnTo>
                <a:lnTo>
                  <a:pt x="21" y="4"/>
                </a:lnTo>
                <a:lnTo>
                  <a:pt x="16" y="1"/>
                </a:lnTo>
                <a:lnTo>
                  <a:pt x="13" y="0"/>
                </a:lnTo>
                <a:lnTo>
                  <a:pt x="7" y="0"/>
                </a:lnTo>
                <a:lnTo>
                  <a:pt x="5" y="2"/>
                </a:lnTo>
                <a:lnTo>
                  <a:pt x="0" y="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0" name="Freeform 78">
            <a:extLst>
              <a:ext uri="{FF2B5EF4-FFF2-40B4-BE49-F238E27FC236}">
                <a16:creationId xmlns:a16="http://schemas.microsoft.com/office/drawing/2014/main" id="{5CA0E1E8-14DD-BB2A-DC3A-4485E957594A}"/>
              </a:ext>
            </a:extLst>
          </p:cNvPr>
          <p:cNvSpPr>
            <a:spLocks/>
          </p:cNvSpPr>
          <p:nvPr/>
        </p:nvSpPr>
        <p:spPr bwMode="auto">
          <a:xfrm>
            <a:off x="6762233" y="3142851"/>
            <a:ext cx="309504" cy="273395"/>
          </a:xfrm>
          <a:custGeom>
            <a:avLst/>
            <a:gdLst/>
            <a:ahLst/>
            <a:cxnLst>
              <a:cxn ang="0">
                <a:pos x="27" y="51"/>
              </a:cxn>
              <a:cxn ang="0">
                <a:pos x="22" y="42"/>
              </a:cxn>
              <a:cxn ang="0">
                <a:pos x="22" y="40"/>
              </a:cxn>
              <a:cxn ang="0">
                <a:pos x="21" y="38"/>
              </a:cxn>
              <a:cxn ang="0">
                <a:pos x="17" y="38"/>
              </a:cxn>
              <a:cxn ang="0">
                <a:pos x="22" y="35"/>
              </a:cxn>
              <a:cxn ang="0">
                <a:pos x="8" y="30"/>
              </a:cxn>
              <a:cxn ang="0">
                <a:pos x="0" y="25"/>
              </a:cxn>
              <a:cxn ang="0">
                <a:pos x="15" y="19"/>
              </a:cxn>
              <a:cxn ang="0">
                <a:pos x="34" y="13"/>
              </a:cxn>
              <a:cxn ang="0">
                <a:pos x="59" y="10"/>
              </a:cxn>
              <a:cxn ang="0">
                <a:pos x="61" y="2"/>
              </a:cxn>
              <a:cxn ang="0">
                <a:pos x="63" y="0"/>
              </a:cxn>
              <a:cxn ang="0">
                <a:pos x="66" y="10"/>
              </a:cxn>
              <a:cxn ang="0">
                <a:pos x="72" y="24"/>
              </a:cxn>
              <a:cxn ang="0">
                <a:pos x="91" y="24"/>
              </a:cxn>
              <a:cxn ang="0">
                <a:pos x="98" y="21"/>
              </a:cxn>
              <a:cxn ang="0">
                <a:pos x="113" y="19"/>
              </a:cxn>
              <a:cxn ang="0">
                <a:pos x="116" y="22"/>
              </a:cxn>
              <a:cxn ang="0">
                <a:pos x="118" y="26"/>
              </a:cxn>
              <a:cxn ang="0">
                <a:pos x="117" y="33"/>
              </a:cxn>
              <a:cxn ang="0">
                <a:pos x="127" y="42"/>
              </a:cxn>
              <a:cxn ang="0">
                <a:pos x="134" y="40"/>
              </a:cxn>
              <a:cxn ang="0">
                <a:pos x="132" y="44"/>
              </a:cxn>
              <a:cxn ang="0">
                <a:pos x="137" y="51"/>
              </a:cxn>
              <a:cxn ang="0">
                <a:pos x="141" y="63"/>
              </a:cxn>
              <a:cxn ang="0">
                <a:pos x="145" y="69"/>
              </a:cxn>
              <a:cxn ang="0">
                <a:pos x="149" y="72"/>
              </a:cxn>
              <a:cxn ang="0">
                <a:pos x="148" y="76"/>
              </a:cxn>
              <a:cxn ang="0">
                <a:pos x="145" y="79"/>
              </a:cxn>
              <a:cxn ang="0">
                <a:pos x="139" y="84"/>
              </a:cxn>
              <a:cxn ang="0">
                <a:pos x="143" y="93"/>
              </a:cxn>
              <a:cxn ang="0">
                <a:pos x="151" y="108"/>
              </a:cxn>
              <a:cxn ang="0">
                <a:pos x="137" y="111"/>
              </a:cxn>
              <a:cxn ang="0">
                <a:pos x="123" y="114"/>
              </a:cxn>
              <a:cxn ang="0">
                <a:pos x="118" y="105"/>
              </a:cxn>
              <a:cxn ang="0">
                <a:pos x="122" y="100"/>
              </a:cxn>
              <a:cxn ang="0">
                <a:pos x="117" y="87"/>
              </a:cxn>
              <a:cxn ang="0">
                <a:pos x="114" y="81"/>
              </a:cxn>
              <a:cxn ang="0">
                <a:pos x="107" y="77"/>
              </a:cxn>
              <a:cxn ang="0">
                <a:pos x="103" y="77"/>
              </a:cxn>
              <a:cxn ang="0">
                <a:pos x="98" y="80"/>
              </a:cxn>
              <a:cxn ang="0">
                <a:pos x="92" y="97"/>
              </a:cxn>
              <a:cxn ang="0">
                <a:pos x="67" y="76"/>
              </a:cxn>
              <a:cxn ang="0">
                <a:pos x="62" y="74"/>
              </a:cxn>
              <a:cxn ang="0">
                <a:pos x="55" y="69"/>
              </a:cxn>
              <a:cxn ang="0">
                <a:pos x="48" y="55"/>
              </a:cxn>
              <a:cxn ang="0">
                <a:pos x="39" y="60"/>
              </a:cxn>
              <a:cxn ang="0">
                <a:pos x="27" y="51"/>
              </a:cxn>
            </a:cxnLst>
            <a:rect l="0" t="0" r="r" b="b"/>
            <a:pathLst>
              <a:path w="152" h="115">
                <a:moveTo>
                  <a:pt x="27" y="51"/>
                </a:moveTo>
                <a:lnTo>
                  <a:pt x="22" y="42"/>
                </a:lnTo>
                <a:lnTo>
                  <a:pt x="22" y="40"/>
                </a:lnTo>
                <a:lnTo>
                  <a:pt x="21" y="38"/>
                </a:lnTo>
                <a:lnTo>
                  <a:pt x="17" y="38"/>
                </a:lnTo>
                <a:lnTo>
                  <a:pt x="22" y="35"/>
                </a:lnTo>
                <a:lnTo>
                  <a:pt x="8" y="30"/>
                </a:lnTo>
                <a:lnTo>
                  <a:pt x="0" y="25"/>
                </a:lnTo>
                <a:lnTo>
                  <a:pt x="15" y="19"/>
                </a:lnTo>
                <a:lnTo>
                  <a:pt x="34" y="13"/>
                </a:lnTo>
                <a:lnTo>
                  <a:pt x="59" y="10"/>
                </a:lnTo>
                <a:lnTo>
                  <a:pt x="61" y="2"/>
                </a:lnTo>
                <a:lnTo>
                  <a:pt x="63" y="0"/>
                </a:lnTo>
                <a:lnTo>
                  <a:pt x="66" y="10"/>
                </a:lnTo>
                <a:lnTo>
                  <a:pt x="72" y="24"/>
                </a:lnTo>
                <a:lnTo>
                  <a:pt x="91" y="24"/>
                </a:lnTo>
                <a:lnTo>
                  <a:pt x="98" y="21"/>
                </a:lnTo>
                <a:lnTo>
                  <a:pt x="113" y="19"/>
                </a:lnTo>
                <a:lnTo>
                  <a:pt x="116" y="22"/>
                </a:lnTo>
                <a:lnTo>
                  <a:pt x="118" y="26"/>
                </a:lnTo>
                <a:lnTo>
                  <a:pt x="117" y="33"/>
                </a:lnTo>
                <a:lnTo>
                  <a:pt x="127" y="42"/>
                </a:lnTo>
                <a:lnTo>
                  <a:pt x="134" y="40"/>
                </a:lnTo>
                <a:lnTo>
                  <a:pt x="132" y="44"/>
                </a:lnTo>
                <a:lnTo>
                  <a:pt x="137" y="51"/>
                </a:lnTo>
                <a:lnTo>
                  <a:pt x="141" y="63"/>
                </a:lnTo>
                <a:lnTo>
                  <a:pt x="145" y="69"/>
                </a:lnTo>
                <a:lnTo>
                  <a:pt x="149" y="72"/>
                </a:lnTo>
                <a:lnTo>
                  <a:pt x="148" y="76"/>
                </a:lnTo>
                <a:lnTo>
                  <a:pt x="145" y="79"/>
                </a:lnTo>
                <a:lnTo>
                  <a:pt x="139" y="84"/>
                </a:lnTo>
                <a:lnTo>
                  <a:pt x="143" y="93"/>
                </a:lnTo>
                <a:lnTo>
                  <a:pt x="151" y="108"/>
                </a:lnTo>
                <a:lnTo>
                  <a:pt x="137" y="111"/>
                </a:lnTo>
                <a:lnTo>
                  <a:pt x="123" y="114"/>
                </a:lnTo>
                <a:lnTo>
                  <a:pt x="118" y="105"/>
                </a:lnTo>
                <a:lnTo>
                  <a:pt x="122" y="100"/>
                </a:lnTo>
                <a:lnTo>
                  <a:pt x="117" y="87"/>
                </a:lnTo>
                <a:lnTo>
                  <a:pt x="114" y="81"/>
                </a:lnTo>
                <a:lnTo>
                  <a:pt x="107" y="77"/>
                </a:lnTo>
                <a:lnTo>
                  <a:pt x="103" y="77"/>
                </a:lnTo>
                <a:lnTo>
                  <a:pt x="98" y="80"/>
                </a:lnTo>
                <a:lnTo>
                  <a:pt x="92" y="97"/>
                </a:lnTo>
                <a:lnTo>
                  <a:pt x="67" y="76"/>
                </a:lnTo>
                <a:lnTo>
                  <a:pt x="62" y="74"/>
                </a:lnTo>
                <a:lnTo>
                  <a:pt x="55" y="69"/>
                </a:lnTo>
                <a:lnTo>
                  <a:pt x="48" y="55"/>
                </a:lnTo>
                <a:lnTo>
                  <a:pt x="39" y="60"/>
                </a:lnTo>
                <a:lnTo>
                  <a:pt x="27" y="5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1" name="Freeform 79">
            <a:extLst>
              <a:ext uri="{FF2B5EF4-FFF2-40B4-BE49-F238E27FC236}">
                <a16:creationId xmlns:a16="http://schemas.microsoft.com/office/drawing/2014/main" id="{EF80D487-3035-3600-3353-D5C2B937CD0C}"/>
              </a:ext>
            </a:extLst>
          </p:cNvPr>
          <p:cNvSpPr>
            <a:spLocks/>
          </p:cNvSpPr>
          <p:nvPr/>
        </p:nvSpPr>
        <p:spPr bwMode="auto">
          <a:xfrm>
            <a:off x="6890797" y="3060316"/>
            <a:ext cx="166656" cy="144435"/>
          </a:xfrm>
          <a:custGeom>
            <a:avLst/>
            <a:gdLst/>
            <a:ahLst/>
            <a:cxnLst>
              <a:cxn ang="0">
                <a:pos x="44" y="18"/>
              </a:cxn>
              <a:cxn ang="0">
                <a:pos x="39" y="18"/>
              </a:cxn>
              <a:cxn ang="0">
                <a:pos x="32" y="22"/>
              </a:cxn>
              <a:cxn ang="0">
                <a:pos x="23" y="24"/>
              </a:cxn>
              <a:cxn ang="0">
                <a:pos x="14" y="23"/>
              </a:cxn>
              <a:cxn ang="0">
                <a:pos x="6" y="17"/>
              </a:cxn>
              <a:cxn ang="0">
                <a:pos x="3" y="21"/>
              </a:cxn>
              <a:cxn ang="0">
                <a:pos x="1" y="25"/>
              </a:cxn>
              <a:cxn ang="0">
                <a:pos x="1" y="32"/>
              </a:cxn>
              <a:cxn ang="0">
                <a:pos x="0" y="33"/>
              </a:cxn>
              <a:cxn ang="0">
                <a:pos x="8" y="57"/>
              </a:cxn>
              <a:cxn ang="0">
                <a:pos x="26" y="59"/>
              </a:cxn>
              <a:cxn ang="0">
                <a:pos x="41" y="53"/>
              </a:cxn>
              <a:cxn ang="0">
                <a:pos x="49" y="52"/>
              </a:cxn>
              <a:cxn ang="0">
                <a:pos x="55" y="53"/>
              </a:cxn>
              <a:cxn ang="0">
                <a:pos x="59" y="53"/>
              </a:cxn>
              <a:cxn ang="0">
                <a:pos x="61" y="52"/>
              </a:cxn>
              <a:cxn ang="0">
                <a:pos x="68" y="46"/>
              </a:cxn>
              <a:cxn ang="0">
                <a:pos x="74" y="40"/>
              </a:cxn>
              <a:cxn ang="0">
                <a:pos x="77" y="30"/>
              </a:cxn>
              <a:cxn ang="0">
                <a:pos x="78" y="20"/>
              </a:cxn>
              <a:cxn ang="0">
                <a:pos x="82" y="11"/>
              </a:cxn>
              <a:cxn ang="0">
                <a:pos x="75" y="0"/>
              </a:cxn>
              <a:cxn ang="0">
                <a:pos x="72" y="2"/>
              </a:cxn>
              <a:cxn ang="0">
                <a:pos x="61" y="3"/>
              </a:cxn>
              <a:cxn ang="0">
                <a:pos x="56" y="5"/>
              </a:cxn>
              <a:cxn ang="0">
                <a:pos x="50" y="10"/>
              </a:cxn>
              <a:cxn ang="0">
                <a:pos x="50" y="15"/>
              </a:cxn>
              <a:cxn ang="0">
                <a:pos x="47" y="17"/>
              </a:cxn>
              <a:cxn ang="0">
                <a:pos x="44" y="18"/>
              </a:cxn>
            </a:cxnLst>
            <a:rect l="0" t="0" r="r" b="b"/>
            <a:pathLst>
              <a:path w="83" h="60">
                <a:moveTo>
                  <a:pt x="44" y="18"/>
                </a:moveTo>
                <a:lnTo>
                  <a:pt x="39" y="18"/>
                </a:lnTo>
                <a:lnTo>
                  <a:pt x="32" y="22"/>
                </a:lnTo>
                <a:lnTo>
                  <a:pt x="23" y="24"/>
                </a:lnTo>
                <a:lnTo>
                  <a:pt x="14" y="23"/>
                </a:lnTo>
                <a:lnTo>
                  <a:pt x="6" y="17"/>
                </a:lnTo>
                <a:lnTo>
                  <a:pt x="3" y="21"/>
                </a:lnTo>
                <a:lnTo>
                  <a:pt x="1" y="25"/>
                </a:lnTo>
                <a:lnTo>
                  <a:pt x="1" y="32"/>
                </a:lnTo>
                <a:lnTo>
                  <a:pt x="0" y="33"/>
                </a:lnTo>
                <a:lnTo>
                  <a:pt x="8" y="57"/>
                </a:lnTo>
                <a:lnTo>
                  <a:pt x="26" y="59"/>
                </a:lnTo>
                <a:lnTo>
                  <a:pt x="41" y="53"/>
                </a:lnTo>
                <a:lnTo>
                  <a:pt x="49" y="52"/>
                </a:lnTo>
                <a:lnTo>
                  <a:pt x="55" y="53"/>
                </a:lnTo>
                <a:lnTo>
                  <a:pt x="59" y="53"/>
                </a:lnTo>
                <a:lnTo>
                  <a:pt x="61" y="52"/>
                </a:lnTo>
                <a:lnTo>
                  <a:pt x="68" y="46"/>
                </a:lnTo>
                <a:lnTo>
                  <a:pt x="74" y="40"/>
                </a:lnTo>
                <a:lnTo>
                  <a:pt x="77" y="30"/>
                </a:lnTo>
                <a:lnTo>
                  <a:pt x="78" y="20"/>
                </a:lnTo>
                <a:lnTo>
                  <a:pt x="82" y="11"/>
                </a:lnTo>
                <a:lnTo>
                  <a:pt x="75" y="0"/>
                </a:lnTo>
                <a:lnTo>
                  <a:pt x="72" y="2"/>
                </a:lnTo>
                <a:lnTo>
                  <a:pt x="61" y="3"/>
                </a:lnTo>
                <a:lnTo>
                  <a:pt x="56" y="5"/>
                </a:lnTo>
                <a:lnTo>
                  <a:pt x="50" y="10"/>
                </a:lnTo>
                <a:lnTo>
                  <a:pt x="50" y="15"/>
                </a:lnTo>
                <a:lnTo>
                  <a:pt x="47" y="17"/>
                </a:lnTo>
                <a:lnTo>
                  <a:pt x="44"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2" name="Freeform 80">
            <a:extLst>
              <a:ext uri="{FF2B5EF4-FFF2-40B4-BE49-F238E27FC236}">
                <a16:creationId xmlns:a16="http://schemas.microsoft.com/office/drawing/2014/main" id="{1277EAB2-CC2B-F333-1083-52FACE93808D}"/>
              </a:ext>
            </a:extLst>
          </p:cNvPr>
          <p:cNvSpPr>
            <a:spLocks/>
          </p:cNvSpPr>
          <p:nvPr/>
        </p:nvSpPr>
        <p:spPr bwMode="auto">
          <a:xfrm>
            <a:off x="6764615" y="2957149"/>
            <a:ext cx="304743" cy="159911"/>
          </a:xfrm>
          <a:custGeom>
            <a:avLst/>
            <a:gdLst/>
            <a:ahLst/>
            <a:cxnLst>
              <a:cxn ang="0">
                <a:pos x="136" y="15"/>
              </a:cxn>
              <a:cxn ang="0">
                <a:pos x="129" y="12"/>
              </a:cxn>
              <a:cxn ang="0">
                <a:pos x="112" y="19"/>
              </a:cxn>
              <a:cxn ang="0">
                <a:pos x="110" y="23"/>
              </a:cxn>
              <a:cxn ang="0">
                <a:pos x="91" y="26"/>
              </a:cxn>
              <a:cxn ang="0">
                <a:pos x="85" y="22"/>
              </a:cxn>
              <a:cxn ang="0">
                <a:pos x="72" y="14"/>
              </a:cxn>
              <a:cxn ang="0">
                <a:pos x="63" y="7"/>
              </a:cxn>
              <a:cxn ang="0">
                <a:pos x="46" y="3"/>
              </a:cxn>
              <a:cxn ang="0">
                <a:pos x="35" y="0"/>
              </a:cxn>
              <a:cxn ang="0">
                <a:pos x="28" y="5"/>
              </a:cxn>
              <a:cxn ang="0">
                <a:pos x="26" y="6"/>
              </a:cxn>
              <a:cxn ang="0">
                <a:pos x="23" y="2"/>
              </a:cxn>
              <a:cxn ang="0">
                <a:pos x="18" y="0"/>
              </a:cxn>
              <a:cxn ang="0">
                <a:pos x="13" y="6"/>
              </a:cxn>
              <a:cxn ang="0">
                <a:pos x="0" y="7"/>
              </a:cxn>
              <a:cxn ang="0">
                <a:pos x="8" y="20"/>
              </a:cxn>
              <a:cxn ang="0">
                <a:pos x="15" y="41"/>
              </a:cxn>
              <a:cxn ang="0">
                <a:pos x="22" y="47"/>
              </a:cxn>
              <a:cxn ang="0">
                <a:pos x="34" y="47"/>
              </a:cxn>
              <a:cxn ang="0">
                <a:pos x="45" y="42"/>
              </a:cxn>
              <a:cxn ang="0">
                <a:pos x="51" y="49"/>
              </a:cxn>
              <a:cxn ang="0">
                <a:pos x="67" y="58"/>
              </a:cxn>
              <a:cxn ang="0">
                <a:pos x="83" y="65"/>
              </a:cxn>
              <a:cxn ang="0">
                <a:pos x="96" y="61"/>
              </a:cxn>
              <a:cxn ang="0">
                <a:pos x="110" y="58"/>
              </a:cxn>
              <a:cxn ang="0">
                <a:pos x="112" y="51"/>
              </a:cxn>
              <a:cxn ang="0">
                <a:pos x="124" y="44"/>
              </a:cxn>
              <a:cxn ang="0">
                <a:pos x="137" y="42"/>
              </a:cxn>
              <a:cxn ang="0">
                <a:pos x="149" y="39"/>
              </a:cxn>
              <a:cxn ang="0">
                <a:pos x="145" y="31"/>
              </a:cxn>
              <a:cxn ang="0">
                <a:pos x="147" y="24"/>
              </a:cxn>
            </a:cxnLst>
            <a:rect l="0" t="0" r="r" b="b"/>
            <a:pathLst>
              <a:path w="150" h="66">
                <a:moveTo>
                  <a:pt x="147" y="24"/>
                </a:moveTo>
                <a:lnTo>
                  <a:pt x="136" y="15"/>
                </a:lnTo>
                <a:lnTo>
                  <a:pt x="133" y="13"/>
                </a:lnTo>
                <a:lnTo>
                  <a:pt x="129" y="12"/>
                </a:lnTo>
                <a:lnTo>
                  <a:pt x="122" y="14"/>
                </a:lnTo>
                <a:lnTo>
                  <a:pt x="112" y="19"/>
                </a:lnTo>
                <a:lnTo>
                  <a:pt x="112" y="22"/>
                </a:lnTo>
                <a:lnTo>
                  <a:pt x="110" y="23"/>
                </a:lnTo>
                <a:lnTo>
                  <a:pt x="97" y="24"/>
                </a:lnTo>
                <a:lnTo>
                  <a:pt x="91" y="26"/>
                </a:lnTo>
                <a:lnTo>
                  <a:pt x="90" y="22"/>
                </a:lnTo>
                <a:lnTo>
                  <a:pt x="85" y="22"/>
                </a:lnTo>
                <a:lnTo>
                  <a:pt x="82" y="20"/>
                </a:lnTo>
                <a:lnTo>
                  <a:pt x="72" y="14"/>
                </a:lnTo>
                <a:lnTo>
                  <a:pt x="65" y="14"/>
                </a:lnTo>
                <a:lnTo>
                  <a:pt x="63" y="7"/>
                </a:lnTo>
                <a:lnTo>
                  <a:pt x="48" y="7"/>
                </a:lnTo>
                <a:lnTo>
                  <a:pt x="46" y="3"/>
                </a:lnTo>
                <a:lnTo>
                  <a:pt x="38" y="3"/>
                </a:lnTo>
                <a:lnTo>
                  <a:pt x="35" y="0"/>
                </a:lnTo>
                <a:lnTo>
                  <a:pt x="32" y="2"/>
                </a:lnTo>
                <a:lnTo>
                  <a:pt x="28" y="5"/>
                </a:lnTo>
                <a:lnTo>
                  <a:pt x="28" y="7"/>
                </a:lnTo>
                <a:lnTo>
                  <a:pt x="26" y="6"/>
                </a:lnTo>
                <a:lnTo>
                  <a:pt x="24" y="3"/>
                </a:lnTo>
                <a:lnTo>
                  <a:pt x="23" y="2"/>
                </a:lnTo>
                <a:lnTo>
                  <a:pt x="22" y="0"/>
                </a:lnTo>
                <a:lnTo>
                  <a:pt x="18" y="0"/>
                </a:lnTo>
                <a:lnTo>
                  <a:pt x="21" y="3"/>
                </a:lnTo>
                <a:lnTo>
                  <a:pt x="13" y="6"/>
                </a:lnTo>
                <a:lnTo>
                  <a:pt x="5" y="7"/>
                </a:lnTo>
                <a:lnTo>
                  <a:pt x="0" y="7"/>
                </a:lnTo>
                <a:lnTo>
                  <a:pt x="0" y="19"/>
                </a:lnTo>
                <a:lnTo>
                  <a:pt x="8" y="20"/>
                </a:lnTo>
                <a:lnTo>
                  <a:pt x="12" y="26"/>
                </a:lnTo>
                <a:lnTo>
                  <a:pt x="15" y="41"/>
                </a:lnTo>
                <a:lnTo>
                  <a:pt x="18" y="44"/>
                </a:lnTo>
                <a:lnTo>
                  <a:pt x="22" y="47"/>
                </a:lnTo>
                <a:lnTo>
                  <a:pt x="28" y="47"/>
                </a:lnTo>
                <a:lnTo>
                  <a:pt x="34" y="47"/>
                </a:lnTo>
                <a:lnTo>
                  <a:pt x="36" y="42"/>
                </a:lnTo>
                <a:lnTo>
                  <a:pt x="45" y="42"/>
                </a:lnTo>
                <a:lnTo>
                  <a:pt x="45" y="47"/>
                </a:lnTo>
                <a:lnTo>
                  <a:pt x="51" y="49"/>
                </a:lnTo>
                <a:lnTo>
                  <a:pt x="63" y="51"/>
                </a:lnTo>
                <a:lnTo>
                  <a:pt x="67" y="58"/>
                </a:lnTo>
                <a:lnTo>
                  <a:pt x="75" y="65"/>
                </a:lnTo>
                <a:lnTo>
                  <a:pt x="83" y="65"/>
                </a:lnTo>
                <a:lnTo>
                  <a:pt x="91" y="63"/>
                </a:lnTo>
                <a:lnTo>
                  <a:pt x="96" y="61"/>
                </a:lnTo>
                <a:lnTo>
                  <a:pt x="105" y="60"/>
                </a:lnTo>
                <a:lnTo>
                  <a:pt x="110" y="58"/>
                </a:lnTo>
                <a:lnTo>
                  <a:pt x="112" y="56"/>
                </a:lnTo>
                <a:lnTo>
                  <a:pt x="112" y="51"/>
                </a:lnTo>
                <a:lnTo>
                  <a:pt x="116" y="47"/>
                </a:lnTo>
                <a:lnTo>
                  <a:pt x="124" y="44"/>
                </a:lnTo>
                <a:lnTo>
                  <a:pt x="132" y="44"/>
                </a:lnTo>
                <a:lnTo>
                  <a:pt x="137" y="42"/>
                </a:lnTo>
                <a:lnTo>
                  <a:pt x="142" y="39"/>
                </a:lnTo>
                <a:lnTo>
                  <a:pt x="149" y="39"/>
                </a:lnTo>
                <a:lnTo>
                  <a:pt x="146" y="36"/>
                </a:lnTo>
                <a:lnTo>
                  <a:pt x="145" y="31"/>
                </a:lnTo>
                <a:lnTo>
                  <a:pt x="147" y="26"/>
                </a:lnTo>
                <a:lnTo>
                  <a:pt x="147" y="2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3" name="Freeform 81">
            <a:extLst>
              <a:ext uri="{FF2B5EF4-FFF2-40B4-BE49-F238E27FC236}">
                <a16:creationId xmlns:a16="http://schemas.microsoft.com/office/drawing/2014/main" id="{0215A190-6FC3-CCA9-6D85-51F1FD38C74D}"/>
              </a:ext>
            </a:extLst>
          </p:cNvPr>
          <p:cNvSpPr>
            <a:spLocks/>
          </p:cNvSpPr>
          <p:nvPr/>
        </p:nvSpPr>
        <p:spPr bwMode="auto">
          <a:xfrm>
            <a:off x="6797945" y="2732758"/>
            <a:ext cx="333312" cy="291449"/>
          </a:xfrm>
          <a:custGeom>
            <a:avLst/>
            <a:gdLst/>
            <a:ahLst/>
            <a:cxnLst>
              <a:cxn ang="0">
                <a:pos x="89" y="0"/>
              </a:cxn>
              <a:cxn ang="0">
                <a:pos x="84" y="12"/>
              </a:cxn>
              <a:cxn ang="0">
                <a:pos x="54" y="16"/>
              </a:cxn>
              <a:cxn ang="0">
                <a:pos x="49" y="14"/>
              </a:cxn>
              <a:cxn ang="0">
                <a:pos x="30" y="26"/>
              </a:cxn>
              <a:cxn ang="0">
                <a:pos x="3" y="47"/>
              </a:cxn>
              <a:cxn ang="0">
                <a:pos x="3" y="51"/>
              </a:cxn>
              <a:cxn ang="0">
                <a:pos x="1" y="56"/>
              </a:cxn>
              <a:cxn ang="0">
                <a:pos x="10" y="66"/>
              </a:cxn>
              <a:cxn ang="0">
                <a:pos x="10" y="70"/>
              </a:cxn>
              <a:cxn ang="0">
                <a:pos x="5" y="77"/>
              </a:cxn>
              <a:cxn ang="0">
                <a:pos x="5" y="86"/>
              </a:cxn>
              <a:cxn ang="0">
                <a:pos x="5" y="94"/>
              </a:cxn>
              <a:cxn ang="0">
                <a:pos x="8" y="100"/>
              </a:cxn>
              <a:cxn ang="0">
                <a:pos x="12" y="99"/>
              </a:cxn>
              <a:cxn ang="0">
                <a:pos x="16" y="95"/>
              </a:cxn>
              <a:cxn ang="0">
                <a:pos x="27" y="98"/>
              </a:cxn>
              <a:cxn ang="0">
                <a:pos x="45" y="103"/>
              </a:cxn>
              <a:cxn ang="0">
                <a:pos x="54" y="109"/>
              </a:cxn>
              <a:cxn ang="0">
                <a:pos x="67" y="117"/>
              </a:cxn>
              <a:cxn ang="0">
                <a:pos x="73" y="121"/>
              </a:cxn>
              <a:cxn ang="0">
                <a:pos x="91" y="118"/>
              </a:cxn>
              <a:cxn ang="0">
                <a:pos x="94" y="114"/>
              </a:cxn>
              <a:cxn ang="0">
                <a:pos x="111" y="107"/>
              </a:cxn>
              <a:cxn ang="0">
                <a:pos x="119" y="109"/>
              </a:cxn>
              <a:cxn ang="0">
                <a:pos x="136" y="119"/>
              </a:cxn>
              <a:cxn ang="0">
                <a:pos x="138" y="116"/>
              </a:cxn>
              <a:cxn ang="0">
                <a:pos x="163" y="101"/>
              </a:cxn>
              <a:cxn ang="0">
                <a:pos x="157" y="85"/>
              </a:cxn>
              <a:cxn ang="0">
                <a:pos x="142" y="62"/>
              </a:cxn>
              <a:cxn ang="0">
                <a:pos x="141" y="53"/>
              </a:cxn>
              <a:cxn ang="0">
                <a:pos x="146" y="44"/>
              </a:cxn>
              <a:cxn ang="0">
                <a:pos x="140" y="29"/>
              </a:cxn>
              <a:cxn ang="0">
                <a:pos x="131" y="16"/>
              </a:cxn>
              <a:cxn ang="0">
                <a:pos x="116" y="6"/>
              </a:cxn>
              <a:cxn ang="0">
                <a:pos x="101" y="6"/>
              </a:cxn>
            </a:cxnLst>
            <a:rect l="0" t="0" r="r" b="b"/>
            <a:pathLst>
              <a:path w="164" h="122">
                <a:moveTo>
                  <a:pt x="97" y="4"/>
                </a:moveTo>
                <a:lnTo>
                  <a:pt x="89" y="0"/>
                </a:lnTo>
                <a:lnTo>
                  <a:pt x="87" y="6"/>
                </a:lnTo>
                <a:lnTo>
                  <a:pt x="84" y="12"/>
                </a:lnTo>
                <a:lnTo>
                  <a:pt x="64" y="19"/>
                </a:lnTo>
                <a:lnTo>
                  <a:pt x="54" y="16"/>
                </a:lnTo>
                <a:lnTo>
                  <a:pt x="52" y="14"/>
                </a:lnTo>
                <a:lnTo>
                  <a:pt x="49" y="14"/>
                </a:lnTo>
                <a:lnTo>
                  <a:pt x="40" y="19"/>
                </a:lnTo>
                <a:lnTo>
                  <a:pt x="30" y="26"/>
                </a:lnTo>
                <a:lnTo>
                  <a:pt x="3" y="31"/>
                </a:lnTo>
                <a:lnTo>
                  <a:pt x="3" y="47"/>
                </a:lnTo>
                <a:lnTo>
                  <a:pt x="3" y="50"/>
                </a:lnTo>
                <a:lnTo>
                  <a:pt x="3" y="51"/>
                </a:lnTo>
                <a:lnTo>
                  <a:pt x="0" y="53"/>
                </a:lnTo>
                <a:lnTo>
                  <a:pt x="1" y="56"/>
                </a:lnTo>
                <a:lnTo>
                  <a:pt x="5" y="61"/>
                </a:lnTo>
                <a:lnTo>
                  <a:pt x="10" y="66"/>
                </a:lnTo>
                <a:lnTo>
                  <a:pt x="12" y="69"/>
                </a:lnTo>
                <a:lnTo>
                  <a:pt x="10" y="70"/>
                </a:lnTo>
                <a:lnTo>
                  <a:pt x="5" y="73"/>
                </a:lnTo>
                <a:lnTo>
                  <a:pt x="5" y="77"/>
                </a:lnTo>
                <a:lnTo>
                  <a:pt x="8" y="81"/>
                </a:lnTo>
                <a:lnTo>
                  <a:pt x="5" y="86"/>
                </a:lnTo>
                <a:lnTo>
                  <a:pt x="5" y="89"/>
                </a:lnTo>
                <a:lnTo>
                  <a:pt x="5" y="94"/>
                </a:lnTo>
                <a:lnTo>
                  <a:pt x="5" y="98"/>
                </a:lnTo>
                <a:lnTo>
                  <a:pt x="8" y="100"/>
                </a:lnTo>
                <a:lnTo>
                  <a:pt x="11" y="103"/>
                </a:lnTo>
                <a:lnTo>
                  <a:pt x="12" y="99"/>
                </a:lnTo>
                <a:lnTo>
                  <a:pt x="13" y="96"/>
                </a:lnTo>
                <a:lnTo>
                  <a:pt x="16" y="95"/>
                </a:lnTo>
                <a:lnTo>
                  <a:pt x="21" y="98"/>
                </a:lnTo>
                <a:lnTo>
                  <a:pt x="27" y="98"/>
                </a:lnTo>
                <a:lnTo>
                  <a:pt x="30" y="103"/>
                </a:lnTo>
                <a:lnTo>
                  <a:pt x="45" y="103"/>
                </a:lnTo>
                <a:lnTo>
                  <a:pt x="47" y="109"/>
                </a:lnTo>
                <a:lnTo>
                  <a:pt x="54" y="109"/>
                </a:lnTo>
                <a:lnTo>
                  <a:pt x="64" y="114"/>
                </a:lnTo>
                <a:lnTo>
                  <a:pt x="67" y="117"/>
                </a:lnTo>
                <a:lnTo>
                  <a:pt x="73" y="117"/>
                </a:lnTo>
                <a:lnTo>
                  <a:pt x="73" y="121"/>
                </a:lnTo>
                <a:lnTo>
                  <a:pt x="79" y="118"/>
                </a:lnTo>
                <a:lnTo>
                  <a:pt x="91" y="118"/>
                </a:lnTo>
                <a:lnTo>
                  <a:pt x="93" y="116"/>
                </a:lnTo>
                <a:lnTo>
                  <a:pt x="94" y="114"/>
                </a:lnTo>
                <a:lnTo>
                  <a:pt x="103" y="108"/>
                </a:lnTo>
                <a:lnTo>
                  <a:pt x="111" y="107"/>
                </a:lnTo>
                <a:lnTo>
                  <a:pt x="115" y="107"/>
                </a:lnTo>
                <a:lnTo>
                  <a:pt x="119" y="109"/>
                </a:lnTo>
                <a:lnTo>
                  <a:pt x="130" y="118"/>
                </a:lnTo>
                <a:lnTo>
                  <a:pt x="136" y="119"/>
                </a:lnTo>
                <a:lnTo>
                  <a:pt x="138" y="118"/>
                </a:lnTo>
                <a:lnTo>
                  <a:pt x="138" y="116"/>
                </a:lnTo>
                <a:lnTo>
                  <a:pt x="160" y="103"/>
                </a:lnTo>
                <a:lnTo>
                  <a:pt x="163" y="101"/>
                </a:lnTo>
                <a:lnTo>
                  <a:pt x="163" y="95"/>
                </a:lnTo>
                <a:lnTo>
                  <a:pt x="157" y="85"/>
                </a:lnTo>
                <a:lnTo>
                  <a:pt x="150" y="71"/>
                </a:lnTo>
                <a:lnTo>
                  <a:pt x="142" y="62"/>
                </a:lnTo>
                <a:lnTo>
                  <a:pt x="136" y="58"/>
                </a:lnTo>
                <a:lnTo>
                  <a:pt x="141" y="53"/>
                </a:lnTo>
                <a:lnTo>
                  <a:pt x="146" y="48"/>
                </a:lnTo>
                <a:lnTo>
                  <a:pt x="146" y="44"/>
                </a:lnTo>
                <a:lnTo>
                  <a:pt x="144" y="40"/>
                </a:lnTo>
                <a:lnTo>
                  <a:pt x="140" y="29"/>
                </a:lnTo>
                <a:lnTo>
                  <a:pt x="136" y="21"/>
                </a:lnTo>
                <a:lnTo>
                  <a:pt x="131" y="16"/>
                </a:lnTo>
                <a:lnTo>
                  <a:pt x="119" y="6"/>
                </a:lnTo>
                <a:lnTo>
                  <a:pt x="116" y="6"/>
                </a:lnTo>
                <a:lnTo>
                  <a:pt x="104" y="6"/>
                </a:lnTo>
                <a:lnTo>
                  <a:pt x="101" y="6"/>
                </a:lnTo>
                <a:lnTo>
                  <a:pt x="97" y="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4" name="Freeform 82">
            <a:extLst>
              <a:ext uri="{FF2B5EF4-FFF2-40B4-BE49-F238E27FC236}">
                <a16:creationId xmlns:a16="http://schemas.microsoft.com/office/drawing/2014/main" id="{6D95295E-7D7F-7E4D-38E8-269D89956A1B}"/>
              </a:ext>
            </a:extLst>
          </p:cNvPr>
          <p:cNvSpPr>
            <a:spLocks/>
          </p:cNvSpPr>
          <p:nvPr/>
        </p:nvSpPr>
        <p:spPr bwMode="auto">
          <a:xfrm>
            <a:off x="7016979" y="3060317"/>
            <a:ext cx="223795" cy="201177"/>
          </a:xfrm>
          <a:custGeom>
            <a:avLst/>
            <a:gdLst/>
            <a:ahLst/>
            <a:cxnLst>
              <a:cxn ang="0">
                <a:pos x="19" y="6"/>
              </a:cxn>
              <a:cxn ang="0">
                <a:pos x="30" y="2"/>
              </a:cxn>
              <a:cxn ang="0">
                <a:pos x="41" y="1"/>
              </a:cxn>
              <a:cxn ang="0">
                <a:pos x="51" y="4"/>
              </a:cxn>
              <a:cxn ang="0">
                <a:pos x="65" y="5"/>
              </a:cxn>
              <a:cxn ang="0">
                <a:pos x="73" y="4"/>
              </a:cxn>
              <a:cxn ang="0">
                <a:pos x="75" y="2"/>
              </a:cxn>
              <a:cxn ang="0">
                <a:pos x="75" y="0"/>
              </a:cxn>
              <a:cxn ang="0">
                <a:pos x="85" y="2"/>
              </a:cxn>
              <a:cxn ang="0">
                <a:pos x="93" y="6"/>
              </a:cxn>
              <a:cxn ang="0">
                <a:pos x="98" y="14"/>
              </a:cxn>
              <a:cxn ang="0">
                <a:pos x="102" y="23"/>
              </a:cxn>
              <a:cxn ang="0">
                <a:pos x="103" y="31"/>
              </a:cxn>
              <a:cxn ang="0">
                <a:pos x="103" y="40"/>
              </a:cxn>
              <a:cxn ang="0">
                <a:pos x="102" y="56"/>
              </a:cxn>
              <a:cxn ang="0">
                <a:pos x="107" y="60"/>
              </a:cxn>
              <a:cxn ang="0">
                <a:pos x="110" y="62"/>
              </a:cxn>
              <a:cxn ang="0">
                <a:pos x="106" y="69"/>
              </a:cxn>
              <a:cxn ang="0">
                <a:pos x="107" y="76"/>
              </a:cxn>
              <a:cxn ang="0">
                <a:pos x="107" y="83"/>
              </a:cxn>
              <a:cxn ang="0">
                <a:pos x="101" y="78"/>
              </a:cxn>
              <a:cxn ang="0">
                <a:pos x="92" y="74"/>
              </a:cxn>
              <a:cxn ang="0">
                <a:pos x="79" y="70"/>
              </a:cxn>
              <a:cxn ang="0">
                <a:pos x="74" y="67"/>
              </a:cxn>
              <a:cxn ang="0">
                <a:pos x="65" y="65"/>
              </a:cxn>
              <a:cxn ang="0">
                <a:pos x="55" y="66"/>
              </a:cxn>
              <a:cxn ang="0">
                <a:pos x="46" y="67"/>
              </a:cxn>
              <a:cxn ang="0">
                <a:pos x="37" y="71"/>
              </a:cxn>
              <a:cxn ang="0">
                <a:pos x="29" y="71"/>
              </a:cxn>
              <a:cxn ang="0">
                <a:pos x="8" y="58"/>
              </a:cxn>
              <a:cxn ang="0">
                <a:pos x="5" y="56"/>
              </a:cxn>
              <a:cxn ang="0">
                <a:pos x="0" y="53"/>
              </a:cxn>
              <a:cxn ang="0">
                <a:pos x="6" y="48"/>
              </a:cxn>
              <a:cxn ang="0">
                <a:pos x="12" y="41"/>
              </a:cxn>
              <a:cxn ang="0">
                <a:pos x="15" y="35"/>
              </a:cxn>
              <a:cxn ang="0">
                <a:pos x="16" y="23"/>
              </a:cxn>
              <a:cxn ang="0">
                <a:pos x="20" y="10"/>
              </a:cxn>
              <a:cxn ang="0">
                <a:pos x="19" y="6"/>
              </a:cxn>
            </a:cxnLst>
            <a:rect l="0" t="0" r="r" b="b"/>
            <a:pathLst>
              <a:path w="111" h="84">
                <a:moveTo>
                  <a:pt x="19" y="6"/>
                </a:moveTo>
                <a:lnTo>
                  <a:pt x="30" y="2"/>
                </a:lnTo>
                <a:lnTo>
                  <a:pt x="41" y="1"/>
                </a:lnTo>
                <a:lnTo>
                  <a:pt x="51" y="4"/>
                </a:lnTo>
                <a:lnTo>
                  <a:pt x="65" y="5"/>
                </a:lnTo>
                <a:lnTo>
                  <a:pt x="73" y="4"/>
                </a:lnTo>
                <a:lnTo>
                  <a:pt x="75" y="2"/>
                </a:lnTo>
                <a:lnTo>
                  <a:pt x="75" y="0"/>
                </a:lnTo>
                <a:lnTo>
                  <a:pt x="85" y="2"/>
                </a:lnTo>
                <a:lnTo>
                  <a:pt x="93" y="6"/>
                </a:lnTo>
                <a:lnTo>
                  <a:pt x="98" y="14"/>
                </a:lnTo>
                <a:lnTo>
                  <a:pt x="102" y="23"/>
                </a:lnTo>
                <a:lnTo>
                  <a:pt x="103" y="31"/>
                </a:lnTo>
                <a:lnTo>
                  <a:pt x="103" y="40"/>
                </a:lnTo>
                <a:lnTo>
                  <a:pt x="102" y="56"/>
                </a:lnTo>
                <a:lnTo>
                  <a:pt x="107" y="60"/>
                </a:lnTo>
                <a:lnTo>
                  <a:pt x="110" y="62"/>
                </a:lnTo>
                <a:lnTo>
                  <a:pt x="106" y="69"/>
                </a:lnTo>
                <a:lnTo>
                  <a:pt x="107" y="76"/>
                </a:lnTo>
                <a:lnTo>
                  <a:pt x="107" y="83"/>
                </a:lnTo>
                <a:lnTo>
                  <a:pt x="101" y="78"/>
                </a:lnTo>
                <a:lnTo>
                  <a:pt x="92" y="74"/>
                </a:lnTo>
                <a:lnTo>
                  <a:pt x="79" y="70"/>
                </a:lnTo>
                <a:lnTo>
                  <a:pt x="74" y="67"/>
                </a:lnTo>
                <a:lnTo>
                  <a:pt x="65" y="65"/>
                </a:lnTo>
                <a:lnTo>
                  <a:pt x="55" y="66"/>
                </a:lnTo>
                <a:lnTo>
                  <a:pt x="46" y="67"/>
                </a:lnTo>
                <a:lnTo>
                  <a:pt x="37" y="71"/>
                </a:lnTo>
                <a:lnTo>
                  <a:pt x="29" y="71"/>
                </a:lnTo>
                <a:lnTo>
                  <a:pt x="8" y="58"/>
                </a:lnTo>
                <a:lnTo>
                  <a:pt x="5" y="56"/>
                </a:lnTo>
                <a:lnTo>
                  <a:pt x="0" y="53"/>
                </a:lnTo>
                <a:lnTo>
                  <a:pt x="6" y="48"/>
                </a:lnTo>
                <a:lnTo>
                  <a:pt x="12" y="41"/>
                </a:lnTo>
                <a:lnTo>
                  <a:pt x="15" y="35"/>
                </a:lnTo>
                <a:lnTo>
                  <a:pt x="16" y="23"/>
                </a:lnTo>
                <a:lnTo>
                  <a:pt x="20" y="10"/>
                </a:lnTo>
                <a:lnTo>
                  <a:pt x="19" y="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5" name="Freeform 83">
            <a:extLst>
              <a:ext uri="{FF2B5EF4-FFF2-40B4-BE49-F238E27FC236}">
                <a16:creationId xmlns:a16="http://schemas.microsoft.com/office/drawing/2014/main" id="{DC02FFEF-59D1-917C-CA36-B31AD84F935A}"/>
              </a:ext>
            </a:extLst>
          </p:cNvPr>
          <p:cNvSpPr>
            <a:spLocks/>
          </p:cNvSpPr>
          <p:nvPr/>
        </p:nvSpPr>
        <p:spPr bwMode="auto">
          <a:xfrm>
            <a:off x="7147924" y="3356924"/>
            <a:ext cx="88089" cy="105747"/>
          </a:xfrm>
          <a:custGeom>
            <a:avLst/>
            <a:gdLst/>
            <a:ahLst/>
            <a:cxnLst>
              <a:cxn ang="0">
                <a:pos x="26" y="0"/>
              </a:cxn>
              <a:cxn ang="0">
                <a:pos x="42" y="19"/>
              </a:cxn>
              <a:cxn ang="0">
                <a:pos x="35" y="28"/>
              </a:cxn>
              <a:cxn ang="0">
                <a:pos x="23" y="30"/>
              </a:cxn>
              <a:cxn ang="0">
                <a:pos x="18" y="31"/>
              </a:cxn>
              <a:cxn ang="0">
                <a:pos x="16" y="36"/>
              </a:cxn>
              <a:cxn ang="0">
                <a:pos x="9" y="40"/>
              </a:cxn>
              <a:cxn ang="0">
                <a:pos x="5" y="43"/>
              </a:cxn>
              <a:cxn ang="0">
                <a:pos x="0" y="41"/>
              </a:cxn>
              <a:cxn ang="0">
                <a:pos x="0" y="35"/>
              </a:cxn>
              <a:cxn ang="0">
                <a:pos x="1" y="19"/>
              </a:cxn>
              <a:cxn ang="0">
                <a:pos x="3" y="13"/>
              </a:cxn>
              <a:cxn ang="0">
                <a:pos x="5" y="8"/>
              </a:cxn>
              <a:cxn ang="0">
                <a:pos x="12" y="3"/>
              </a:cxn>
              <a:cxn ang="0">
                <a:pos x="16" y="1"/>
              </a:cxn>
              <a:cxn ang="0">
                <a:pos x="26" y="0"/>
              </a:cxn>
            </a:cxnLst>
            <a:rect l="0" t="0" r="r" b="b"/>
            <a:pathLst>
              <a:path w="43" h="44">
                <a:moveTo>
                  <a:pt x="26" y="0"/>
                </a:moveTo>
                <a:lnTo>
                  <a:pt x="42" y="19"/>
                </a:lnTo>
                <a:lnTo>
                  <a:pt x="35" y="28"/>
                </a:lnTo>
                <a:lnTo>
                  <a:pt x="23" y="30"/>
                </a:lnTo>
                <a:lnTo>
                  <a:pt x="18" y="31"/>
                </a:lnTo>
                <a:lnTo>
                  <a:pt x="16" y="36"/>
                </a:lnTo>
                <a:lnTo>
                  <a:pt x="9" y="40"/>
                </a:lnTo>
                <a:lnTo>
                  <a:pt x="5" y="43"/>
                </a:lnTo>
                <a:lnTo>
                  <a:pt x="0" y="41"/>
                </a:lnTo>
                <a:lnTo>
                  <a:pt x="0" y="35"/>
                </a:lnTo>
                <a:lnTo>
                  <a:pt x="1" y="19"/>
                </a:lnTo>
                <a:lnTo>
                  <a:pt x="3" y="13"/>
                </a:lnTo>
                <a:lnTo>
                  <a:pt x="5" y="8"/>
                </a:lnTo>
                <a:lnTo>
                  <a:pt x="12" y="3"/>
                </a:lnTo>
                <a:lnTo>
                  <a:pt x="16" y="1"/>
                </a:lnTo>
                <a:lnTo>
                  <a:pt x="2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6" name="Freeform 84">
            <a:extLst>
              <a:ext uri="{FF2B5EF4-FFF2-40B4-BE49-F238E27FC236}">
                <a16:creationId xmlns:a16="http://schemas.microsoft.com/office/drawing/2014/main" id="{7ACAB82C-AD4D-1613-D0E6-0F55E04BE687}"/>
              </a:ext>
            </a:extLst>
          </p:cNvPr>
          <p:cNvSpPr>
            <a:spLocks/>
          </p:cNvSpPr>
          <p:nvPr/>
        </p:nvSpPr>
        <p:spPr bwMode="auto">
          <a:xfrm>
            <a:off x="7378861" y="3774754"/>
            <a:ext cx="595200" cy="551948"/>
          </a:xfrm>
          <a:custGeom>
            <a:avLst/>
            <a:gdLst/>
            <a:ahLst/>
            <a:cxnLst>
              <a:cxn ang="0">
                <a:pos x="58" y="3"/>
              </a:cxn>
              <a:cxn ang="0">
                <a:pos x="36" y="7"/>
              </a:cxn>
              <a:cxn ang="0">
                <a:pos x="43" y="21"/>
              </a:cxn>
              <a:cxn ang="0">
                <a:pos x="41" y="25"/>
              </a:cxn>
              <a:cxn ang="0">
                <a:pos x="36" y="33"/>
              </a:cxn>
              <a:cxn ang="0">
                <a:pos x="25" y="40"/>
              </a:cxn>
              <a:cxn ang="0">
                <a:pos x="0" y="40"/>
              </a:cxn>
              <a:cxn ang="0">
                <a:pos x="1" y="46"/>
              </a:cxn>
              <a:cxn ang="0">
                <a:pos x="5" y="56"/>
              </a:cxn>
              <a:cxn ang="0">
                <a:pos x="23" y="80"/>
              </a:cxn>
              <a:cxn ang="0">
                <a:pos x="43" y="112"/>
              </a:cxn>
              <a:cxn ang="0">
                <a:pos x="62" y="149"/>
              </a:cxn>
              <a:cxn ang="0">
                <a:pos x="73" y="168"/>
              </a:cxn>
              <a:cxn ang="0">
                <a:pos x="99" y="215"/>
              </a:cxn>
              <a:cxn ang="0">
                <a:pos x="105" y="209"/>
              </a:cxn>
              <a:cxn ang="0">
                <a:pos x="109" y="208"/>
              </a:cxn>
              <a:cxn ang="0">
                <a:pos x="112" y="205"/>
              </a:cxn>
              <a:cxn ang="0">
                <a:pos x="112" y="200"/>
              </a:cxn>
              <a:cxn ang="0">
                <a:pos x="123" y="203"/>
              </a:cxn>
              <a:cxn ang="0">
                <a:pos x="145" y="230"/>
              </a:cxn>
              <a:cxn ang="0">
                <a:pos x="149" y="226"/>
              </a:cxn>
              <a:cxn ang="0">
                <a:pos x="173" y="199"/>
              </a:cxn>
              <a:cxn ang="0">
                <a:pos x="198" y="189"/>
              </a:cxn>
              <a:cxn ang="0">
                <a:pos x="219" y="184"/>
              </a:cxn>
              <a:cxn ang="0">
                <a:pos x="234" y="181"/>
              </a:cxn>
              <a:cxn ang="0">
                <a:pos x="237" y="181"/>
              </a:cxn>
              <a:cxn ang="0">
                <a:pos x="246" y="178"/>
              </a:cxn>
              <a:cxn ang="0">
                <a:pos x="266" y="168"/>
              </a:cxn>
              <a:cxn ang="0">
                <a:pos x="276" y="161"/>
              </a:cxn>
              <a:cxn ang="0">
                <a:pos x="285" y="153"/>
              </a:cxn>
              <a:cxn ang="0">
                <a:pos x="291" y="143"/>
              </a:cxn>
              <a:cxn ang="0">
                <a:pos x="289" y="131"/>
              </a:cxn>
              <a:cxn ang="0">
                <a:pos x="288" y="126"/>
              </a:cxn>
              <a:cxn ang="0">
                <a:pos x="289" y="121"/>
              </a:cxn>
              <a:cxn ang="0">
                <a:pos x="274" y="122"/>
              </a:cxn>
              <a:cxn ang="0">
                <a:pos x="252" y="122"/>
              </a:cxn>
              <a:cxn ang="0">
                <a:pos x="246" y="120"/>
              </a:cxn>
              <a:cxn ang="0">
                <a:pos x="244" y="116"/>
              </a:cxn>
              <a:cxn ang="0">
                <a:pos x="246" y="109"/>
              </a:cxn>
              <a:cxn ang="0">
                <a:pos x="236" y="107"/>
              </a:cxn>
              <a:cxn ang="0">
                <a:pos x="228" y="108"/>
              </a:cxn>
              <a:cxn ang="0">
                <a:pos x="225" y="108"/>
              </a:cxn>
              <a:cxn ang="0">
                <a:pos x="219" y="105"/>
              </a:cxn>
              <a:cxn ang="0">
                <a:pos x="213" y="89"/>
              </a:cxn>
              <a:cxn ang="0">
                <a:pos x="205" y="78"/>
              </a:cxn>
              <a:cxn ang="0">
                <a:pos x="185" y="52"/>
              </a:cxn>
              <a:cxn ang="0">
                <a:pos x="165" y="52"/>
              </a:cxn>
              <a:cxn ang="0">
                <a:pos x="163" y="50"/>
              </a:cxn>
              <a:cxn ang="0">
                <a:pos x="155" y="46"/>
              </a:cxn>
              <a:cxn ang="0">
                <a:pos x="144" y="37"/>
              </a:cxn>
              <a:cxn ang="0">
                <a:pos x="134" y="30"/>
              </a:cxn>
              <a:cxn ang="0">
                <a:pos x="123" y="26"/>
              </a:cxn>
              <a:cxn ang="0">
                <a:pos x="111" y="16"/>
              </a:cxn>
              <a:cxn ang="0">
                <a:pos x="101" y="16"/>
              </a:cxn>
              <a:cxn ang="0">
                <a:pos x="73" y="3"/>
              </a:cxn>
              <a:cxn ang="0">
                <a:pos x="66" y="0"/>
              </a:cxn>
              <a:cxn ang="0">
                <a:pos x="58" y="3"/>
              </a:cxn>
            </a:cxnLst>
            <a:rect l="0" t="0" r="r" b="b"/>
            <a:pathLst>
              <a:path w="292" h="231">
                <a:moveTo>
                  <a:pt x="58" y="3"/>
                </a:moveTo>
                <a:lnTo>
                  <a:pt x="36" y="7"/>
                </a:lnTo>
                <a:lnTo>
                  <a:pt x="43" y="21"/>
                </a:lnTo>
                <a:lnTo>
                  <a:pt x="41" y="25"/>
                </a:lnTo>
                <a:lnTo>
                  <a:pt x="36" y="33"/>
                </a:lnTo>
                <a:lnTo>
                  <a:pt x="25" y="40"/>
                </a:lnTo>
                <a:lnTo>
                  <a:pt x="0" y="40"/>
                </a:lnTo>
                <a:lnTo>
                  <a:pt x="1" y="46"/>
                </a:lnTo>
                <a:lnTo>
                  <a:pt x="5" y="56"/>
                </a:lnTo>
                <a:lnTo>
                  <a:pt x="23" y="80"/>
                </a:lnTo>
                <a:lnTo>
                  <a:pt x="43" y="112"/>
                </a:lnTo>
                <a:lnTo>
                  <a:pt x="62" y="149"/>
                </a:lnTo>
                <a:lnTo>
                  <a:pt x="73" y="168"/>
                </a:lnTo>
                <a:lnTo>
                  <a:pt x="99" y="215"/>
                </a:lnTo>
                <a:lnTo>
                  <a:pt x="105" y="209"/>
                </a:lnTo>
                <a:lnTo>
                  <a:pt x="109" y="208"/>
                </a:lnTo>
                <a:lnTo>
                  <a:pt x="112" y="205"/>
                </a:lnTo>
                <a:lnTo>
                  <a:pt x="112" y="200"/>
                </a:lnTo>
                <a:lnTo>
                  <a:pt x="123" y="203"/>
                </a:lnTo>
                <a:lnTo>
                  <a:pt x="145" y="230"/>
                </a:lnTo>
                <a:lnTo>
                  <a:pt x="149" y="226"/>
                </a:lnTo>
                <a:lnTo>
                  <a:pt x="173" y="199"/>
                </a:lnTo>
                <a:lnTo>
                  <a:pt x="198" y="189"/>
                </a:lnTo>
                <a:lnTo>
                  <a:pt x="219" y="184"/>
                </a:lnTo>
                <a:lnTo>
                  <a:pt x="234" y="181"/>
                </a:lnTo>
                <a:lnTo>
                  <a:pt x="237" y="181"/>
                </a:lnTo>
                <a:lnTo>
                  <a:pt x="246" y="178"/>
                </a:lnTo>
                <a:lnTo>
                  <a:pt x="266" y="168"/>
                </a:lnTo>
                <a:lnTo>
                  <a:pt x="276" y="161"/>
                </a:lnTo>
                <a:lnTo>
                  <a:pt x="285" y="153"/>
                </a:lnTo>
                <a:lnTo>
                  <a:pt x="291" y="143"/>
                </a:lnTo>
                <a:lnTo>
                  <a:pt x="289" y="131"/>
                </a:lnTo>
                <a:lnTo>
                  <a:pt x="288" y="126"/>
                </a:lnTo>
                <a:lnTo>
                  <a:pt x="289" y="121"/>
                </a:lnTo>
                <a:lnTo>
                  <a:pt x="274" y="122"/>
                </a:lnTo>
                <a:lnTo>
                  <a:pt x="252" y="122"/>
                </a:lnTo>
                <a:lnTo>
                  <a:pt x="246" y="120"/>
                </a:lnTo>
                <a:lnTo>
                  <a:pt x="244" y="116"/>
                </a:lnTo>
                <a:lnTo>
                  <a:pt x="246" y="109"/>
                </a:lnTo>
                <a:lnTo>
                  <a:pt x="236" y="107"/>
                </a:lnTo>
                <a:lnTo>
                  <a:pt x="228" y="108"/>
                </a:lnTo>
                <a:lnTo>
                  <a:pt x="225" y="108"/>
                </a:lnTo>
                <a:lnTo>
                  <a:pt x="219" y="105"/>
                </a:lnTo>
                <a:lnTo>
                  <a:pt x="213" y="89"/>
                </a:lnTo>
                <a:lnTo>
                  <a:pt x="205" y="78"/>
                </a:lnTo>
                <a:lnTo>
                  <a:pt x="185" y="52"/>
                </a:lnTo>
                <a:lnTo>
                  <a:pt x="165" y="52"/>
                </a:lnTo>
                <a:lnTo>
                  <a:pt x="163" y="50"/>
                </a:lnTo>
                <a:lnTo>
                  <a:pt x="155" y="46"/>
                </a:lnTo>
                <a:lnTo>
                  <a:pt x="144" y="37"/>
                </a:lnTo>
                <a:lnTo>
                  <a:pt x="134" y="30"/>
                </a:lnTo>
                <a:lnTo>
                  <a:pt x="123" y="26"/>
                </a:lnTo>
                <a:lnTo>
                  <a:pt x="111" y="16"/>
                </a:lnTo>
                <a:lnTo>
                  <a:pt x="101" y="16"/>
                </a:lnTo>
                <a:lnTo>
                  <a:pt x="73" y="3"/>
                </a:lnTo>
                <a:lnTo>
                  <a:pt x="66" y="0"/>
                </a:lnTo>
                <a:lnTo>
                  <a:pt x="58"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7" name="Freeform 85">
            <a:extLst>
              <a:ext uri="{FF2B5EF4-FFF2-40B4-BE49-F238E27FC236}">
                <a16:creationId xmlns:a16="http://schemas.microsoft.com/office/drawing/2014/main" id="{64583582-8BC5-7765-0C28-230036FBB64E}"/>
              </a:ext>
            </a:extLst>
          </p:cNvPr>
          <p:cNvSpPr>
            <a:spLocks/>
          </p:cNvSpPr>
          <p:nvPr/>
        </p:nvSpPr>
        <p:spPr bwMode="auto">
          <a:xfrm>
            <a:off x="7583609" y="4254484"/>
            <a:ext cx="92851" cy="157331"/>
          </a:xfrm>
          <a:custGeom>
            <a:avLst/>
            <a:gdLst/>
            <a:ahLst/>
            <a:cxnLst>
              <a:cxn ang="0">
                <a:pos x="20" y="65"/>
              </a:cxn>
              <a:cxn ang="0">
                <a:pos x="10" y="60"/>
              </a:cxn>
              <a:cxn ang="0">
                <a:pos x="8" y="45"/>
              </a:cxn>
              <a:cxn ang="0">
                <a:pos x="3" y="38"/>
              </a:cxn>
              <a:cxn ang="0">
                <a:pos x="2" y="29"/>
              </a:cxn>
              <a:cxn ang="0">
                <a:pos x="0" y="14"/>
              </a:cxn>
              <a:cxn ang="0">
                <a:pos x="2" y="11"/>
              </a:cxn>
              <a:cxn ang="0">
                <a:pos x="8" y="7"/>
              </a:cxn>
              <a:cxn ang="0">
                <a:pos x="10" y="2"/>
              </a:cxn>
              <a:cxn ang="0">
                <a:pos x="10" y="0"/>
              </a:cxn>
              <a:cxn ang="0">
                <a:pos x="14" y="2"/>
              </a:cxn>
              <a:cxn ang="0">
                <a:pos x="23" y="2"/>
              </a:cxn>
              <a:cxn ang="0">
                <a:pos x="45" y="29"/>
              </a:cxn>
              <a:cxn ang="0">
                <a:pos x="41" y="32"/>
              </a:cxn>
              <a:cxn ang="0">
                <a:pos x="41" y="39"/>
              </a:cxn>
              <a:cxn ang="0">
                <a:pos x="43" y="42"/>
              </a:cxn>
              <a:cxn ang="0">
                <a:pos x="43" y="43"/>
              </a:cxn>
              <a:cxn ang="0">
                <a:pos x="42" y="47"/>
              </a:cxn>
              <a:cxn ang="0">
                <a:pos x="36" y="48"/>
              </a:cxn>
              <a:cxn ang="0">
                <a:pos x="30" y="56"/>
              </a:cxn>
              <a:cxn ang="0">
                <a:pos x="31" y="58"/>
              </a:cxn>
              <a:cxn ang="0">
                <a:pos x="30" y="60"/>
              </a:cxn>
              <a:cxn ang="0">
                <a:pos x="25" y="60"/>
              </a:cxn>
              <a:cxn ang="0">
                <a:pos x="20" y="65"/>
              </a:cxn>
            </a:cxnLst>
            <a:rect l="0" t="0" r="r" b="b"/>
            <a:pathLst>
              <a:path w="46" h="66">
                <a:moveTo>
                  <a:pt x="20" y="65"/>
                </a:moveTo>
                <a:lnTo>
                  <a:pt x="10" y="60"/>
                </a:lnTo>
                <a:lnTo>
                  <a:pt x="8" y="45"/>
                </a:lnTo>
                <a:lnTo>
                  <a:pt x="3" y="38"/>
                </a:lnTo>
                <a:lnTo>
                  <a:pt x="2" y="29"/>
                </a:lnTo>
                <a:lnTo>
                  <a:pt x="0" y="14"/>
                </a:lnTo>
                <a:lnTo>
                  <a:pt x="2" y="11"/>
                </a:lnTo>
                <a:lnTo>
                  <a:pt x="8" y="7"/>
                </a:lnTo>
                <a:lnTo>
                  <a:pt x="10" y="2"/>
                </a:lnTo>
                <a:lnTo>
                  <a:pt x="10" y="0"/>
                </a:lnTo>
                <a:lnTo>
                  <a:pt x="14" y="2"/>
                </a:lnTo>
                <a:lnTo>
                  <a:pt x="23" y="2"/>
                </a:lnTo>
                <a:lnTo>
                  <a:pt x="45" y="29"/>
                </a:lnTo>
                <a:lnTo>
                  <a:pt x="41" y="32"/>
                </a:lnTo>
                <a:lnTo>
                  <a:pt x="41" y="39"/>
                </a:lnTo>
                <a:lnTo>
                  <a:pt x="43" y="42"/>
                </a:lnTo>
                <a:lnTo>
                  <a:pt x="43" y="43"/>
                </a:lnTo>
                <a:lnTo>
                  <a:pt x="42" y="47"/>
                </a:lnTo>
                <a:lnTo>
                  <a:pt x="36" y="48"/>
                </a:lnTo>
                <a:lnTo>
                  <a:pt x="30" y="56"/>
                </a:lnTo>
                <a:lnTo>
                  <a:pt x="31" y="58"/>
                </a:lnTo>
                <a:lnTo>
                  <a:pt x="30" y="60"/>
                </a:lnTo>
                <a:lnTo>
                  <a:pt x="25" y="60"/>
                </a:lnTo>
                <a:lnTo>
                  <a:pt x="20" y="6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8" name="Freeform 86">
            <a:extLst>
              <a:ext uri="{FF2B5EF4-FFF2-40B4-BE49-F238E27FC236}">
                <a16:creationId xmlns:a16="http://schemas.microsoft.com/office/drawing/2014/main" id="{4DC6933E-80CF-C830-A6CA-6536D09C32FC}"/>
              </a:ext>
            </a:extLst>
          </p:cNvPr>
          <p:cNvSpPr>
            <a:spLocks/>
          </p:cNvSpPr>
          <p:nvPr/>
        </p:nvSpPr>
        <p:spPr bwMode="auto">
          <a:xfrm>
            <a:off x="7626464" y="4210639"/>
            <a:ext cx="261888" cy="208915"/>
          </a:xfrm>
          <a:custGeom>
            <a:avLst/>
            <a:gdLst/>
            <a:ahLst/>
            <a:cxnLst>
              <a:cxn ang="0">
                <a:pos x="128" y="29"/>
              </a:cxn>
              <a:cxn ang="0">
                <a:pos x="112" y="32"/>
              </a:cxn>
              <a:cxn ang="0">
                <a:pos x="101" y="39"/>
              </a:cxn>
              <a:cxn ang="0">
                <a:pos x="85" y="54"/>
              </a:cxn>
              <a:cxn ang="0">
                <a:pos x="67" y="62"/>
              </a:cxn>
              <a:cxn ang="0">
                <a:pos x="56" y="65"/>
              </a:cxn>
              <a:cxn ang="0">
                <a:pos x="40" y="79"/>
              </a:cxn>
              <a:cxn ang="0">
                <a:pos x="7" y="87"/>
              </a:cxn>
              <a:cxn ang="0">
                <a:pos x="0" y="84"/>
              </a:cxn>
              <a:cxn ang="0">
                <a:pos x="3" y="80"/>
              </a:cxn>
              <a:cxn ang="0">
                <a:pos x="9" y="80"/>
              </a:cxn>
              <a:cxn ang="0">
                <a:pos x="11" y="77"/>
              </a:cxn>
              <a:cxn ang="0">
                <a:pos x="9" y="75"/>
              </a:cxn>
              <a:cxn ang="0">
                <a:pos x="14" y="68"/>
              </a:cxn>
              <a:cxn ang="0">
                <a:pos x="15" y="67"/>
              </a:cxn>
              <a:cxn ang="0">
                <a:pos x="21" y="65"/>
              </a:cxn>
              <a:cxn ang="0">
                <a:pos x="22" y="65"/>
              </a:cxn>
              <a:cxn ang="0">
                <a:pos x="23" y="61"/>
              </a:cxn>
              <a:cxn ang="0">
                <a:pos x="18" y="56"/>
              </a:cxn>
              <a:cxn ang="0">
                <a:pos x="18" y="51"/>
              </a:cxn>
              <a:cxn ang="0">
                <a:pos x="24" y="49"/>
              </a:cxn>
              <a:cxn ang="0">
                <a:pos x="27" y="45"/>
              </a:cxn>
              <a:cxn ang="0">
                <a:pos x="38" y="31"/>
              </a:cxn>
              <a:cxn ang="0">
                <a:pos x="54" y="15"/>
              </a:cxn>
              <a:cxn ang="0">
                <a:pos x="79" y="7"/>
              </a:cxn>
              <a:cxn ang="0">
                <a:pos x="99" y="2"/>
              </a:cxn>
              <a:cxn ang="0">
                <a:pos x="112" y="0"/>
              </a:cxn>
              <a:cxn ang="0">
                <a:pos x="113" y="0"/>
              </a:cxn>
              <a:cxn ang="0">
                <a:pos x="116" y="1"/>
              </a:cxn>
              <a:cxn ang="0">
                <a:pos x="128" y="29"/>
              </a:cxn>
            </a:cxnLst>
            <a:rect l="0" t="0" r="r" b="b"/>
            <a:pathLst>
              <a:path w="129" h="88">
                <a:moveTo>
                  <a:pt x="128" y="29"/>
                </a:moveTo>
                <a:lnTo>
                  <a:pt x="112" y="32"/>
                </a:lnTo>
                <a:lnTo>
                  <a:pt x="101" y="39"/>
                </a:lnTo>
                <a:lnTo>
                  <a:pt x="85" y="54"/>
                </a:lnTo>
                <a:lnTo>
                  <a:pt x="67" y="62"/>
                </a:lnTo>
                <a:lnTo>
                  <a:pt x="56" y="65"/>
                </a:lnTo>
                <a:lnTo>
                  <a:pt x="40" y="79"/>
                </a:lnTo>
                <a:lnTo>
                  <a:pt x="7" y="87"/>
                </a:lnTo>
                <a:lnTo>
                  <a:pt x="0" y="84"/>
                </a:lnTo>
                <a:lnTo>
                  <a:pt x="3" y="80"/>
                </a:lnTo>
                <a:lnTo>
                  <a:pt x="9" y="80"/>
                </a:lnTo>
                <a:lnTo>
                  <a:pt x="11" y="77"/>
                </a:lnTo>
                <a:lnTo>
                  <a:pt x="9" y="75"/>
                </a:lnTo>
                <a:lnTo>
                  <a:pt x="14" y="68"/>
                </a:lnTo>
                <a:lnTo>
                  <a:pt x="15" y="67"/>
                </a:lnTo>
                <a:lnTo>
                  <a:pt x="21" y="65"/>
                </a:lnTo>
                <a:lnTo>
                  <a:pt x="22" y="65"/>
                </a:lnTo>
                <a:lnTo>
                  <a:pt x="23" y="61"/>
                </a:lnTo>
                <a:lnTo>
                  <a:pt x="18" y="56"/>
                </a:lnTo>
                <a:lnTo>
                  <a:pt x="18" y="51"/>
                </a:lnTo>
                <a:lnTo>
                  <a:pt x="24" y="49"/>
                </a:lnTo>
                <a:lnTo>
                  <a:pt x="27" y="45"/>
                </a:lnTo>
                <a:lnTo>
                  <a:pt x="38" y="31"/>
                </a:lnTo>
                <a:lnTo>
                  <a:pt x="54" y="15"/>
                </a:lnTo>
                <a:lnTo>
                  <a:pt x="79" y="7"/>
                </a:lnTo>
                <a:lnTo>
                  <a:pt x="99" y="2"/>
                </a:lnTo>
                <a:lnTo>
                  <a:pt x="112" y="0"/>
                </a:lnTo>
                <a:lnTo>
                  <a:pt x="113" y="0"/>
                </a:lnTo>
                <a:lnTo>
                  <a:pt x="116" y="1"/>
                </a:lnTo>
                <a:lnTo>
                  <a:pt x="128" y="2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9" name="Freeform 87">
            <a:extLst>
              <a:ext uri="{FF2B5EF4-FFF2-40B4-BE49-F238E27FC236}">
                <a16:creationId xmlns:a16="http://schemas.microsoft.com/office/drawing/2014/main" id="{BCEA145F-E3C2-325E-373C-A9801456BB70}"/>
              </a:ext>
            </a:extLst>
          </p:cNvPr>
          <p:cNvSpPr>
            <a:spLocks/>
          </p:cNvSpPr>
          <p:nvPr/>
        </p:nvSpPr>
        <p:spPr bwMode="auto">
          <a:xfrm>
            <a:off x="7859783" y="4037832"/>
            <a:ext cx="202368" cy="245024"/>
          </a:xfrm>
          <a:custGeom>
            <a:avLst/>
            <a:gdLst/>
            <a:ahLst/>
            <a:cxnLst>
              <a:cxn ang="0">
                <a:pos x="76" y="0"/>
              </a:cxn>
              <a:cxn ang="0">
                <a:pos x="77" y="7"/>
              </a:cxn>
              <a:cxn ang="0">
                <a:pos x="84" y="15"/>
              </a:cxn>
              <a:cxn ang="0">
                <a:pos x="90" y="20"/>
              </a:cxn>
              <a:cxn ang="0">
                <a:pos x="96" y="23"/>
              </a:cxn>
              <a:cxn ang="0">
                <a:pos x="99" y="29"/>
              </a:cxn>
              <a:cxn ang="0">
                <a:pos x="99" y="33"/>
              </a:cxn>
              <a:cxn ang="0">
                <a:pos x="96" y="38"/>
              </a:cxn>
              <a:cxn ang="0">
                <a:pos x="91" y="42"/>
              </a:cxn>
              <a:cxn ang="0">
                <a:pos x="80" y="50"/>
              </a:cxn>
              <a:cxn ang="0">
                <a:pos x="80" y="56"/>
              </a:cxn>
              <a:cxn ang="0">
                <a:pos x="74" y="60"/>
              </a:cxn>
              <a:cxn ang="0">
                <a:pos x="68" y="63"/>
              </a:cxn>
              <a:cxn ang="0">
                <a:pos x="58" y="67"/>
              </a:cxn>
              <a:cxn ang="0">
                <a:pos x="55" y="71"/>
              </a:cxn>
              <a:cxn ang="0">
                <a:pos x="53" y="78"/>
              </a:cxn>
              <a:cxn ang="0">
                <a:pos x="44" y="88"/>
              </a:cxn>
              <a:cxn ang="0">
                <a:pos x="32" y="96"/>
              </a:cxn>
              <a:cxn ang="0">
                <a:pos x="14" y="101"/>
              </a:cxn>
              <a:cxn ang="0">
                <a:pos x="2" y="74"/>
              </a:cxn>
              <a:cxn ang="0">
                <a:pos x="0" y="72"/>
              </a:cxn>
              <a:cxn ang="0">
                <a:pos x="27" y="61"/>
              </a:cxn>
              <a:cxn ang="0">
                <a:pos x="45" y="47"/>
              </a:cxn>
              <a:cxn ang="0">
                <a:pos x="52" y="38"/>
              </a:cxn>
              <a:cxn ang="0">
                <a:pos x="53" y="26"/>
              </a:cxn>
              <a:cxn ang="0">
                <a:pos x="52" y="15"/>
              </a:cxn>
              <a:cxn ang="0">
                <a:pos x="52" y="14"/>
              </a:cxn>
              <a:cxn ang="0">
                <a:pos x="54" y="11"/>
              </a:cxn>
              <a:cxn ang="0">
                <a:pos x="57" y="10"/>
              </a:cxn>
              <a:cxn ang="0">
                <a:pos x="63" y="6"/>
              </a:cxn>
              <a:cxn ang="0">
                <a:pos x="66" y="4"/>
              </a:cxn>
              <a:cxn ang="0">
                <a:pos x="68" y="3"/>
              </a:cxn>
              <a:cxn ang="0">
                <a:pos x="70" y="4"/>
              </a:cxn>
              <a:cxn ang="0">
                <a:pos x="76" y="0"/>
              </a:cxn>
            </a:cxnLst>
            <a:rect l="0" t="0" r="r" b="b"/>
            <a:pathLst>
              <a:path w="100" h="102">
                <a:moveTo>
                  <a:pt x="76" y="0"/>
                </a:moveTo>
                <a:lnTo>
                  <a:pt x="77" y="7"/>
                </a:lnTo>
                <a:lnTo>
                  <a:pt x="84" y="15"/>
                </a:lnTo>
                <a:lnTo>
                  <a:pt x="90" y="20"/>
                </a:lnTo>
                <a:lnTo>
                  <a:pt x="96" y="23"/>
                </a:lnTo>
                <a:lnTo>
                  <a:pt x="99" y="29"/>
                </a:lnTo>
                <a:lnTo>
                  <a:pt x="99" y="33"/>
                </a:lnTo>
                <a:lnTo>
                  <a:pt x="96" y="38"/>
                </a:lnTo>
                <a:lnTo>
                  <a:pt x="91" y="42"/>
                </a:lnTo>
                <a:lnTo>
                  <a:pt x="80" y="50"/>
                </a:lnTo>
                <a:lnTo>
                  <a:pt x="80" y="56"/>
                </a:lnTo>
                <a:lnTo>
                  <a:pt x="74" y="60"/>
                </a:lnTo>
                <a:lnTo>
                  <a:pt x="68" y="63"/>
                </a:lnTo>
                <a:lnTo>
                  <a:pt x="58" y="67"/>
                </a:lnTo>
                <a:lnTo>
                  <a:pt x="55" y="71"/>
                </a:lnTo>
                <a:lnTo>
                  <a:pt x="53" y="78"/>
                </a:lnTo>
                <a:lnTo>
                  <a:pt x="44" y="88"/>
                </a:lnTo>
                <a:lnTo>
                  <a:pt x="32" y="96"/>
                </a:lnTo>
                <a:lnTo>
                  <a:pt x="14" y="101"/>
                </a:lnTo>
                <a:lnTo>
                  <a:pt x="2" y="74"/>
                </a:lnTo>
                <a:lnTo>
                  <a:pt x="0" y="72"/>
                </a:lnTo>
                <a:lnTo>
                  <a:pt x="27" y="61"/>
                </a:lnTo>
                <a:lnTo>
                  <a:pt x="45" y="47"/>
                </a:lnTo>
                <a:lnTo>
                  <a:pt x="52" y="38"/>
                </a:lnTo>
                <a:lnTo>
                  <a:pt x="53" y="26"/>
                </a:lnTo>
                <a:lnTo>
                  <a:pt x="52" y="15"/>
                </a:lnTo>
                <a:lnTo>
                  <a:pt x="52" y="14"/>
                </a:lnTo>
                <a:lnTo>
                  <a:pt x="54" y="11"/>
                </a:lnTo>
                <a:lnTo>
                  <a:pt x="57" y="10"/>
                </a:lnTo>
                <a:lnTo>
                  <a:pt x="63" y="6"/>
                </a:lnTo>
                <a:lnTo>
                  <a:pt x="66" y="4"/>
                </a:lnTo>
                <a:lnTo>
                  <a:pt x="68" y="3"/>
                </a:lnTo>
                <a:lnTo>
                  <a:pt x="70" y="4"/>
                </a:lnTo>
                <a:lnTo>
                  <a:pt x="7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0" name="Freeform 88">
            <a:extLst>
              <a:ext uri="{FF2B5EF4-FFF2-40B4-BE49-F238E27FC236}">
                <a16:creationId xmlns:a16="http://schemas.microsoft.com/office/drawing/2014/main" id="{CB9AD4BF-0F72-01AC-0838-28993792DA82}"/>
              </a:ext>
            </a:extLst>
          </p:cNvPr>
          <p:cNvSpPr>
            <a:spLocks/>
          </p:cNvSpPr>
          <p:nvPr/>
        </p:nvSpPr>
        <p:spPr bwMode="auto">
          <a:xfrm>
            <a:off x="7474094" y="3540047"/>
            <a:ext cx="254745" cy="322400"/>
          </a:xfrm>
          <a:custGeom>
            <a:avLst/>
            <a:gdLst/>
            <a:ahLst/>
            <a:cxnLst>
              <a:cxn ang="0">
                <a:pos x="93" y="134"/>
              </a:cxn>
              <a:cxn ang="0">
                <a:pos x="89" y="130"/>
              </a:cxn>
              <a:cxn ang="0">
                <a:pos x="75" y="126"/>
              </a:cxn>
              <a:cxn ang="0">
                <a:pos x="63" y="115"/>
              </a:cxn>
              <a:cxn ang="0">
                <a:pos x="53" y="115"/>
              </a:cxn>
              <a:cxn ang="0">
                <a:pos x="25" y="102"/>
              </a:cxn>
              <a:cxn ang="0">
                <a:pos x="17" y="97"/>
              </a:cxn>
              <a:cxn ang="0">
                <a:pos x="17" y="96"/>
              </a:cxn>
              <a:cxn ang="0">
                <a:pos x="15" y="93"/>
              </a:cxn>
              <a:cxn ang="0">
                <a:pos x="3" y="76"/>
              </a:cxn>
              <a:cxn ang="0">
                <a:pos x="0" y="67"/>
              </a:cxn>
              <a:cxn ang="0">
                <a:pos x="26" y="47"/>
              </a:cxn>
              <a:cxn ang="0">
                <a:pos x="27" y="43"/>
              </a:cxn>
              <a:cxn ang="0">
                <a:pos x="27" y="39"/>
              </a:cxn>
              <a:cxn ang="0">
                <a:pos x="27" y="36"/>
              </a:cxn>
              <a:cxn ang="0">
                <a:pos x="29" y="30"/>
              </a:cxn>
              <a:cxn ang="0">
                <a:pos x="35" y="23"/>
              </a:cxn>
              <a:cxn ang="0">
                <a:pos x="39" y="18"/>
              </a:cxn>
              <a:cxn ang="0">
                <a:pos x="42" y="9"/>
              </a:cxn>
              <a:cxn ang="0">
                <a:pos x="49" y="4"/>
              </a:cxn>
              <a:cxn ang="0">
                <a:pos x="63" y="3"/>
              </a:cxn>
              <a:cxn ang="0">
                <a:pos x="74" y="0"/>
              </a:cxn>
              <a:cxn ang="0">
                <a:pos x="75" y="2"/>
              </a:cxn>
              <a:cxn ang="0">
                <a:pos x="80" y="4"/>
              </a:cxn>
              <a:cxn ang="0">
                <a:pos x="83" y="3"/>
              </a:cxn>
              <a:cxn ang="0">
                <a:pos x="88" y="4"/>
              </a:cxn>
              <a:cxn ang="0">
                <a:pos x="89" y="9"/>
              </a:cxn>
              <a:cxn ang="0">
                <a:pos x="89" y="11"/>
              </a:cxn>
              <a:cxn ang="0">
                <a:pos x="87" y="16"/>
              </a:cxn>
              <a:cxn ang="0">
                <a:pos x="93" y="23"/>
              </a:cxn>
              <a:cxn ang="0">
                <a:pos x="100" y="29"/>
              </a:cxn>
              <a:cxn ang="0">
                <a:pos x="103" y="33"/>
              </a:cxn>
              <a:cxn ang="0">
                <a:pos x="104" y="39"/>
              </a:cxn>
              <a:cxn ang="0">
                <a:pos x="101" y="49"/>
              </a:cxn>
              <a:cxn ang="0">
                <a:pos x="99" y="65"/>
              </a:cxn>
              <a:cxn ang="0">
                <a:pos x="103" y="75"/>
              </a:cxn>
              <a:cxn ang="0">
                <a:pos x="113" y="87"/>
              </a:cxn>
              <a:cxn ang="0">
                <a:pos x="114" y="96"/>
              </a:cxn>
              <a:cxn ang="0">
                <a:pos x="123" y="105"/>
              </a:cxn>
              <a:cxn ang="0">
                <a:pos x="125" y="115"/>
              </a:cxn>
              <a:cxn ang="0">
                <a:pos x="123" y="123"/>
              </a:cxn>
              <a:cxn ang="0">
                <a:pos x="121" y="124"/>
              </a:cxn>
              <a:cxn ang="0">
                <a:pos x="117" y="129"/>
              </a:cxn>
              <a:cxn ang="0">
                <a:pos x="93" y="134"/>
              </a:cxn>
            </a:cxnLst>
            <a:rect l="0" t="0" r="r" b="b"/>
            <a:pathLst>
              <a:path w="126" h="135">
                <a:moveTo>
                  <a:pt x="93" y="134"/>
                </a:moveTo>
                <a:lnTo>
                  <a:pt x="89" y="130"/>
                </a:lnTo>
                <a:lnTo>
                  <a:pt x="75" y="126"/>
                </a:lnTo>
                <a:lnTo>
                  <a:pt x="63" y="115"/>
                </a:lnTo>
                <a:lnTo>
                  <a:pt x="53" y="115"/>
                </a:lnTo>
                <a:lnTo>
                  <a:pt x="25" y="102"/>
                </a:lnTo>
                <a:lnTo>
                  <a:pt x="17" y="97"/>
                </a:lnTo>
                <a:lnTo>
                  <a:pt x="17" y="96"/>
                </a:lnTo>
                <a:lnTo>
                  <a:pt x="15" y="93"/>
                </a:lnTo>
                <a:lnTo>
                  <a:pt x="3" y="76"/>
                </a:lnTo>
                <a:lnTo>
                  <a:pt x="0" y="67"/>
                </a:lnTo>
                <a:lnTo>
                  <a:pt x="26" y="47"/>
                </a:lnTo>
                <a:lnTo>
                  <a:pt x="27" y="43"/>
                </a:lnTo>
                <a:lnTo>
                  <a:pt x="27" y="39"/>
                </a:lnTo>
                <a:lnTo>
                  <a:pt x="27" y="36"/>
                </a:lnTo>
                <a:lnTo>
                  <a:pt x="29" y="30"/>
                </a:lnTo>
                <a:lnTo>
                  <a:pt x="35" y="23"/>
                </a:lnTo>
                <a:lnTo>
                  <a:pt x="39" y="18"/>
                </a:lnTo>
                <a:lnTo>
                  <a:pt x="42" y="9"/>
                </a:lnTo>
                <a:lnTo>
                  <a:pt x="49" y="4"/>
                </a:lnTo>
                <a:lnTo>
                  <a:pt x="63" y="3"/>
                </a:lnTo>
                <a:lnTo>
                  <a:pt x="74" y="0"/>
                </a:lnTo>
                <a:lnTo>
                  <a:pt x="75" y="2"/>
                </a:lnTo>
                <a:lnTo>
                  <a:pt x="80" y="4"/>
                </a:lnTo>
                <a:lnTo>
                  <a:pt x="83" y="3"/>
                </a:lnTo>
                <a:lnTo>
                  <a:pt x="88" y="4"/>
                </a:lnTo>
                <a:lnTo>
                  <a:pt x="89" y="9"/>
                </a:lnTo>
                <a:lnTo>
                  <a:pt x="89" y="11"/>
                </a:lnTo>
                <a:lnTo>
                  <a:pt x="87" y="16"/>
                </a:lnTo>
                <a:lnTo>
                  <a:pt x="93" y="23"/>
                </a:lnTo>
                <a:lnTo>
                  <a:pt x="100" y="29"/>
                </a:lnTo>
                <a:lnTo>
                  <a:pt x="103" y="33"/>
                </a:lnTo>
                <a:lnTo>
                  <a:pt x="104" y="39"/>
                </a:lnTo>
                <a:lnTo>
                  <a:pt x="101" y="49"/>
                </a:lnTo>
                <a:lnTo>
                  <a:pt x="99" y="65"/>
                </a:lnTo>
                <a:lnTo>
                  <a:pt x="103" y="75"/>
                </a:lnTo>
                <a:lnTo>
                  <a:pt x="113" y="87"/>
                </a:lnTo>
                <a:lnTo>
                  <a:pt x="114" y="96"/>
                </a:lnTo>
                <a:lnTo>
                  <a:pt x="123" y="105"/>
                </a:lnTo>
                <a:lnTo>
                  <a:pt x="125" y="115"/>
                </a:lnTo>
                <a:lnTo>
                  <a:pt x="123" y="123"/>
                </a:lnTo>
                <a:lnTo>
                  <a:pt x="121" y="124"/>
                </a:lnTo>
                <a:lnTo>
                  <a:pt x="117" y="129"/>
                </a:lnTo>
                <a:lnTo>
                  <a:pt x="93" y="13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1" name="Freeform 89">
            <a:extLst>
              <a:ext uri="{FF2B5EF4-FFF2-40B4-BE49-F238E27FC236}">
                <a16:creationId xmlns:a16="http://schemas.microsoft.com/office/drawing/2014/main" id="{4034E650-49E9-5517-AA22-33C5EC8F2CB6}"/>
              </a:ext>
            </a:extLst>
          </p:cNvPr>
          <p:cNvSpPr>
            <a:spLocks/>
          </p:cNvSpPr>
          <p:nvPr/>
        </p:nvSpPr>
        <p:spPr bwMode="auto">
          <a:xfrm>
            <a:off x="7376481" y="3705117"/>
            <a:ext cx="135705" cy="172807"/>
          </a:xfrm>
          <a:custGeom>
            <a:avLst/>
            <a:gdLst/>
            <a:ahLst/>
            <a:cxnLst>
              <a:cxn ang="0">
                <a:pos x="4" y="41"/>
              </a:cxn>
              <a:cxn ang="0">
                <a:pos x="4" y="7"/>
              </a:cxn>
              <a:cxn ang="0">
                <a:pos x="8" y="11"/>
              </a:cxn>
              <a:cxn ang="0">
                <a:pos x="12" y="14"/>
              </a:cxn>
              <a:cxn ang="0">
                <a:pos x="17" y="16"/>
              </a:cxn>
              <a:cxn ang="0">
                <a:pos x="29" y="15"/>
              </a:cxn>
              <a:cxn ang="0">
                <a:pos x="48" y="0"/>
              </a:cxn>
              <a:cxn ang="0">
                <a:pos x="51" y="7"/>
              </a:cxn>
              <a:cxn ang="0">
                <a:pos x="66" y="28"/>
              </a:cxn>
              <a:cxn ang="0">
                <a:pos x="66" y="30"/>
              </a:cxn>
              <a:cxn ang="0">
                <a:pos x="59" y="33"/>
              </a:cxn>
              <a:cxn ang="0">
                <a:pos x="36" y="38"/>
              </a:cxn>
              <a:cxn ang="0">
                <a:pos x="41" y="46"/>
              </a:cxn>
              <a:cxn ang="0">
                <a:pos x="43" y="50"/>
              </a:cxn>
              <a:cxn ang="0">
                <a:pos x="43" y="55"/>
              </a:cxn>
              <a:cxn ang="0">
                <a:pos x="39" y="61"/>
              </a:cxn>
              <a:cxn ang="0">
                <a:pos x="29" y="68"/>
              </a:cxn>
              <a:cxn ang="0">
                <a:pos x="27" y="72"/>
              </a:cxn>
              <a:cxn ang="0">
                <a:pos x="1" y="70"/>
              </a:cxn>
              <a:cxn ang="0">
                <a:pos x="0" y="70"/>
              </a:cxn>
              <a:cxn ang="0">
                <a:pos x="4" y="41"/>
              </a:cxn>
            </a:cxnLst>
            <a:rect l="0" t="0" r="r" b="b"/>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lnTo>
                  <a:pt x="4" y="4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2" name="Freeform 90">
            <a:extLst>
              <a:ext uri="{FF2B5EF4-FFF2-40B4-BE49-F238E27FC236}">
                <a16:creationId xmlns:a16="http://schemas.microsoft.com/office/drawing/2014/main" id="{46E24778-D9CD-1E2A-5853-8FCBB8602722}"/>
              </a:ext>
            </a:extLst>
          </p:cNvPr>
          <p:cNvSpPr>
            <a:spLocks/>
          </p:cNvSpPr>
          <p:nvPr/>
        </p:nvSpPr>
        <p:spPr bwMode="auto">
          <a:xfrm>
            <a:off x="7376481" y="3705117"/>
            <a:ext cx="135705" cy="172807"/>
          </a:xfrm>
          <a:custGeom>
            <a:avLst/>
            <a:gdLst/>
            <a:ahLst/>
            <a:cxnLst>
              <a:cxn ang="0">
                <a:pos x="4" y="41"/>
              </a:cxn>
              <a:cxn ang="0">
                <a:pos x="4" y="7"/>
              </a:cxn>
              <a:cxn ang="0">
                <a:pos x="8" y="11"/>
              </a:cxn>
              <a:cxn ang="0">
                <a:pos x="12" y="14"/>
              </a:cxn>
              <a:cxn ang="0">
                <a:pos x="17" y="16"/>
              </a:cxn>
              <a:cxn ang="0">
                <a:pos x="29" y="15"/>
              </a:cxn>
              <a:cxn ang="0">
                <a:pos x="48" y="0"/>
              </a:cxn>
              <a:cxn ang="0">
                <a:pos x="51" y="7"/>
              </a:cxn>
              <a:cxn ang="0">
                <a:pos x="66" y="28"/>
              </a:cxn>
              <a:cxn ang="0">
                <a:pos x="66" y="30"/>
              </a:cxn>
              <a:cxn ang="0">
                <a:pos x="59" y="33"/>
              </a:cxn>
              <a:cxn ang="0">
                <a:pos x="36" y="38"/>
              </a:cxn>
              <a:cxn ang="0">
                <a:pos x="41" y="46"/>
              </a:cxn>
              <a:cxn ang="0">
                <a:pos x="43" y="50"/>
              </a:cxn>
              <a:cxn ang="0">
                <a:pos x="43" y="55"/>
              </a:cxn>
              <a:cxn ang="0">
                <a:pos x="39" y="61"/>
              </a:cxn>
              <a:cxn ang="0">
                <a:pos x="29" y="68"/>
              </a:cxn>
              <a:cxn ang="0">
                <a:pos x="27" y="72"/>
              </a:cxn>
              <a:cxn ang="0">
                <a:pos x="1" y="70"/>
              </a:cxn>
              <a:cxn ang="0">
                <a:pos x="0" y="70"/>
              </a:cxn>
            </a:cxnLst>
            <a:rect l="0" t="0" r="r" b="b"/>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3" name="Freeform 91">
            <a:extLst>
              <a:ext uri="{FF2B5EF4-FFF2-40B4-BE49-F238E27FC236}">
                <a16:creationId xmlns:a16="http://schemas.microsoft.com/office/drawing/2014/main" id="{52C54FA7-35C9-7E0C-B533-E8094CBCE68A}"/>
              </a:ext>
            </a:extLst>
          </p:cNvPr>
          <p:cNvSpPr>
            <a:spLocks/>
          </p:cNvSpPr>
          <p:nvPr/>
        </p:nvSpPr>
        <p:spPr bwMode="auto">
          <a:xfrm>
            <a:off x="7338388" y="3725750"/>
            <a:ext cx="52377" cy="147015"/>
          </a:xfrm>
          <a:custGeom>
            <a:avLst/>
            <a:gdLst/>
            <a:ahLst/>
            <a:cxnLst>
              <a:cxn ang="0">
                <a:pos x="25" y="0"/>
              </a:cxn>
              <a:cxn ang="0">
                <a:pos x="18" y="1"/>
              </a:cxn>
              <a:cxn ang="0">
                <a:pos x="14" y="13"/>
              </a:cxn>
              <a:cxn ang="0">
                <a:pos x="12" y="17"/>
              </a:cxn>
              <a:cxn ang="0">
                <a:pos x="0" y="29"/>
              </a:cxn>
              <a:cxn ang="0">
                <a:pos x="2" y="33"/>
              </a:cxn>
              <a:cxn ang="0">
                <a:pos x="18" y="61"/>
              </a:cxn>
              <a:cxn ang="0">
                <a:pos x="19" y="46"/>
              </a:cxn>
              <a:cxn ang="0">
                <a:pos x="19" y="36"/>
              </a:cxn>
              <a:cxn ang="0">
                <a:pos x="23" y="31"/>
              </a:cxn>
              <a:cxn ang="0">
                <a:pos x="25" y="0"/>
              </a:cxn>
            </a:cxnLst>
            <a:rect l="0" t="0" r="r" b="b"/>
            <a:pathLst>
              <a:path w="26" h="62">
                <a:moveTo>
                  <a:pt x="25" y="0"/>
                </a:moveTo>
                <a:lnTo>
                  <a:pt x="18" y="1"/>
                </a:lnTo>
                <a:lnTo>
                  <a:pt x="14" y="13"/>
                </a:lnTo>
                <a:lnTo>
                  <a:pt x="12" y="17"/>
                </a:lnTo>
                <a:lnTo>
                  <a:pt x="0" y="29"/>
                </a:lnTo>
                <a:lnTo>
                  <a:pt x="2" y="33"/>
                </a:lnTo>
                <a:lnTo>
                  <a:pt x="18" y="61"/>
                </a:lnTo>
                <a:lnTo>
                  <a:pt x="19" y="46"/>
                </a:lnTo>
                <a:lnTo>
                  <a:pt x="19" y="36"/>
                </a:lnTo>
                <a:lnTo>
                  <a:pt x="23" y="31"/>
                </a:lnTo>
                <a:lnTo>
                  <a:pt x="2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4" name="Freeform 92">
            <a:extLst>
              <a:ext uri="{FF2B5EF4-FFF2-40B4-BE49-F238E27FC236}">
                <a16:creationId xmlns:a16="http://schemas.microsoft.com/office/drawing/2014/main" id="{B160D1DA-DA5A-AF21-FBE3-FBAC8CD105E5}"/>
              </a:ext>
            </a:extLst>
          </p:cNvPr>
          <p:cNvSpPr>
            <a:spLocks/>
          </p:cNvSpPr>
          <p:nvPr/>
        </p:nvSpPr>
        <p:spPr bwMode="auto">
          <a:xfrm>
            <a:off x="7388385" y="3558101"/>
            <a:ext cx="173799" cy="183123"/>
          </a:xfrm>
          <a:custGeom>
            <a:avLst/>
            <a:gdLst/>
            <a:ahLst/>
            <a:cxnLst>
              <a:cxn ang="0">
                <a:pos x="77" y="3"/>
              </a:cxn>
              <a:cxn ang="0">
                <a:pos x="70" y="6"/>
              </a:cxn>
              <a:cxn ang="0">
                <a:pos x="67" y="7"/>
              </a:cxn>
              <a:cxn ang="0">
                <a:pos x="62" y="7"/>
              </a:cxn>
              <a:cxn ang="0">
                <a:pos x="60" y="10"/>
              </a:cxn>
              <a:cxn ang="0">
                <a:pos x="58" y="13"/>
              </a:cxn>
              <a:cxn ang="0">
                <a:pos x="47" y="16"/>
              </a:cxn>
              <a:cxn ang="0">
                <a:pos x="35" y="16"/>
              </a:cxn>
              <a:cxn ang="0">
                <a:pos x="24" y="15"/>
              </a:cxn>
              <a:cxn ang="0">
                <a:pos x="21" y="13"/>
              </a:cxn>
              <a:cxn ang="0">
                <a:pos x="17" y="14"/>
              </a:cxn>
              <a:cxn ang="0">
                <a:pos x="15" y="17"/>
              </a:cxn>
              <a:cxn ang="0">
                <a:pos x="11" y="23"/>
              </a:cxn>
              <a:cxn ang="0">
                <a:pos x="6" y="25"/>
              </a:cxn>
              <a:cxn ang="0">
                <a:pos x="4" y="23"/>
              </a:cxn>
              <a:cxn ang="0">
                <a:pos x="5" y="27"/>
              </a:cxn>
              <a:cxn ang="0">
                <a:pos x="5" y="33"/>
              </a:cxn>
              <a:cxn ang="0">
                <a:pos x="4" y="35"/>
              </a:cxn>
              <a:cxn ang="0">
                <a:pos x="3" y="35"/>
              </a:cxn>
              <a:cxn ang="0">
                <a:pos x="2" y="42"/>
              </a:cxn>
              <a:cxn ang="0">
                <a:pos x="6" y="42"/>
              </a:cxn>
              <a:cxn ang="0">
                <a:pos x="11" y="42"/>
              </a:cxn>
              <a:cxn ang="0">
                <a:pos x="12" y="46"/>
              </a:cxn>
              <a:cxn ang="0">
                <a:pos x="10" y="50"/>
              </a:cxn>
              <a:cxn ang="0">
                <a:pos x="6" y="57"/>
              </a:cxn>
              <a:cxn ang="0">
                <a:pos x="3" y="62"/>
              </a:cxn>
              <a:cxn ang="0">
                <a:pos x="2" y="64"/>
              </a:cxn>
              <a:cxn ang="0">
                <a:pos x="0" y="68"/>
              </a:cxn>
              <a:cxn ang="0">
                <a:pos x="3" y="70"/>
              </a:cxn>
              <a:cxn ang="0">
                <a:pos x="6" y="74"/>
              </a:cxn>
              <a:cxn ang="0">
                <a:pos x="14" y="76"/>
              </a:cxn>
              <a:cxn ang="0">
                <a:pos x="24" y="74"/>
              </a:cxn>
              <a:cxn ang="0">
                <a:pos x="69" y="39"/>
              </a:cxn>
              <a:cxn ang="0">
                <a:pos x="70" y="34"/>
              </a:cxn>
              <a:cxn ang="0">
                <a:pos x="70" y="31"/>
              </a:cxn>
              <a:cxn ang="0">
                <a:pos x="70" y="26"/>
              </a:cxn>
              <a:cxn ang="0">
                <a:pos x="71" y="22"/>
              </a:cxn>
              <a:cxn ang="0">
                <a:pos x="77" y="15"/>
              </a:cxn>
              <a:cxn ang="0">
                <a:pos x="81" y="8"/>
              </a:cxn>
              <a:cxn ang="0">
                <a:pos x="85" y="0"/>
              </a:cxn>
              <a:cxn ang="0">
                <a:pos x="77" y="3"/>
              </a:cxn>
            </a:cxnLst>
            <a:rect l="0" t="0" r="r" b="b"/>
            <a:pathLst>
              <a:path w="86" h="77">
                <a:moveTo>
                  <a:pt x="77" y="3"/>
                </a:moveTo>
                <a:lnTo>
                  <a:pt x="70" y="6"/>
                </a:lnTo>
                <a:lnTo>
                  <a:pt x="67" y="7"/>
                </a:lnTo>
                <a:lnTo>
                  <a:pt x="62" y="7"/>
                </a:lnTo>
                <a:lnTo>
                  <a:pt x="60" y="10"/>
                </a:lnTo>
                <a:lnTo>
                  <a:pt x="58" y="13"/>
                </a:lnTo>
                <a:lnTo>
                  <a:pt x="47" y="16"/>
                </a:lnTo>
                <a:lnTo>
                  <a:pt x="35" y="16"/>
                </a:lnTo>
                <a:lnTo>
                  <a:pt x="24" y="15"/>
                </a:lnTo>
                <a:lnTo>
                  <a:pt x="21" y="13"/>
                </a:lnTo>
                <a:lnTo>
                  <a:pt x="17" y="14"/>
                </a:lnTo>
                <a:lnTo>
                  <a:pt x="15" y="17"/>
                </a:lnTo>
                <a:lnTo>
                  <a:pt x="11" y="23"/>
                </a:lnTo>
                <a:lnTo>
                  <a:pt x="6" y="25"/>
                </a:lnTo>
                <a:lnTo>
                  <a:pt x="4" y="23"/>
                </a:lnTo>
                <a:lnTo>
                  <a:pt x="5" y="27"/>
                </a:lnTo>
                <a:lnTo>
                  <a:pt x="5" y="33"/>
                </a:lnTo>
                <a:lnTo>
                  <a:pt x="4" y="35"/>
                </a:lnTo>
                <a:lnTo>
                  <a:pt x="3" y="35"/>
                </a:lnTo>
                <a:lnTo>
                  <a:pt x="2" y="42"/>
                </a:lnTo>
                <a:lnTo>
                  <a:pt x="6" y="42"/>
                </a:lnTo>
                <a:lnTo>
                  <a:pt x="11" y="42"/>
                </a:lnTo>
                <a:lnTo>
                  <a:pt x="12" y="46"/>
                </a:lnTo>
                <a:lnTo>
                  <a:pt x="10" y="50"/>
                </a:lnTo>
                <a:lnTo>
                  <a:pt x="6" y="57"/>
                </a:lnTo>
                <a:lnTo>
                  <a:pt x="3" y="62"/>
                </a:lnTo>
                <a:lnTo>
                  <a:pt x="2" y="64"/>
                </a:lnTo>
                <a:lnTo>
                  <a:pt x="0" y="68"/>
                </a:lnTo>
                <a:lnTo>
                  <a:pt x="3" y="70"/>
                </a:lnTo>
                <a:lnTo>
                  <a:pt x="6" y="74"/>
                </a:lnTo>
                <a:lnTo>
                  <a:pt x="14" y="76"/>
                </a:lnTo>
                <a:lnTo>
                  <a:pt x="24" y="74"/>
                </a:lnTo>
                <a:lnTo>
                  <a:pt x="69" y="39"/>
                </a:lnTo>
                <a:lnTo>
                  <a:pt x="70" y="34"/>
                </a:lnTo>
                <a:lnTo>
                  <a:pt x="70" y="31"/>
                </a:lnTo>
                <a:lnTo>
                  <a:pt x="70" y="26"/>
                </a:lnTo>
                <a:lnTo>
                  <a:pt x="71" y="22"/>
                </a:lnTo>
                <a:lnTo>
                  <a:pt x="77" y="15"/>
                </a:lnTo>
                <a:lnTo>
                  <a:pt x="81" y="8"/>
                </a:lnTo>
                <a:lnTo>
                  <a:pt x="85" y="0"/>
                </a:lnTo>
                <a:lnTo>
                  <a:pt x="77"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5" name="Freeform 93">
            <a:extLst>
              <a:ext uri="{FF2B5EF4-FFF2-40B4-BE49-F238E27FC236}">
                <a16:creationId xmlns:a16="http://schemas.microsoft.com/office/drawing/2014/main" id="{9B7F4B40-98CD-FE7A-E175-291AEC6D66C0}"/>
              </a:ext>
            </a:extLst>
          </p:cNvPr>
          <p:cNvSpPr>
            <a:spLocks/>
          </p:cNvSpPr>
          <p:nvPr/>
        </p:nvSpPr>
        <p:spPr bwMode="auto">
          <a:xfrm>
            <a:off x="7612180" y="3449775"/>
            <a:ext cx="516633" cy="595795"/>
          </a:xfrm>
          <a:custGeom>
            <a:avLst/>
            <a:gdLst/>
            <a:ahLst/>
            <a:cxnLst>
              <a:cxn ang="0">
                <a:pos x="20" y="41"/>
              </a:cxn>
              <a:cxn ang="0">
                <a:pos x="21" y="48"/>
              </a:cxn>
              <a:cxn ang="0">
                <a:pos x="25" y="60"/>
              </a:cxn>
              <a:cxn ang="0">
                <a:pos x="35" y="70"/>
              </a:cxn>
              <a:cxn ang="0">
                <a:pos x="33" y="86"/>
              </a:cxn>
              <a:cxn ang="0">
                <a:pos x="35" y="111"/>
              </a:cxn>
              <a:cxn ang="0">
                <a:pos x="47" y="133"/>
              </a:cxn>
              <a:cxn ang="0">
                <a:pos x="55" y="152"/>
              </a:cxn>
              <a:cxn ang="0">
                <a:pos x="71" y="162"/>
              </a:cxn>
              <a:cxn ang="0">
                <a:pos x="102" y="180"/>
              </a:cxn>
              <a:cxn ang="0">
                <a:pos x="148" y="208"/>
              </a:cxn>
              <a:cxn ang="0">
                <a:pos x="173" y="205"/>
              </a:cxn>
              <a:cxn ang="0">
                <a:pos x="181" y="224"/>
              </a:cxn>
              <a:cxn ang="0">
                <a:pos x="202" y="227"/>
              </a:cxn>
              <a:cxn ang="0">
                <a:pos x="212" y="227"/>
              </a:cxn>
              <a:cxn ang="0">
                <a:pos x="216" y="239"/>
              </a:cxn>
              <a:cxn ang="0">
                <a:pos x="241" y="239"/>
              </a:cxn>
              <a:cxn ang="0">
                <a:pos x="242" y="215"/>
              </a:cxn>
              <a:cxn ang="0">
                <a:pos x="253" y="200"/>
              </a:cxn>
              <a:cxn ang="0">
                <a:pos x="249" y="193"/>
              </a:cxn>
              <a:cxn ang="0">
                <a:pos x="223" y="151"/>
              </a:cxn>
              <a:cxn ang="0">
                <a:pos x="232" y="104"/>
              </a:cxn>
              <a:cxn ang="0">
                <a:pos x="232" y="75"/>
              </a:cxn>
              <a:cxn ang="0">
                <a:pos x="216" y="56"/>
              </a:cxn>
              <a:cxn ang="0">
                <a:pos x="199" y="51"/>
              </a:cxn>
              <a:cxn ang="0">
                <a:pos x="177" y="43"/>
              </a:cxn>
              <a:cxn ang="0">
                <a:pos x="151" y="46"/>
              </a:cxn>
              <a:cxn ang="0">
                <a:pos x="134" y="56"/>
              </a:cxn>
              <a:cxn ang="0">
                <a:pos x="107" y="59"/>
              </a:cxn>
              <a:cxn ang="0">
                <a:pos x="82" y="43"/>
              </a:cxn>
              <a:cxn ang="0">
                <a:pos x="68" y="12"/>
              </a:cxn>
              <a:cxn ang="0">
                <a:pos x="56" y="0"/>
              </a:cxn>
              <a:cxn ang="0">
                <a:pos x="34" y="17"/>
              </a:cxn>
              <a:cxn ang="0">
                <a:pos x="0" y="10"/>
              </a:cxn>
              <a:cxn ang="0">
                <a:pos x="8" y="26"/>
              </a:cxn>
              <a:cxn ang="0">
                <a:pos x="12" y="41"/>
              </a:cxn>
            </a:cxnLst>
            <a:rect l="0" t="0" r="r" b="b"/>
            <a:pathLst>
              <a:path w="254" h="249">
                <a:moveTo>
                  <a:pt x="15" y="41"/>
                </a:moveTo>
                <a:lnTo>
                  <a:pt x="20" y="41"/>
                </a:lnTo>
                <a:lnTo>
                  <a:pt x="21" y="46"/>
                </a:lnTo>
                <a:lnTo>
                  <a:pt x="21" y="48"/>
                </a:lnTo>
                <a:lnTo>
                  <a:pt x="17" y="53"/>
                </a:lnTo>
                <a:lnTo>
                  <a:pt x="25" y="60"/>
                </a:lnTo>
                <a:lnTo>
                  <a:pt x="31" y="66"/>
                </a:lnTo>
                <a:lnTo>
                  <a:pt x="35" y="70"/>
                </a:lnTo>
                <a:lnTo>
                  <a:pt x="36" y="76"/>
                </a:lnTo>
                <a:lnTo>
                  <a:pt x="33" y="86"/>
                </a:lnTo>
                <a:lnTo>
                  <a:pt x="30" y="102"/>
                </a:lnTo>
                <a:lnTo>
                  <a:pt x="35" y="111"/>
                </a:lnTo>
                <a:lnTo>
                  <a:pt x="45" y="124"/>
                </a:lnTo>
                <a:lnTo>
                  <a:pt x="47" y="133"/>
                </a:lnTo>
                <a:lnTo>
                  <a:pt x="54" y="142"/>
                </a:lnTo>
                <a:lnTo>
                  <a:pt x="55" y="152"/>
                </a:lnTo>
                <a:lnTo>
                  <a:pt x="54" y="160"/>
                </a:lnTo>
                <a:lnTo>
                  <a:pt x="71" y="162"/>
                </a:lnTo>
                <a:lnTo>
                  <a:pt x="84" y="160"/>
                </a:lnTo>
                <a:lnTo>
                  <a:pt x="102" y="180"/>
                </a:lnTo>
                <a:lnTo>
                  <a:pt x="123" y="201"/>
                </a:lnTo>
                <a:lnTo>
                  <a:pt x="148" y="208"/>
                </a:lnTo>
                <a:lnTo>
                  <a:pt x="164" y="208"/>
                </a:lnTo>
                <a:lnTo>
                  <a:pt x="173" y="205"/>
                </a:lnTo>
                <a:lnTo>
                  <a:pt x="179" y="212"/>
                </a:lnTo>
                <a:lnTo>
                  <a:pt x="181" y="224"/>
                </a:lnTo>
                <a:lnTo>
                  <a:pt x="190" y="232"/>
                </a:lnTo>
                <a:lnTo>
                  <a:pt x="202" y="227"/>
                </a:lnTo>
                <a:lnTo>
                  <a:pt x="207" y="226"/>
                </a:lnTo>
                <a:lnTo>
                  <a:pt x="212" y="227"/>
                </a:lnTo>
                <a:lnTo>
                  <a:pt x="216" y="232"/>
                </a:lnTo>
                <a:lnTo>
                  <a:pt x="216" y="239"/>
                </a:lnTo>
                <a:lnTo>
                  <a:pt x="225" y="248"/>
                </a:lnTo>
                <a:lnTo>
                  <a:pt x="241" y="239"/>
                </a:lnTo>
                <a:lnTo>
                  <a:pt x="240" y="223"/>
                </a:lnTo>
                <a:lnTo>
                  <a:pt x="242" y="215"/>
                </a:lnTo>
                <a:lnTo>
                  <a:pt x="251" y="206"/>
                </a:lnTo>
                <a:lnTo>
                  <a:pt x="253" y="200"/>
                </a:lnTo>
                <a:lnTo>
                  <a:pt x="251" y="196"/>
                </a:lnTo>
                <a:lnTo>
                  <a:pt x="249" y="193"/>
                </a:lnTo>
                <a:lnTo>
                  <a:pt x="236" y="171"/>
                </a:lnTo>
                <a:lnTo>
                  <a:pt x="223" y="151"/>
                </a:lnTo>
                <a:lnTo>
                  <a:pt x="223" y="118"/>
                </a:lnTo>
                <a:lnTo>
                  <a:pt x="232" y="104"/>
                </a:lnTo>
                <a:lnTo>
                  <a:pt x="236" y="79"/>
                </a:lnTo>
                <a:lnTo>
                  <a:pt x="232" y="75"/>
                </a:lnTo>
                <a:lnTo>
                  <a:pt x="228" y="65"/>
                </a:lnTo>
                <a:lnTo>
                  <a:pt x="216" y="56"/>
                </a:lnTo>
                <a:lnTo>
                  <a:pt x="208" y="52"/>
                </a:lnTo>
                <a:lnTo>
                  <a:pt x="199" y="51"/>
                </a:lnTo>
                <a:lnTo>
                  <a:pt x="183" y="46"/>
                </a:lnTo>
                <a:lnTo>
                  <a:pt x="177" y="43"/>
                </a:lnTo>
                <a:lnTo>
                  <a:pt x="166" y="43"/>
                </a:lnTo>
                <a:lnTo>
                  <a:pt x="151" y="46"/>
                </a:lnTo>
                <a:lnTo>
                  <a:pt x="138" y="53"/>
                </a:lnTo>
                <a:lnTo>
                  <a:pt x="134" y="56"/>
                </a:lnTo>
                <a:lnTo>
                  <a:pt x="112" y="58"/>
                </a:lnTo>
                <a:lnTo>
                  <a:pt x="107" y="59"/>
                </a:lnTo>
                <a:lnTo>
                  <a:pt x="92" y="53"/>
                </a:lnTo>
                <a:lnTo>
                  <a:pt x="82" y="43"/>
                </a:lnTo>
                <a:lnTo>
                  <a:pt x="78" y="26"/>
                </a:lnTo>
                <a:lnTo>
                  <a:pt x="68" y="12"/>
                </a:lnTo>
                <a:lnTo>
                  <a:pt x="63" y="7"/>
                </a:lnTo>
                <a:lnTo>
                  <a:pt x="56" y="0"/>
                </a:lnTo>
                <a:lnTo>
                  <a:pt x="41" y="16"/>
                </a:lnTo>
                <a:lnTo>
                  <a:pt x="34" y="17"/>
                </a:lnTo>
                <a:lnTo>
                  <a:pt x="24" y="15"/>
                </a:lnTo>
                <a:lnTo>
                  <a:pt x="0" y="10"/>
                </a:lnTo>
                <a:lnTo>
                  <a:pt x="3" y="16"/>
                </a:lnTo>
                <a:lnTo>
                  <a:pt x="8" y="26"/>
                </a:lnTo>
                <a:lnTo>
                  <a:pt x="12" y="38"/>
                </a:lnTo>
                <a:lnTo>
                  <a:pt x="12" y="41"/>
                </a:lnTo>
                <a:lnTo>
                  <a:pt x="15" y="4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6" name="Freeform 94">
            <a:extLst>
              <a:ext uri="{FF2B5EF4-FFF2-40B4-BE49-F238E27FC236}">
                <a16:creationId xmlns:a16="http://schemas.microsoft.com/office/drawing/2014/main" id="{73DA2D57-20F9-D9EC-A8B1-B69B33451AB0}"/>
              </a:ext>
            </a:extLst>
          </p:cNvPr>
          <p:cNvSpPr>
            <a:spLocks/>
          </p:cNvSpPr>
          <p:nvPr/>
        </p:nvSpPr>
        <p:spPr bwMode="auto">
          <a:xfrm>
            <a:off x="5683731" y="4084258"/>
            <a:ext cx="42855" cy="69639"/>
          </a:xfrm>
          <a:custGeom>
            <a:avLst/>
            <a:gdLst/>
            <a:ahLst/>
            <a:cxnLst>
              <a:cxn ang="0">
                <a:pos x="7" y="26"/>
              </a:cxn>
              <a:cxn ang="0">
                <a:pos x="11" y="21"/>
              </a:cxn>
              <a:cxn ang="0">
                <a:pos x="15" y="15"/>
              </a:cxn>
              <a:cxn ang="0">
                <a:pos x="17" y="8"/>
              </a:cxn>
              <a:cxn ang="0">
                <a:pos x="20" y="5"/>
              </a:cxn>
              <a:cxn ang="0">
                <a:pos x="20" y="1"/>
              </a:cxn>
              <a:cxn ang="0">
                <a:pos x="15" y="0"/>
              </a:cxn>
              <a:cxn ang="0">
                <a:pos x="8" y="1"/>
              </a:cxn>
              <a:cxn ang="0">
                <a:pos x="8" y="6"/>
              </a:cxn>
              <a:cxn ang="0">
                <a:pos x="2" y="13"/>
              </a:cxn>
              <a:cxn ang="0">
                <a:pos x="0" y="28"/>
              </a:cxn>
              <a:cxn ang="0">
                <a:pos x="7" y="26"/>
              </a:cxn>
            </a:cxnLst>
            <a:rect l="0" t="0" r="r" b="b"/>
            <a:pathLst>
              <a:path w="21" h="29">
                <a:moveTo>
                  <a:pt x="7" y="26"/>
                </a:moveTo>
                <a:lnTo>
                  <a:pt x="11" y="21"/>
                </a:lnTo>
                <a:lnTo>
                  <a:pt x="15" y="15"/>
                </a:lnTo>
                <a:lnTo>
                  <a:pt x="17" y="8"/>
                </a:lnTo>
                <a:lnTo>
                  <a:pt x="20" y="5"/>
                </a:lnTo>
                <a:lnTo>
                  <a:pt x="20" y="1"/>
                </a:lnTo>
                <a:lnTo>
                  <a:pt x="15" y="0"/>
                </a:lnTo>
                <a:lnTo>
                  <a:pt x="8" y="1"/>
                </a:lnTo>
                <a:lnTo>
                  <a:pt x="8" y="6"/>
                </a:lnTo>
                <a:lnTo>
                  <a:pt x="2" y="13"/>
                </a:lnTo>
                <a:lnTo>
                  <a:pt x="0" y="28"/>
                </a:lnTo>
                <a:lnTo>
                  <a:pt x="7" y="2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7" name="Freeform 95">
            <a:extLst>
              <a:ext uri="{FF2B5EF4-FFF2-40B4-BE49-F238E27FC236}">
                <a16:creationId xmlns:a16="http://schemas.microsoft.com/office/drawing/2014/main" id="{BFDC7B5E-2B3D-3A43-DA5F-CAD0A3034B83}"/>
              </a:ext>
            </a:extLst>
          </p:cNvPr>
          <p:cNvSpPr>
            <a:spLocks/>
          </p:cNvSpPr>
          <p:nvPr/>
        </p:nvSpPr>
        <p:spPr bwMode="auto">
          <a:xfrm>
            <a:off x="6705095" y="4940551"/>
            <a:ext cx="59520" cy="51584"/>
          </a:xfrm>
          <a:custGeom>
            <a:avLst/>
            <a:gdLst/>
            <a:ahLst/>
            <a:cxnLst>
              <a:cxn ang="0">
                <a:pos x="2" y="8"/>
              </a:cxn>
              <a:cxn ang="0">
                <a:pos x="3" y="21"/>
              </a:cxn>
              <a:cxn ang="0">
                <a:pos x="28" y="2"/>
              </a:cxn>
              <a:cxn ang="0">
                <a:pos x="25" y="0"/>
              </a:cxn>
              <a:cxn ang="0">
                <a:pos x="15" y="1"/>
              </a:cxn>
              <a:cxn ang="0">
                <a:pos x="0" y="7"/>
              </a:cxn>
              <a:cxn ang="0">
                <a:pos x="2" y="8"/>
              </a:cxn>
            </a:cxnLst>
            <a:rect l="0" t="0" r="r" b="b"/>
            <a:pathLst>
              <a:path w="29" h="22">
                <a:moveTo>
                  <a:pt x="2" y="8"/>
                </a:moveTo>
                <a:lnTo>
                  <a:pt x="3" y="21"/>
                </a:lnTo>
                <a:lnTo>
                  <a:pt x="28" y="2"/>
                </a:lnTo>
                <a:lnTo>
                  <a:pt x="25" y="0"/>
                </a:lnTo>
                <a:lnTo>
                  <a:pt x="15" y="1"/>
                </a:lnTo>
                <a:lnTo>
                  <a:pt x="0" y="7"/>
                </a:lnTo>
                <a:lnTo>
                  <a:pt x="2" y="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8" name="Freeform 96">
            <a:extLst>
              <a:ext uri="{FF2B5EF4-FFF2-40B4-BE49-F238E27FC236}">
                <a16:creationId xmlns:a16="http://schemas.microsoft.com/office/drawing/2014/main" id="{5640BDB5-1D06-9124-7890-DF0BA8FE1906}"/>
              </a:ext>
            </a:extLst>
          </p:cNvPr>
          <p:cNvSpPr>
            <a:spLocks/>
          </p:cNvSpPr>
          <p:nvPr/>
        </p:nvSpPr>
        <p:spPr bwMode="auto">
          <a:xfrm>
            <a:off x="6140845" y="3565839"/>
            <a:ext cx="571392" cy="585479"/>
          </a:xfrm>
          <a:custGeom>
            <a:avLst/>
            <a:gdLst/>
            <a:ahLst/>
            <a:cxnLst>
              <a:cxn ang="0">
                <a:pos x="4" y="141"/>
              </a:cxn>
              <a:cxn ang="0">
                <a:pos x="0" y="125"/>
              </a:cxn>
              <a:cxn ang="0">
                <a:pos x="12" y="121"/>
              </a:cxn>
              <a:cxn ang="0">
                <a:pos x="21" y="113"/>
              </a:cxn>
              <a:cxn ang="0">
                <a:pos x="36" y="107"/>
              </a:cxn>
              <a:cxn ang="0">
                <a:pos x="92" y="91"/>
              </a:cxn>
              <a:cxn ang="0">
                <a:pos x="93" y="78"/>
              </a:cxn>
              <a:cxn ang="0">
                <a:pos x="95" y="75"/>
              </a:cxn>
              <a:cxn ang="0">
                <a:pos x="99" y="73"/>
              </a:cxn>
              <a:cxn ang="0">
                <a:pos x="105" y="70"/>
              </a:cxn>
              <a:cxn ang="0">
                <a:pos x="117" y="71"/>
              </a:cxn>
              <a:cxn ang="0">
                <a:pos x="110" y="62"/>
              </a:cxn>
              <a:cxn ang="0">
                <a:pos x="105" y="52"/>
              </a:cxn>
              <a:cxn ang="0">
                <a:pos x="105" y="39"/>
              </a:cxn>
              <a:cxn ang="0">
                <a:pos x="103" y="33"/>
              </a:cxn>
              <a:cxn ang="0">
                <a:pos x="99" y="30"/>
              </a:cxn>
              <a:cxn ang="0">
                <a:pos x="92" y="29"/>
              </a:cxn>
              <a:cxn ang="0">
                <a:pos x="94" y="26"/>
              </a:cxn>
              <a:cxn ang="0">
                <a:pos x="101" y="23"/>
              </a:cxn>
              <a:cxn ang="0">
                <a:pos x="125" y="14"/>
              </a:cxn>
              <a:cxn ang="0">
                <a:pos x="153" y="7"/>
              </a:cxn>
              <a:cxn ang="0">
                <a:pos x="170" y="4"/>
              </a:cxn>
              <a:cxn ang="0">
                <a:pos x="181" y="3"/>
              </a:cxn>
              <a:cxn ang="0">
                <a:pos x="190" y="3"/>
              </a:cxn>
              <a:cxn ang="0">
                <a:pos x="214" y="1"/>
              </a:cxn>
              <a:cxn ang="0">
                <a:pos x="223" y="0"/>
              </a:cxn>
              <a:cxn ang="0">
                <a:pos x="231" y="2"/>
              </a:cxn>
              <a:cxn ang="0">
                <a:pos x="236" y="7"/>
              </a:cxn>
              <a:cxn ang="0">
                <a:pos x="234" y="10"/>
              </a:cxn>
              <a:cxn ang="0">
                <a:pos x="231" y="17"/>
              </a:cxn>
              <a:cxn ang="0">
                <a:pos x="231" y="23"/>
              </a:cxn>
              <a:cxn ang="0">
                <a:pos x="231" y="28"/>
              </a:cxn>
              <a:cxn ang="0">
                <a:pos x="227" y="33"/>
              </a:cxn>
              <a:cxn ang="0">
                <a:pos x="226" y="37"/>
              </a:cxn>
              <a:cxn ang="0">
                <a:pos x="228" y="43"/>
              </a:cxn>
              <a:cxn ang="0">
                <a:pos x="230" y="49"/>
              </a:cxn>
              <a:cxn ang="0">
                <a:pos x="230" y="52"/>
              </a:cxn>
              <a:cxn ang="0">
                <a:pos x="234" y="59"/>
              </a:cxn>
              <a:cxn ang="0">
                <a:pos x="235" y="59"/>
              </a:cxn>
              <a:cxn ang="0">
                <a:pos x="238" y="62"/>
              </a:cxn>
              <a:cxn ang="0">
                <a:pos x="241" y="87"/>
              </a:cxn>
              <a:cxn ang="0">
                <a:pos x="247" y="101"/>
              </a:cxn>
              <a:cxn ang="0">
                <a:pos x="254" y="107"/>
              </a:cxn>
              <a:cxn ang="0">
                <a:pos x="253" y="115"/>
              </a:cxn>
              <a:cxn ang="0">
                <a:pos x="257" y="137"/>
              </a:cxn>
              <a:cxn ang="0">
                <a:pos x="262" y="142"/>
              </a:cxn>
              <a:cxn ang="0">
                <a:pos x="265" y="157"/>
              </a:cxn>
              <a:cxn ang="0">
                <a:pos x="260" y="165"/>
              </a:cxn>
              <a:cxn ang="0">
                <a:pos x="264" y="166"/>
              </a:cxn>
              <a:cxn ang="0">
                <a:pos x="266" y="172"/>
              </a:cxn>
              <a:cxn ang="0">
                <a:pos x="267" y="178"/>
              </a:cxn>
              <a:cxn ang="0">
                <a:pos x="269" y="184"/>
              </a:cxn>
              <a:cxn ang="0">
                <a:pos x="281" y="199"/>
              </a:cxn>
              <a:cxn ang="0">
                <a:pos x="207" y="235"/>
              </a:cxn>
              <a:cxn ang="0">
                <a:pos x="163" y="244"/>
              </a:cxn>
              <a:cxn ang="0">
                <a:pos x="161" y="229"/>
              </a:cxn>
              <a:cxn ang="0">
                <a:pos x="130" y="228"/>
              </a:cxn>
              <a:cxn ang="0">
                <a:pos x="4" y="141"/>
              </a:cxn>
            </a:cxnLst>
            <a:rect l="0" t="0" r="r" b="b"/>
            <a:pathLst>
              <a:path w="282" h="245">
                <a:moveTo>
                  <a:pt x="4" y="141"/>
                </a:moveTo>
                <a:lnTo>
                  <a:pt x="0" y="125"/>
                </a:lnTo>
                <a:lnTo>
                  <a:pt x="12" y="121"/>
                </a:lnTo>
                <a:lnTo>
                  <a:pt x="21" y="113"/>
                </a:lnTo>
                <a:lnTo>
                  <a:pt x="36" y="107"/>
                </a:lnTo>
                <a:lnTo>
                  <a:pt x="92" y="91"/>
                </a:lnTo>
                <a:lnTo>
                  <a:pt x="93" y="78"/>
                </a:lnTo>
                <a:lnTo>
                  <a:pt x="95" y="75"/>
                </a:lnTo>
                <a:lnTo>
                  <a:pt x="99" y="73"/>
                </a:lnTo>
                <a:lnTo>
                  <a:pt x="105" y="70"/>
                </a:lnTo>
                <a:lnTo>
                  <a:pt x="117" y="71"/>
                </a:lnTo>
                <a:lnTo>
                  <a:pt x="110" y="62"/>
                </a:lnTo>
                <a:lnTo>
                  <a:pt x="105" y="52"/>
                </a:lnTo>
                <a:lnTo>
                  <a:pt x="105" y="39"/>
                </a:lnTo>
                <a:lnTo>
                  <a:pt x="103" y="33"/>
                </a:lnTo>
                <a:lnTo>
                  <a:pt x="99" y="30"/>
                </a:lnTo>
                <a:lnTo>
                  <a:pt x="92" y="29"/>
                </a:lnTo>
                <a:lnTo>
                  <a:pt x="94" y="26"/>
                </a:lnTo>
                <a:lnTo>
                  <a:pt x="101" y="23"/>
                </a:lnTo>
                <a:lnTo>
                  <a:pt x="125" y="14"/>
                </a:lnTo>
                <a:lnTo>
                  <a:pt x="153" y="7"/>
                </a:lnTo>
                <a:lnTo>
                  <a:pt x="170" y="4"/>
                </a:lnTo>
                <a:lnTo>
                  <a:pt x="181" y="3"/>
                </a:lnTo>
                <a:lnTo>
                  <a:pt x="190" y="3"/>
                </a:lnTo>
                <a:lnTo>
                  <a:pt x="214" y="1"/>
                </a:lnTo>
                <a:lnTo>
                  <a:pt x="223" y="0"/>
                </a:lnTo>
                <a:lnTo>
                  <a:pt x="231" y="2"/>
                </a:lnTo>
                <a:lnTo>
                  <a:pt x="236" y="7"/>
                </a:lnTo>
                <a:lnTo>
                  <a:pt x="234" y="10"/>
                </a:lnTo>
                <a:lnTo>
                  <a:pt x="231" y="17"/>
                </a:lnTo>
                <a:lnTo>
                  <a:pt x="231" y="23"/>
                </a:lnTo>
                <a:lnTo>
                  <a:pt x="231" y="28"/>
                </a:lnTo>
                <a:lnTo>
                  <a:pt x="227" y="33"/>
                </a:lnTo>
                <a:lnTo>
                  <a:pt x="226" y="37"/>
                </a:lnTo>
                <a:lnTo>
                  <a:pt x="228" y="43"/>
                </a:lnTo>
                <a:lnTo>
                  <a:pt x="230" y="49"/>
                </a:lnTo>
                <a:lnTo>
                  <a:pt x="230" y="52"/>
                </a:lnTo>
                <a:lnTo>
                  <a:pt x="234" y="59"/>
                </a:lnTo>
                <a:lnTo>
                  <a:pt x="235" y="59"/>
                </a:lnTo>
                <a:lnTo>
                  <a:pt x="238" y="62"/>
                </a:lnTo>
                <a:lnTo>
                  <a:pt x="241" y="87"/>
                </a:lnTo>
                <a:lnTo>
                  <a:pt x="247" y="101"/>
                </a:lnTo>
                <a:lnTo>
                  <a:pt x="254" y="107"/>
                </a:lnTo>
                <a:lnTo>
                  <a:pt x="253" y="115"/>
                </a:lnTo>
                <a:lnTo>
                  <a:pt x="257" y="137"/>
                </a:lnTo>
                <a:lnTo>
                  <a:pt x="262" y="142"/>
                </a:lnTo>
                <a:lnTo>
                  <a:pt x="265" y="157"/>
                </a:lnTo>
                <a:lnTo>
                  <a:pt x="260" y="165"/>
                </a:lnTo>
                <a:lnTo>
                  <a:pt x="264" y="166"/>
                </a:lnTo>
                <a:lnTo>
                  <a:pt x="266" y="172"/>
                </a:lnTo>
                <a:lnTo>
                  <a:pt x="267" y="178"/>
                </a:lnTo>
                <a:lnTo>
                  <a:pt x="269" y="184"/>
                </a:lnTo>
                <a:lnTo>
                  <a:pt x="281" y="199"/>
                </a:lnTo>
                <a:lnTo>
                  <a:pt x="207" y="235"/>
                </a:lnTo>
                <a:lnTo>
                  <a:pt x="163" y="244"/>
                </a:lnTo>
                <a:lnTo>
                  <a:pt x="161" y="229"/>
                </a:lnTo>
                <a:lnTo>
                  <a:pt x="130" y="228"/>
                </a:lnTo>
                <a:lnTo>
                  <a:pt x="4" y="14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9" name="Freeform 97">
            <a:extLst>
              <a:ext uri="{FF2B5EF4-FFF2-40B4-BE49-F238E27FC236}">
                <a16:creationId xmlns:a16="http://schemas.microsoft.com/office/drawing/2014/main" id="{42F09D3A-5360-D86B-FC0C-90A51FDB77F3}"/>
              </a:ext>
            </a:extLst>
          </p:cNvPr>
          <p:cNvSpPr>
            <a:spLocks/>
          </p:cNvSpPr>
          <p:nvPr/>
        </p:nvSpPr>
        <p:spPr bwMode="auto">
          <a:xfrm>
            <a:off x="5902765" y="3890817"/>
            <a:ext cx="249984" cy="234707"/>
          </a:xfrm>
          <a:custGeom>
            <a:avLst/>
            <a:gdLst/>
            <a:ahLst/>
            <a:cxnLst>
              <a:cxn ang="0">
                <a:pos x="0" y="94"/>
              </a:cxn>
              <a:cxn ang="0">
                <a:pos x="0" y="89"/>
              </a:cxn>
              <a:cxn ang="0">
                <a:pos x="1" y="84"/>
              </a:cxn>
              <a:cxn ang="0">
                <a:pos x="7" y="75"/>
              </a:cxn>
              <a:cxn ang="0">
                <a:pos x="15" y="68"/>
              </a:cxn>
              <a:cxn ang="0">
                <a:pos x="30" y="64"/>
              </a:cxn>
              <a:cxn ang="0">
                <a:pos x="35" y="60"/>
              </a:cxn>
              <a:cxn ang="0">
                <a:pos x="34" y="57"/>
              </a:cxn>
              <a:cxn ang="0">
                <a:pos x="30" y="54"/>
              </a:cxn>
              <a:cxn ang="0">
                <a:pos x="26" y="41"/>
              </a:cxn>
              <a:cxn ang="0">
                <a:pos x="32" y="33"/>
              </a:cxn>
              <a:cxn ang="0">
                <a:pos x="40" y="28"/>
              </a:cxn>
              <a:cxn ang="0">
                <a:pos x="51" y="23"/>
              </a:cxn>
              <a:cxn ang="0">
                <a:pos x="57" y="12"/>
              </a:cxn>
              <a:cxn ang="0">
                <a:pos x="58" y="10"/>
              </a:cxn>
              <a:cxn ang="0">
                <a:pos x="64" y="0"/>
              </a:cxn>
              <a:cxn ang="0">
                <a:pos x="72" y="0"/>
              </a:cxn>
              <a:cxn ang="0">
                <a:pos x="122" y="5"/>
              </a:cxn>
              <a:cxn ang="0">
                <a:pos x="122" y="21"/>
              </a:cxn>
              <a:cxn ang="0">
                <a:pos x="96" y="20"/>
              </a:cxn>
              <a:cxn ang="0">
                <a:pos x="91" y="19"/>
              </a:cxn>
              <a:cxn ang="0">
                <a:pos x="89" y="19"/>
              </a:cxn>
              <a:cxn ang="0">
                <a:pos x="87" y="25"/>
              </a:cxn>
              <a:cxn ang="0">
                <a:pos x="87" y="55"/>
              </a:cxn>
              <a:cxn ang="0">
                <a:pos x="87" y="58"/>
              </a:cxn>
              <a:cxn ang="0">
                <a:pos x="83" y="60"/>
              </a:cxn>
              <a:cxn ang="0">
                <a:pos x="73" y="59"/>
              </a:cxn>
              <a:cxn ang="0">
                <a:pos x="67" y="64"/>
              </a:cxn>
              <a:cxn ang="0">
                <a:pos x="64" y="67"/>
              </a:cxn>
              <a:cxn ang="0">
                <a:pos x="64" y="74"/>
              </a:cxn>
              <a:cxn ang="0">
                <a:pos x="62" y="97"/>
              </a:cxn>
              <a:cxn ang="0">
                <a:pos x="0" y="94"/>
              </a:cxn>
            </a:cxnLst>
            <a:rect l="0" t="0" r="r" b="b"/>
            <a:pathLst>
              <a:path w="123" h="98">
                <a:moveTo>
                  <a:pt x="0" y="94"/>
                </a:moveTo>
                <a:lnTo>
                  <a:pt x="0" y="89"/>
                </a:lnTo>
                <a:lnTo>
                  <a:pt x="1" y="84"/>
                </a:lnTo>
                <a:lnTo>
                  <a:pt x="7" y="75"/>
                </a:lnTo>
                <a:lnTo>
                  <a:pt x="15" y="68"/>
                </a:lnTo>
                <a:lnTo>
                  <a:pt x="30" y="64"/>
                </a:lnTo>
                <a:lnTo>
                  <a:pt x="35" y="60"/>
                </a:lnTo>
                <a:lnTo>
                  <a:pt x="34" y="57"/>
                </a:lnTo>
                <a:lnTo>
                  <a:pt x="30" y="54"/>
                </a:lnTo>
                <a:lnTo>
                  <a:pt x="26" y="41"/>
                </a:lnTo>
                <a:lnTo>
                  <a:pt x="32" y="33"/>
                </a:lnTo>
                <a:lnTo>
                  <a:pt x="40" y="28"/>
                </a:lnTo>
                <a:lnTo>
                  <a:pt x="51" y="23"/>
                </a:lnTo>
                <a:lnTo>
                  <a:pt x="57" y="12"/>
                </a:lnTo>
                <a:lnTo>
                  <a:pt x="58" y="10"/>
                </a:lnTo>
                <a:lnTo>
                  <a:pt x="64" y="0"/>
                </a:lnTo>
                <a:lnTo>
                  <a:pt x="72" y="0"/>
                </a:lnTo>
                <a:lnTo>
                  <a:pt x="122" y="5"/>
                </a:lnTo>
                <a:lnTo>
                  <a:pt x="122" y="21"/>
                </a:lnTo>
                <a:lnTo>
                  <a:pt x="96" y="20"/>
                </a:lnTo>
                <a:lnTo>
                  <a:pt x="91" y="19"/>
                </a:lnTo>
                <a:lnTo>
                  <a:pt x="89" y="19"/>
                </a:lnTo>
                <a:lnTo>
                  <a:pt x="87" y="25"/>
                </a:lnTo>
                <a:lnTo>
                  <a:pt x="87" y="55"/>
                </a:lnTo>
                <a:lnTo>
                  <a:pt x="87" y="58"/>
                </a:lnTo>
                <a:lnTo>
                  <a:pt x="83" y="60"/>
                </a:lnTo>
                <a:lnTo>
                  <a:pt x="73" y="59"/>
                </a:lnTo>
                <a:lnTo>
                  <a:pt x="67" y="64"/>
                </a:lnTo>
                <a:lnTo>
                  <a:pt x="64" y="67"/>
                </a:lnTo>
                <a:lnTo>
                  <a:pt x="64" y="74"/>
                </a:lnTo>
                <a:lnTo>
                  <a:pt x="62" y="97"/>
                </a:lnTo>
                <a:lnTo>
                  <a:pt x="0" y="9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0" name="Freeform 98">
            <a:extLst>
              <a:ext uri="{FF2B5EF4-FFF2-40B4-BE49-F238E27FC236}">
                <a16:creationId xmlns:a16="http://schemas.microsoft.com/office/drawing/2014/main" id="{ECC43BF6-68A7-61D5-6AAA-8094102EDA92}"/>
              </a:ext>
            </a:extLst>
          </p:cNvPr>
          <p:cNvSpPr>
            <a:spLocks/>
          </p:cNvSpPr>
          <p:nvPr/>
        </p:nvSpPr>
        <p:spPr bwMode="auto">
          <a:xfrm>
            <a:off x="5895623" y="3906294"/>
            <a:ext cx="345216" cy="435884"/>
          </a:xfrm>
          <a:custGeom>
            <a:avLst/>
            <a:gdLst/>
            <a:ahLst/>
            <a:cxnLst>
              <a:cxn ang="0">
                <a:pos x="0" y="163"/>
              </a:cxn>
              <a:cxn ang="0">
                <a:pos x="9" y="150"/>
              </a:cxn>
              <a:cxn ang="0">
                <a:pos x="15" y="145"/>
              </a:cxn>
              <a:cxn ang="0">
                <a:pos x="18" y="138"/>
              </a:cxn>
              <a:cxn ang="0">
                <a:pos x="16" y="130"/>
              </a:cxn>
              <a:cxn ang="0">
                <a:pos x="11" y="120"/>
              </a:cxn>
              <a:cxn ang="0">
                <a:pos x="5" y="109"/>
              </a:cxn>
              <a:cxn ang="0">
                <a:pos x="17" y="95"/>
              </a:cxn>
              <a:cxn ang="0">
                <a:pos x="5" y="88"/>
              </a:cxn>
              <a:cxn ang="0">
                <a:pos x="14" y="88"/>
              </a:cxn>
              <a:cxn ang="0">
                <a:pos x="67" y="91"/>
              </a:cxn>
              <a:cxn ang="0">
                <a:pos x="70" y="68"/>
              </a:cxn>
              <a:cxn ang="0">
                <a:pos x="71" y="61"/>
              </a:cxn>
              <a:cxn ang="0">
                <a:pos x="73" y="57"/>
              </a:cxn>
              <a:cxn ang="0">
                <a:pos x="78" y="53"/>
              </a:cxn>
              <a:cxn ang="0">
                <a:pos x="88" y="55"/>
              </a:cxn>
              <a:cxn ang="0">
                <a:pos x="92" y="52"/>
              </a:cxn>
              <a:cxn ang="0">
                <a:pos x="92" y="48"/>
              </a:cxn>
              <a:cxn ang="0">
                <a:pos x="93" y="19"/>
              </a:cxn>
              <a:cxn ang="0">
                <a:pos x="94" y="14"/>
              </a:cxn>
              <a:cxn ang="0">
                <a:pos x="96" y="12"/>
              </a:cxn>
              <a:cxn ang="0">
                <a:pos x="101" y="14"/>
              </a:cxn>
              <a:cxn ang="0">
                <a:pos x="127" y="14"/>
              </a:cxn>
              <a:cxn ang="0">
                <a:pos x="126" y="5"/>
              </a:cxn>
              <a:cxn ang="0">
                <a:pos x="126" y="0"/>
              </a:cxn>
              <a:cxn ang="0">
                <a:pos x="169" y="29"/>
              </a:cxn>
              <a:cxn ang="0">
                <a:pos x="147" y="29"/>
              </a:cxn>
              <a:cxn ang="0">
                <a:pos x="146" y="28"/>
              </a:cxn>
              <a:cxn ang="0">
                <a:pos x="145" y="33"/>
              </a:cxn>
              <a:cxn ang="0">
                <a:pos x="152" y="141"/>
              </a:cxn>
              <a:cxn ang="0">
                <a:pos x="154" y="146"/>
              </a:cxn>
              <a:cxn ang="0">
                <a:pos x="156" y="155"/>
              </a:cxn>
              <a:cxn ang="0">
                <a:pos x="149" y="163"/>
              </a:cxn>
              <a:cxn ang="0">
                <a:pos x="93" y="157"/>
              </a:cxn>
              <a:cxn ang="0">
                <a:pos x="91" y="160"/>
              </a:cxn>
              <a:cxn ang="0">
                <a:pos x="87" y="160"/>
              </a:cxn>
              <a:cxn ang="0">
                <a:pos x="84" y="159"/>
              </a:cxn>
              <a:cxn ang="0">
                <a:pos x="81" y="161"/>
              </a:cxn>
              <a:cxn ang="0">
                <a:pos x="81" y="167"/>
              </a:cxn>
              <a:cxn ang="0">
                <a:pos x="81" y="172"/>
              </a:cxn>
              <a:cxn ang="0">
                <a:pos x="77" y="172"/>
              </a:cxn>
              <a:cxn ang="0">
                <a:pos x="73" y="178"/>
              </a:cxn>
              <a:cxn ang="0">
                <a:pos x="70" y="181"/>
              </a:cxn>
              <a:cxn ang="0">
                <a:pos x="66" y="181"/>
              </a:cxn>
              <a:cxn ang="0">
                <a:pos x="64" y="178"/>
              </a:cxn>
              <a:cxn ang="0">
                <a:pos x="57" y="177"/>
              </a:cxn>
              <a:cxn ang="0">
                <a:pos x="52" y="174"/>
              </a:cxn>
              <a:cxn ang="0">
                <a:pos x="45" y="166"/>
              </a:cxn>
              <a:cxn ang="0">
                <a:pos x="38" y="160"/>
              </a:cxn>
              <a:cxn ang="0">
                <a:pos x="31" y="156"/>
              </a:cxn>
              <a:cxn ang="0">
                <a:pos x="22" y="155"/>
              </a:cxn>
              <a:cxn ang="0">
                <a:pos x="0" y="163"/>
              </a:cxn>
            </a:cxnLst>
            <a:rect l="0" t="0" r="r" b="b"/>
            <a:pathLst>
              <a:path w="170" h="182">
                <a:moveTo>
                  <a:pt x="0" y="163"/>
                </a:moveTo>
                <a:lnTo>
                  <a:pt x="9" y="150"/>
                </a:lnTo>
                <a:lnTo>
                  <a:pt x="15" y="145"/>
                </a:lnTo>
                <a:lnTo>
                  <a:pt x="18" y="138"/>
                </a:lnTo>
                <a:lnTo>
                  <a:pt x="16" y="130"/>
                </a:lnTo>
                <a:lnTo>
                  <a:pt x="11" y="120"/>
                </a:lnTo>
                <a:lnTo>
                  <a:pt x="5" y="109"/>
                </a:lnTo>
                <a:lnTo>
                  <a:pt x="17" y="95"/>
                </a:lnTo>
                <a:lnTo>
                  <a:pt x="5" y="88"/>
                </a:lnTo>
                <a:lnTo>
                  <a:pt x="14" y="88"/>
                </a:lnTo>
                <a:lnTo>
                  <a:pt x="67" y="91"/>
                </a:lnTo>
                <a:lnTo>
                  <a:pt x="70" y="68"/>
                </a:lnTo>
                <a:lnTo>
                  <a:pt x="71" y="61"/>
                </a:lnTo>
                <a:lnTo>
                  <a:pt x="73" y="57"/>
                </a:lnTo>
                <a:lnTo>
                  <a:pt x="78" y="53"/>
                </a:lnTo>
                <a:lnTo>
                  <a:pt x="88" y="55"/>
                </a:lnTo>
                <a:lnTo>
                  <a:pt x="92" y="52"/>
                </a:lnTo>
                <a:lnTo>
                  <a:pt x="92" y="48"/>
                </a:lnTo>
                <a:lnTo>
                  <a:pt x="93" y="19"/>
                </a:lnTo>
                <a:lnTo>
                  <a:pt x="94" y="14"/>
                </a:lnTo>
                <a:lnTo>
                  <a:pt x="96" y="12"/>
                </a:lnTo>
                <a:lnTo>
                  <a:pt x="101" y="14"/>
                </a:lnTo>
                <a:lnTo>
                  <a:pt x="127" y="14"/>
                </a:lnTo>
                <a:lnTo>
                  <a:pt x="126" y="5"/>
                </a:lnTo>
                <a:lnTo>
                  <a:pt x="126" y="0"/>
                </a:lnTo>
                <a:lnTo>
                  <a:pt x="169" y="29"/>
                </a:lnTo>
                <a:lnTo>
                  <a:pt x="147" y="29"/>
                </a:lnTo>
                <a:lnTo>
                  <a:pt x="146" y="28"/>
                </a:lnTo>
                <a:lnTo>
                  <a:pt x="145" y="33"/>
                </a:lnTo>
                <a:lnTo>
                  <a:pt x="152" y="141"/>
                </a:lnTo>
                <a:lnTo>
                  <a:pt x="154" y="146"/>
                </a:lnTo>
                <a:lnTo>
                  <a:pt x="156" y="155"/>
                </a:lnTo>
                <a:lnTo>
                  <a:pt x="149" y="163"/>
                </a:lnTo>
                <a:lnTo>
                  <a:pt x="93" y="157"/>
                </a:lnTo>
                <a:lnTo>
                  <a:pt x="91" y="160"/>
                </a:lnTo>
                <a:lnTo>
                  <a:pt x="87" y="160"/>
                </a:lnTo>
                <a:lnTo>
                  <a:pt x="84" y="159"/>
                </a:lnTo>
                <a:lnTo>
                  <a:pt x="81" y="161"/>
                </a:lnTo>
                <a:lnTo>
                  <a:pt x="81" y="167"/>
                </a:lnTo>
                <a:lnTo>
                  <a:pt x="81" y="172"/>
                </a:lnTo>
                <a:lnTo>
                  <a:pt x="77" y="172"/>
                </a:lnTo>
                <a:lnTo>
                  <a:pt x="73" y="178"/>
                </a:lnTo>
                <a:lnTo>
                  <a:pt x="70" y="181"/>
                </a:lnTo>
                <a:lnTo>
                  <a:pt x="66" y="181"/>
                </a:lnTo>
                <a:lnTo>
                  <a:pt x="64" y="178"/>
                </a:lnTo>
                <a:lnTo>
                  <a:pt x="57" y="177"/>
                </a:lnTo>
                <a:lnTo>
                  <a:pt x="52" y="174"/>
                </a:lnTo>
                <a:lnTo>
                  <a:pt x="45" y="166"/>
                </a:lnTo>
                <a:lnTo>
                  <a:pt x="38" y="160"/>
                </a:lnTo>
                <a:lnTo>
                  <a:pt x="31" y="156"/>
                </a:lnTo>
                <a:lnTo>
                  <a:pt x="22" y="155"/>
                </a:lnTo>
                <a:lnTo>
                  <a:pt x="0" y="16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1" name="Freeform 99">
            <a:extLst>
              <a:ext uri="{FF2B5EF4-FFF2-40B4-BE49-F238E27FC236}">
                <a16:creationId xmlns:a16="http://schemas.microsoft.com/office/drawing/2014/main" id="{88E78692-D598-3750-6280-9D0D23048AA2}"/>
              </a:ext>
            </a:extLst>
          </p:cNvPr>
          <p:cNvSpPr>
            <a:spLocks/>
          </p:cNvSpPr>
          <p:nvPr/>
        </p:nvSpPr>
        <p:spPr bwMode="auto">
          <a:xfrm>
            <a:off x="5921811" y="4380865"/>
            <a:ext cx="90471" cy="64480"/>
          </a:xfrm>
          <a:custGeom>
            <a:avLst/>
            <a:gdLst/>
            <a:ahLst/>
            <a:cxnLst>
              <a:cxn ang="0">
                <a:pos x="27" y="0"/>
              </a:cxn>
              <a:cxn ang="0">
                <a:pos x="22" y="0"/>
              </a:cxn>
              <a:cxn ang="0">
                <a:pos x="0" y="5"/>
              </a:cxn>
              <a:cxn ang="0">
                <a:pos x="4" y="12"/>
              </a:cxn>
              <a:cxn ang="0">
                <a:pos x="20" y="26"/>
              </a:cxn>
              <a:cxn ang="0">
                <a:pos x="38" y="20"/>
              </a:cxn>
              <a:cxn ang="0">
                <a:pos x="44" y="14"/>
              </a:cxn>
              <a:cxn ang="0">
                <a:pos x="44" y="7"/>
              </a:cxn>
              <a:cxn ang="0">
                <a:pos x="42" y="1"/>
              </a:cxn>
              <a:cxn ang="0">
                <a:pos x="27" y="0"/>
              </a:cxn>
            </a:cxnLst>
            <a:rect l="0" t="0" r="r" b="b"/>
            <a:pathLst>
              <a:path w="45" h="27">
                <a:moveTo>
                  <a:pt x="27" y="0"/>
                </a:moveTo>
                <a:lnTo>
                  <a:pt x="22" y="0"/>
                </a:lnTo>
                <a:lnTo>
                  <a:pt x="0" y="5"/>
                </a:lnTo>
                <a:lnTo>
                  <a:pt x="4" y="12"/>
                </a:lnTo>
                <a:lnTo>
                  <a:pt x="20" y="26"/>
                </a:lnTo>
                <a:lnTo>
                  <a:pt x="38" y="20"/>
                </a:lnTo>
                <a:lnTo>
                  <a:pt x="44" y="14"/>
                </a:lnTo>
                <a:lnTo>
                  <a:pt x="44" y="7"/>
                </a:lnTo>
                <a:lnTo>
                  <a:pt x="42" y="1"/>
                </a:lnTo>
                <a:lnTo>
                  <a:pt x="2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2" name="Freeform 100">
            <a:extLst>
              <a:ext uri="{FF2B5EF4-FFF2-40B4-BE49-F238E27FC236}">
                <a16:creationId xmlns:a16="http://schemas.microsoft.com/office/drawing/2014/main" id="{A52DC7B2-C0A2-C67C-9241-267BEC069594}"/>
              </a:ext>
            </a:extLst>
          </p:cNvPr>
          <p:cNvSpPr>
            <a:spLocks/>
          </p:cNvSpPr>
          <p:nvPr/>
        </p:nvSpPr>
        <p:spPr bwMode="auto">
          <a:xfrm>
            <a:off x="5895623" y="4277698"/>
            <a:ext cx="145229" cy="121223"/>
          </a:xfrm>
          <a:custGeom>
            <a:avLst/>
            <a:gdLst/>
            <a:ahLst/>
            <a:cxnLst>
              <a:cxn ang="0">
                <a:pos x="2" y="30"/>
              </a:cxn>
              <a:cxn ang="0">
                <a:pos x="0" y="10"/>
              </a:cxn>
              <a:cxn ang="0">
                <a:pos x="1" y="6"/>
              </a:cxn>
              <a:cxn ang="0">
                <a:pos x="1" y="7"/>
              </a:cxn>
              <a:cxn ang="0">
                <a:pos x="22" y="0"/>
              </a:cxn>
              <a:cxn ang="0">
                <a:pos x="32" y="1"/>
              </a:cxn>
              <a:cxn ang="0">
                <a:pos x="38" y="5"/>
              </a:cxn>
              <a:cxn ang="0">
                <a:pos x="46" y="11"/>
              </a:cxn>
              <a:cxn ang="0">
                <a:pos x="52" y="19"/>
              </a:cxn>
              <a:cxn ang="0">
                <a:pos x="55" y="21"/>
              </a:cxn>
              <a:cxn ang="0">
                <a:pos x="64" y="23"/>
              </a:cxn>
              <a:cxn ang="0">
                <a:pos x="67" y="26"/>
              </a:cxn>
              <a:cxn ang="0">
                <a:pos x="69" y="36"/>
              </a:cxn>
              <a:cxn ang="0">
                <a:pos x="71" y="45"/>
              </a:cxn>
              <a:cxn ang="0">
                <a:pos x="61" y="44"/>
              </a:cxn>
              <a:cxn ang="0">
                <a:pos x="39" y="44"/>
              </a:cxn>
              <a:cxn ang="0">
                <a:pos x="34" y="44"/>
              </a:cxn>
              <a:cxn ang="0">
                <a:pos x="25" y="45"/>
              </a:cxn>
              <a:cxn ang="0">
                <a:pos x="14" y="50"/>
              </a:cxn>
              <a:cxn ang="0">
                <a:pos x="11" y="45"/>
              </a:cxn>
              <a:cxn ang="0">
                <a:pos x="7" y="42"/>
              </a:cxn>
              <a:cxn ang="0">
                <a:pos x="2" y="30"/>
              </a:cxn>
            </a:cxnLst>
            <a:rect l="0" t="0" r="r" b="b"/>
            <a:pathLst>
              <a:path w="72" h="51">
                <a:moveTo>
                  <a:pt x="2" y="30"/>
                </a:moveTo>
                <a:lnTo>
                  <a:pt x="0" y="10"/>
                </a:lnTo>
                <a:lnTo>
                  <a:pt x="1" y="6"/>
                </a:lnTo>
                <a:lnTo>
                  <a:pt x="1" y="7"/>
                </a:lnTo>
                <a:lnTo>
                  <a:pt x="22" y="0"/>
                </a:lnTo>
                <a:lnTo>
                  <a:pt x="32" y="1"/>
                </a:lnTo>
                <a:lnTo>
                  <a:pt x="38" y="5"/>
                </a:lnTo>
                <a:lnTo>
                  <a:pt x="46" y="11"/>
                </a:lnTo>
                <a:lnTo>
                  <a:pt x="52" y="19"/>
                </a:lnTo>
                <a:lnTo>
                  <a:pt x="55" y="21"/>
                </a:lnTo>
                <a:lnTo>
                  <a:pt x="64" y="23"/>
                </a:lnTo>
                <a:lnTo>
                  <a:pt x="67" y="26"/>
                </a:lnTo>
                <a:lnTo>
                  <a:pt x="69" y="36"/>
                </a:lnTo>
                <a:lnTo>
                  <a:pt x="71" y="45"/>
                </a:lnTo>
                <a:lnTo>
                  <a:pt x="61" y="44"/>
                </a:lnTo>
                <a:lnTo>
                  <a:pt x="39" y="44"/>
                </a:lnTo>
                <a:lnTo>
                  <a:pt x="34" y="44"/>
                </a:lnTo>
                <a:lnTo>
                  <a:pt x="25" y="45"/>
                </a:lnTo>
                <a:lnTo>
                  <a:pt x="14" y="50"/>
                </a:lnTo>
                <a:lnTo>
                  <a:pt x="11" y="45"/>
                </a:lnTo>
                <a:lnTo>
                  <a:pt x="7" y="42"/>
                </a:lnTo>
                <a:lnTo>
                  <a:pt x="2" y="3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3" name="Freeform 101">
            <a:extLst>
              <a:ext uri="{FF2B5EF4-FFF2-40B4-BE49-F238E27FC236}">
                <a16:creationId xmlns:a16="http://schemas.microsoft.com/office/drawing/2014/main" id="{15D496FD-0DD4-67B8-5A26-C4069FF9AAEC}"/>
              </a:ext>
            </a:extLst>
          </p:cNvPr>
          <p:cNvSpPr>
            <a:spLocks/>
          </p:cNvSpPr>
          <p:nvPr/>
        </p:nvSpPr>
        <p:spPr bwMode="auto">
          <a:xfrm>
            <a:off x="5900384" y="4321545"/>
            <a:ext cx="95232" cy="46425"/>
          </a:xfrm>
          <a:custGeom>
            <a:avLst/>
            <a:gdLst/>
            <a:ahLst/>
            <a:cxnLst>
              <a:cxn ang="0">
                <a:pos x="0" y="1"/>
              </a:cxn>
              <a:cxn ang="0">
                <a:pos x="1" y="14"/>
              </a:cxn>
              <a:cxn ang="0">
                <a:pos x="7" y="12"/>
              </a:cxn>
              <a:cxn ang="0">
                <a:pos x="19" y="14"/>
              </a:cxn>
              <a:cxn ang="0">
                <a:pos x="28" y="18"/>
              </a:cxn>
              <a:cxn ang="0">
                <a:pos x="33" y="14"/>
              </a:cxn>
              <a:cxn ang="0">
                <a:pos x="43" y="10"/>
              </a:cxn>
              <a:cxn ang="0">
                <a:pos x="46" y="10"/>
              </a:cxn>
              <a:cxn ang="0">
                <a:pos x="44" y="7"/>
              </a:cxn>
              <a:cxn ang="0">
                <a:pos x="35" y="3"/>
              </a:cxn>
              <a:cxn ang="0">
                <a:pos x="28" y="3"/>
              </a:cxn>
              <a:cxn ang="0">
                <a:pos x="20" y="5"/>
              </a:cxn>
              <a:cxn ang="0">
                <a:pos x="12" y="3"/>
              </a:cxn>
              <a:cxn ang="0">
                <a:pos x="4" y="0"/>
              </a:cxn>
              <a:cxn ang="0">
                <a:pos x="0" y="1"/>
              </a:cxn>
            </a:cxnLst>
            <a:rect l="0" t="0" r="r" b="b"/>
            <a:pathLst>
              <a:path w="47" h="19">
                <a:moveTo>
                  <a:pt x="0" y="1"/>
                </a:moveTo>
                <a:lnTo>
                  <a:pt x="1" y="14"/>
                </a:lnTo>
                <a:lnTo>
                  <a:pt x="7" y="12"/>
                </a:lnTo>
                <a:lnTo>
                  <a:pt x="19" y="14"/>
                </a:lnTo>
                <a:lnTo>
                  <a:pt x="28" y="18"/>
                </a:lnTo>
                <a:lnTo>
                  <a:pt x="33" y="14"/>
                </a:lnTo>
                <a:lnTo>
                  <a:pt x="43" y="10"/>
                </a:lnTo>
                <a:lnTo>
                  <a:pt x="46" y="10"/>
                </a:lnTo>
                <a:lnTo>
                  <a:pt x="44" y="7"/>
                </a:lnTo>
                <a:lnTo>
                  <a:pt x="35" y="3"/>
                </a:lnTo>
                <a:lnTo>
                  <a:pt x="28" y="3"/>
                </a:lnTo>
                <a:lnTo>
                  <a:pt x="20" y="5"/>
                </a:lnTo>
                <a:lnTo>
                  <a:pt x="12" y="3"/>
                </a:lnTo>
                <a:lnTo>
                  <a:pt x="4" y="0"/>
                </a:lnTo>
                <a:lnTo>
                  <a:pt x="0"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4" name="Freeform 102">
            <a:extLst>
              <a:ext uri="{FF2B5EF4-FFF2-40B4-BE49-F238E27FC236}">
                <a16:creationId xmlns:a16="http://schemas.microsoft.com/office/drawing/2014/main" id="{28CA2C82-DBCA-023D-0205-A726F286A1A1}"/>
              </a:ext>
            </a:extLst>
          </p:cNvPr>
          <p:cNvSpPr>
            <a:spLocks/>
          </p:cNvSpPr>
          <p:nvPr/>
        </p:nvSpPr>
        <p:spPr bwMode="auto">
          <a:xfrm>
            <a:off x="6069422" y="4527881"/>
            <a:ext cx="183321" cy="134119"/>
          </a:xfrm>
          <a:custGeom>
            <a:avLst/>
            <a:gdLst/>
            <a:ahLst/>
            <a:cxnLst>
              <a:cxn ang="0">
                <a:pos x="26" y="42"/>
              </a:cxn>
              <a:cxn ang="0">
                <a:pos x="24" y="37"/>
              </a:cxn>
              <a:cxn ang="0">
                <a:pos x="0" y="20"/>
              </a:cxn>
              <a:cxn ang="0">
                <a:pos x="8" y="15"/>
              </a:cxn>
              <a:cxn ang="0">
                <a:pos x="15" y="8"/>
              </a:cxn>
              <a:cxn ang="0">
                <a:pos x="18" y="0"/>
              </a:cxn>
              <a:cxn ang="0">
                <a:pos x="31" y="0"/>
              </a:cxn>
              <a:cxn ang="0">
                <a:pos x="38" y="4"/>
              </a:cxn>
              <a:cxn ang="0">
                <a:pos x="51" y="8"/>
              </a:cxn>
              <a:cxn ang="0">
                <a:pos x="57" y="3"/>
              </a:cxn>
              <a:cxn ang="0">
                <a:pos x="64" y="2"/>
              </a:cxn>
              <a:cxn ang="0">
                <a:pos x="70" y="8"/>
              </a:cxn>
              <a:cxn ang="0">
                <a:pos x="68" y="14"/>
              </a:cxn>
              <a:cxn ang="0">
                <a:pos x="71" y="20"/>
              </a:cxn>
              <a:cxn ang="0">
                <a:pos x="77" y="23"/>
              </a:cxn>
              <a:cxn ang="0">
                <a:pos x="82" y="23"/>
              </a:cxn>
              <a:cxn ang="0">
                <a:pos x="86" y="24"/>
              </a:cxn>
              <a:cxn ang="0">
                <a:pos x="90" y="29"/>
              </a:cxn>
              <a:cxn ang="0">
                <a:pos x="90" y="40"/>
              </a:cxn>
              <a:cxn ang="0">
                <a:pos x="86" y="43"/>
              </a:cxn>
              <a:cxn ang="0">
                <a:pos x="52" y="55"/>
              </a:cxn>
              <a:cxn ang="0">
                <a:pos x="49" y="55"/>
              </a:cxn>
              <a:cxn ang="0">
                <a:pos x="36" y="51"/>
              </a:cxn>
              <a:cxn ang="0">
                <a:pos x="32" y="49"/>
              </a:cxn>
              <a:cxn ang="0">
                <a:pos x="26" y="42"/>
              </a:cxn>
            </a:cxnLst>
            <a:rect l="0" t="0" r="r" b="b"/>
            <a:pathLst>
              <a:path w="91" h="56">
                <a:moveTo>
                  <a:pt x="26" y="42"/>
                </a:moveTo>
                <a:lnTo>
                  <a:pt x="24" y="37"/>
                </a:lnTo>
                <a:lnTo>
                  <a:pt x="0" y="20"/>
                </a:lnTo>
                <a:lnTo>
                  <a:pt x="8" y="15"/>
                </a:lnTo>
                <a:lnTo>
                  <a:pt x="15" y="8"/>
                </a:lnTo>
                <a:lnTo>
                  <a:pt x="18" y="0"/>
                </a:lnTo>
                <a:lnTo>
                  <a:pt x="31" y="0"/>
                </a:lnTo>
                <a:lnTo>
                  <a:pt x="38" y="4"/>
                </a:lnTo>
                <a:lnTo>
                  <a:pt x="51" y="8"/>
                </a:lnTo>
                <a:lnTo>
                  <a:pt x="57" y="3"/>
                </a:lnTo>
                <a:lnTo>
                  <a:pt x="64" y="2"/>
                </a:lnTo>
                <a:lnTo>
                  <a:pt x="70" y="8"/>
                </a:lnTo>
                <a:lnTo>
                  <a:pt x="68" y="14"/>
                </a:lnTo>
                <a:lnTo>
                  <a:pt x="71" y="20"/>
                </a:lnTo>
                <a:lnTo>
                  <a:pt x="77" y="23"/>
                </a:lnTo>
                <a:lnTo>
                  <a:pt x="82" y="23"/>
                </a:lnTo>
                <a:lnTo>
                  <a:pt x="86" y="24"/>
                </a:lnTo>
                <a:lnTo>
                  <a:pt x="90" y="29"/>
                </a:lnTo>
                <a:lnTo>
                  <a:pt x="90" y="40"/>
                </a:lnTo>
                <a:lnTo>
                  <a:pt x="86" y="43"/>
                </a:lnTo>
                <a:lnTo>
                  <a:pt x="52" y="55"/>
                </a:lnTo>
                <a:lnTo>
                  <a:pt x="49" y="55"/>
                </a:lnTo>
                <a:lnTo>
                  <a:pt x="36" y="51"/>
                </a:lnTo>
                <a:lnTo>
                  <a:pt x="32" y="49"/>
                </a:lnTo>
                <a:lnTo>
                  <a:pt x="26" y="4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5" name="Freeform 103">
            <a:extLst>
              <a:ext uri="{FF2B5EF4-FFF2-40B4-BE49-F238E27FC236}">
                <a16:creationId xmlns:a16="http://schemas.microsoft.com/office/drawing/2014/main" id="{E5C7439A-1F61-A415-A814-1F9E484EFA4A}"/>
              </a:ext>
            </a:extLst>
          </p:cNvPr>
          <p:cNvSpPr>
            <a:spLocks/>
          </p:cNvSpPr>
          <p:nvPr/>
        </p:nvSpPr>
        <p:spPr bwMode="auto">
          <a:xfrm>
            <a:off x="6031329" y="4468559"/>
            <a:ext cx="78567" cy="108327"/>
          </a:xfrm>
          <a:custGeom>
            <a:avLst/>
            <a:gdLst/>
            <a:ahLst/>
            <a:cxnLst>
              <a:cxn ang="0">
                <a:pos x="0" y="18"/>
              </a:cxn>
              <a:cxn ang="0">
                <a:pos x="0" y="12"/>
              </a:cxn>
              <a:cxn ang="0">
                <a:pos x="2" y="6"/>
              </a:cxn>
              <a:cxn ang="0">
                <a:pos x="8" y="2"/>
              </a:cxn>
              <a:cxn ang="0">
                <a:pos x="21" y="0"/>
              </a:cxn>
              <a:cxn ang="0">
                <a:pos x="26" y="1"/>
              </a:cxn>
              <a:cxn ang="0">
                <a:pos x="32" y="4"/>
              </a:cxn>
              <a:cxn ang="0">
                <a:pos x="38" y="11"/>
              </a:cxn>
              <a:cxn ang="0">
                <a:pos x="36" y="22"/>
              </a:cxn>
              <a:cxn ang="0">
                <a:pos x="32" y="33"/>
              </a:cxn>
              <a:cxn ang="0">
                <a:pos x="30" y="36"/>
              </a:cxn>
              <a:cxn ang="0">
                <a:pos x="21" y="44"/>
              </a:cxn>
              <a:cxn ang="0">
                <a:pos x="15" y="42"/>
              </a:cxn>
              <a:cxn ang="0">
                <a:pos x="12" y="40"/>
              </a:cxn>
              <a:cxn ang="0">
                <a:pos x="8" y="36"/>
              </a:cxn>
              <a:cxn ang="0">
                <a:pos x="0" y="18"/>
              </a:cxn>
            </a:cxnLst>
            <a:rect l="0" t="0" r="r" b="b"/>
            <a:pathLst>
              <a:path w="39" h="45">
                <a:moveTo>
                  <a:pt x="0" y="18"/>
                </a:moveTo>
                <a:lnTo>
                  <a:pt x="0" y="12"/>
                </a:lnTo>
                <a:lnTo>
                  <a:pt x="2" y="6"/>
                </a:lnTo>
                <a:lnTo>
                  <a:pt x="8" y="2"/>
                </a:lnTo>
                <a:lnTo>
                  <a:pt x="21" y="0"/>
                </a:lnTo>
                <a:lnTo>
                  <a:pt x="26" y="1"/>
                </a:lnTo>
                <a:lnTo>
                  <a:pt x="32" y="4"/>
                </a:lnTo>
                <a:lnTo>
                  <a:pt x="38" y="11"/>
                </a:lnTo>
                <a:lnTo>
                  <a:pt x="36" y="22"/>
                </a:lnTo>
                <a:lnTo>
                  <a:pt x="32" y="33"/>
                </a:lnTo>
                <a:lnTo>
                  <a:pt x="30" y="36"/>
                </a:lnTo>
                <a:lnTo>
                  <a:pt x="21" y="44"/>
                </a:lnTo>
                <a:lnTo>
                  <a:pt x="15" y="42"/>
                </a:lnTo>
                <a:lnTo>
                  <a:pt x="12" y="40"/>
                </a:lnTo>
                <a:lnTo>
                  <a:pt x="8" y="36"/>
                </a:lnTo>
                <a:lnTo>
                  <a:pt x="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6" name="Freeform 104">
            <a:extLst>
              <a:ext uri="{FF2B5EF4-FFF2-40B4-BE49-F238E27FC236}">
                <a16:creationId xmlns:a16="http://schemas.microsoft.com/office/drawing/2014/main" id="{4681F32A-146E-3DC9-4D85-043791C3C63C}"/>
              </a:ext>
            </a:extLst>
          </p:cNvPr>
          <p:cNvSpPr>
            <a:spLocks/>
          </p:cNvSpPr>
          <p:nvPr/>
        </p:nvSpPr>
        <p:spPr bwMode="auto">
          <a:xfrm>
            <a:off x="5962286" y="4383444"/>
            <a:ext cx="216653" cy="167648"/>
          </a:xfrm>
          <a:custGeom>
            <a:avLst/>
            <a:gdLst/>
            <a:ahLst/>
            <a:cxnLst>
              <a:cxn ang="0">
                <a:pos x="16" y="40"/>
              </a:cxn>
              <a:cxn ang="0">
                <a:pos x="0" y="25"/>
              </a:cxn>
              <a:cxn ang="0">
                <a:pos x="17" y="20"/>
              </a:cxn>
              <a:cxn ang="0">
                <a:pos x="22" y="19"/>
              </a:cxn>
              <a:cxn ang="0">
                <a:pos x="24" y="13"/>
              </a:cxn>
              <a:cxn ang="0">
                <a:pos x="22" y="0"/>
              </a:cxn>
              <a:cxn ang="0">
                <a:pos x="29" y="0"/>
              </a:cxn>
              <a:cxn ang="0">
                <a:pos x="37" y="1"/>
              </a:cxn>
              <a:cxn ang="0">
                <a:pos x="39" y="4"/>
              </a:cxn>
              <a:cxn ang="0">
                <a:pos x="44" y="5"/>
              </a:cxn>
              <a:cxn ang="0">
                <a:pos x="49" y="9"/>
              </a:cxn>
              <a:cxn ang="0">
                <a:pos x="61" y="11"/>
              </a:cxn>
              <a:cxn ang="0">
                <a:pos x="67" y="10"/>
              </a:cxn>
              <a:cxn ang="0">
                <a:pos x="68" y="7"/>
              </a:cxn>
              <a:cxn ang="0">
                <a:pos x="68" y="4"/>
              </a:cxn>
              <a:cxn ang="0">
                <a:pos x="72" y="3"/>
              </a:cxn>
              <a:cxn ang="0">
                <a:pos x="78" y="3"/>
              </a:cxn>
              <a:cxn ang="0">
                <a:pos x="82" y="6"/>
              </a:cxn>
              <a:cxn ang="0">
                <a:pos x="83" y="14"/>
              </a:cxn>
              <a:cxn ang="0">
                <a:pos x="88" y="21"/>
              </a:cxn>
              <a:cxn ang="0">
                <a:pos x="93" y="25"/>
              </a:cxn>
              <a:cxn ang="0">
                <a:pos x="93" y="30"/>
              </a:cxn>
              <a:cxn ang="0">
                <a:pos x="97" y="40"/>
              </a:cxn>
              <a:cxn ang="0">
                <a:pos x="105" y="60"/>
              </a:cxn>
              <a:cxn ang="0">
                <a:pos x="105" y="66"/>
              </a:cxn>
              <a:cxn ang="0">
                <a:pos x="102" y="70"/>
              </a:cxn>
              <a:cxn ang="0">
                <a:pos x="92" y="67"/>
              </a:cxn>
              <a:cxn ang="0">
                <a:pos x="82" y="60"/>
              </a:cxn>
              <a:cxn ang="0">
                <a:pos x="70" y="60"/>
              </a:cxn>
              <a:cxn ang="0">
                <a:pos x="71" y="48"/>
              </a:cxn>
              <a:cxn ang="0">
                <a:pos x="67" y="40"/>
              </a:cxn>
              <a:cxn ang="0">
                <a:pos x="53" y="37"/>
              </a:cxn>
              <a:cxn ang="0">
                <a:pos x="43" y="38"/>
              </a:cxn>
              <a:cxn ang="0">
                <a:pos x="36" y="42"/>
              </a:cxn>
              <a:cxn ang="0">
                <a:pos x="31" y="51"/>
              </a:cxn>
              <a:cxn ang="0">
                <a:pos x="16" y="40"/>
              </a:cxn>
            </a:cxnLst>
            <a:rect l="0" t="0" r="r" b="b"/>
            <a:pathLst>
              <a:path w="106" h="71">
                <a:moveTo>
                  <a:pt x="16" y="40"/>
                </a:moveTo>
                <a:lnTo>
                  <a:pt x="0" y="25"/>
                </a:lnTo>
                <a:lnTo>
                  <a:pt x="17" y="20"/>
                </a:lnTo>
                <a:lnTo>
                  <a:pt x="22" y="19"/>
                </a:lnTo>
                <a:lnTo>
                  <a:pt x="24" y="13"/>
                </a:lnTo>
                <a:lnTo>
                  <a:pt x="22" y="0"/>
                </a:lnTo>
                <a:lnTo>
                  <a:pt x="29" y="0"/>
                </a:lnTo>
                <a:lnTo>
                  <a:pt x="37" y="1"/>
                </a:lnTo>
                <a:lnTo>
                  <a:pt x="39" y="4"/>
                </a:lnTo>
                <a:lnTo>
                  <a:pt x="44" y="5"/>
                </a:lnTo>
                <a:lnTo>
                  <a:pt x="49" y="9"/>
                </a:lnTo>
                <a:lnTo>
                  <a:pt x="61" y="11"/>
                </a:lnTo>
                <a:lnTo>
                  <a:pt x="67" y="10"/>
                </a:lnTo>
                <a:lnTo>
                  <a:pt x="68" y="7"/>
                </a:lnTo>
                <a:lnTo>
                  <a:pt x="68" y="4"/>
                </a:lnTo>
                <a:lnTo>
                  <a:pt x="72" y="3"/>
                </a:lnTo>
                <a:lnTo>
                  <a:pt x="78" y="3"/>
                </a:lnTo>
                <a:lnTo>
                  <a:pt x="82" y="6"/>
                </a:lnTo>
                <a:lnTo>
                  <a:pt x="83" y="14"/>
                </a:lnTo>
                <a:lnTo>
                  <a:pt x="88" y="21"/>
                </a:lnTo>
                <a:lnTo>
                  <a:pt x="93" y="25"/>
                </a:lnTo>
                <a:lnTo>
                  <a:pt x="93" y="30"/>
                </a:lnTo>
                <a:lnTo>
                  <a:pt x="97" y="40"/>
                </a:lnTo>
                <a:lnTo>
                  <a:pt x="105" y="60"/>
                </a:lnTo>
                <a:lnTo>
                  <a:pt x="105" y="66"/>
                </a:lnTo>
                <a:lnTo>
                  <a:pt x="102" y="70"/>
                </a:lnTo>
                <a:lnTo>
                  <a:pt x="92" y="67"/>
                </a:lnTo>
                <a:lnTo>
                  <a:pt x="82" y="60"/>
                </a:lnTo>
                <a:lnTo>
                  <a:pt x="70" y="60"/>
                </a:lnTo>
                <a:lnTo>
                  <a:pt x="71" y="48"/>
                </a:lnTo>
                <a:lnTo>
                  <a:pt x="67" y="40"/>
                </a:lnTo>
                <a:lnTo>
                  <a:pt x="53" y="37"/>
                </a:lnTo>
                <a:lnTo>
                  <a:pt x="43" y="38"/>
                </a:lnTo>
                <a:lnTo>
                  <a:pt x="36" y="42"/>
                </a:lnTo>
                <a:lnTo>
                  <a:pt x="31" y="51"/>
                </a:lnTo>
                <a:lnTo>
                  <a:pt x="16" y="4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7" name="Freeform 105">
            <a:extLst>
              <a:ext uri="{FF2B5EF4-FFF2-40B4-BE49-F238E27FC236}">
                <a16:creationId xmlns:a16="http://schemas.microsoft.com/office/drawing/2014/main" id="{4B22660A-A184-C869-507C-925A329FFF28}"/>
              </a:ext>
            </a:extLst>
          </p:cNvPr>
          <p:cNvSpPr>
            <a:spLocks/>
          </p:cNvSpPr>
          <p:nvPr/>
        </p:nvSpPr>
        <p:spPr bwMode="auto">
          <a:xfrm>
            <a:off x="6152750" y="4429871"/>
            <a:ext cx="183321" cy="216652"/>
          </a:xfrm>
          <a:custGeom>
            <a:avLst/>
            <a:gdLst/>
            <a:ahLst/>
            <a:cxnLst>
              <a:cxn ang="0">
                <a:pos x="43" y="85"/>
              </a:cxn>
              <a:cxn ang="0">
                <a:pos x="47" y="79"/>
              </a:cxn>
              <a:cxn ang="0">
                <a:pos x="45" y="67"/>
              </a:cxn>
              <a:cxn ang="0">
                <a:pos x="43" y="65"/>
              </a:cxn>
              <a:cxn ang="0">
                <a:pos x="34" y="65"/>
              </a:cxn>
              <a:cxn ang="0">
                <a:pos x="30" y="60"/>
              </a:cxn>
              <a:cxn ang="0">
                <a:pos x="27" y="56"/>
              </a:cxn>
              <a:cxn ang="0">
                <a:pos x="27" y="49"/>
              </a:cxn>
              <a:cxn ang="0">
                <a:pos x="24" y="43"/>
              </a:cxn>
              <a:cxn ang="0">
                <a:pos x="18" y="42"/>
              </a:cxn>
              <a:cxn ang="0">
                <a:pos x="11" y="47"/>
              </a:cxn>
              <a:cxn ang="0">
                <a:pos x="11" y="36"/>
              </a:cxn>
              <a:cxn ang="0">
                <a:pos x="4" y="24"/>
              </a:cxn>
              <a:cxn ang="0">
                <a:pos x="1" y="14"/>
              </a:cxn>
              <a:cxn ang="0">
                <a:pos x="0" y="5"/>
              </a:cxn>
              <a:cxn ang="0">
                <a:pos x="6" y="7"/>
              </a:cxn>
              <a:cxn ang="0">
                <a:pos x="22" y="4"/>
              </a:cxn>
              <a:cxn ang="0">
                <a:pos x="24" y="1"/>
              </a:cxn>
              <a:cxn ang="0">
                <a:pos x="28" y="0"/>
              </a:cxn>
              <a:cxn ang="0">
                <a:pos x="31" y="2"/>
              </a:cxn>
              <a:cxn ang="0">
                <a:pos x="34" y="4"/>
              </a:cxn>
              <a:cxn ang="0">
                <a:pos x="37" y="4"/>
              </a:cxn>
              <a:cxn ang="0">
                <a:pos x="39" y="2"/>
              </a:cxn>
              <a:cxn ang="0">
                <a:pos x="43" y="1"/>
              </a:cxn>
              <a:cxn ang="0">
                <a:pos x="54" y="1"/>
              </a:cxn>
              <a:cxn ang="0">
                <a:pos x="64" y="2"/>
              </a:cxn>
              <a:cxn ang="0">
                <a:pos x="73" y="0"/>
              </a:cxn>
              <a:cxn ang="0">
                <a:pos x="78" y="1"/>
              </a:cxn>
              <a:cxn ang="0">
                <a:pos x="82" y="6"/>
              </a:cxn>
              <a:cxn ang="0">
                <a:pos x="84" y="20"/>
              </a:cxn>
              <a:cxn ang="0">
                <a:pos x="87" y="31"/>
              </a:cxn>
              <a:cxn ang="0">
                <a:pos x="86" y="41"/>
              </a:cxn>
              <a:cxn ang="0">
                <a:pos x="82" y="56"/>
              </a:cxn>
              <a:cxn ang="0">
                <a:pos x="82" y="67"/>
              </a:cxn>
              <a:cxn ang="0">
                <a:pos x="84" y="76"/>
              </a:cxn>
              <a:cxn ang="0">
                <a:pos x="91" y="89"/>
              </a:cxn>
              <a:cxn ang="0">
                <a:pos x="71" y="82"/>
              </a:cxn>
              <a:cxn ang="0">
                <a:pos x="43" y="85"/>
              </a:cxn>
            </a:cxnLst>
            <a:rect l="0" t="0" r="r" b="b"/>
            <a:pathLst>
              <a:path w="92" h="90">
                <a:moveTo>
                  <a:pt x="43" y="85"/>
                </a:moveTo>
                <a:lnTo>
                  <a:pt x="47" y="79"/>
                </a:lnTo>
                <a:lnTo>
                  <a:pt x="45" y="67"/>
                </a:lnTo>
                <a:lnTo>
                  <a:pt x="43" y="65"/>
                </a:lnTo>
                <a:lnTo>
                  <a:pt x="34" y="65"/>
                </a:lnTo>
                <a:lnTo>
                  <a:pt x="30" y="60"/>
                </a:lnTo>
                <a:lnTo>
                  <a:pt x="27" y="56"/>
                </a:lnTo>
                <a:lnTo>
                  <a:pt x="27" y="49"/>
                </a:lnTo>
                <a:lnTo>
                  <a:pt x="24" y="43"/>
                </a:lnTo>
                <a:lnTo>
                  <a:pt x="18" y="42"/>
                </a:lnTo>
                <a:lnTo>
                  <a:pt x="11" y="47"/>
                </a:lnTo>
                <a:lnTo>
                  <a:pt x="11" y="36"/>
                </a:lnTo>
                <a:lnTo>
                  <a:pt x="4" y="24"/>
                </a:lnTo>
                <a:lnTo>
                  <a:pt x="1" y="14"/>
                </a:lnTo>
                <a:lnTo>
                  <a:pt x="0" y="5"/>
                </a:lnTo>
                <a:lnTo>
                  <a:pt x="6" y="7"/>
                </a:lnTo>
                <a:lnTo>
                  <a:pt x="22" y="4"/>
                </a:lnTo>
                <a:lnTo>
                  <a:pt x="24" y="1"/>
                </a:lnTo>
                <a:lnTo>
                  <a:pt x="28" y="0"/>
                </a:lnTo>
                <a:lnTo>
                  <a:pt x="31" y="2"/>
                </a:lnTo>
                <a:lnTo>
                  <a:pt x="34" y="4"/>
                </a:lnTo>
                <a:lnTo>
                  <a:pt x="37" y="4"/>
                </a:lnTo>
                <a:lnTo>
                  <a:pt x="39" y="2"/>
                </a:lnTo>
                <a:lnTo>
                  <a:pt x="43" y="1"/>
                </a:lnTo>
                <a:lnTo>
                  <a:pt x="54" y="1"/>
                </a:lnTo>
                <a:lnTo>
                  <a:pt x="64" y="2"/>
                </a:lnTo>
                <a:lnTo>
                  <a:pt x="73" y="0"/>
                </a:lnTo>
                <a:lnTo>
                  <a:pt x="78" y="1"/>
                </a:lnTo>
                <a:lnTo>
                  <a:pt x="82" y="6"/>
                </a:lnTo>
                <a:lnTo>
                  <a:pt x="84" y="20"/>
                </a:lnTo>
                <a:lnTo>
                  <a:pt x="87" y="31"/>
                </a:lnTo>
                <a:lnTo>
                  <a:pt x="86" y="41"/>
                </a:lnTo>
                <a:lnTo>
                  <a:pt x="82" y="56"/>
                </a:lnTo>
                <a:lnTo>
                  <a:pt x="82" y="67"/>
                </a:lnTo>
                <a:lnTo>
                  <a:pt x="84" y="76"/>
                </a:lnTo>
                <a:lnTo>
                  <a:pt x="91" y="89"/>
                </a:lnTo>
                <a:lnTo>
                  <a:pt x="71" y="82"/>
                </a:lnTo>
                <a:lnTo>
                  <a:pt x="43" y="8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8" name="Freeform 106">
            <a:extLst>
              <a:ext uri="{FF2B5EF4-FFF2-40B4-BE49-F238E27FC236}">
                <a16:creationId xmlns:a16="http://schemas.microsoft.com/office/drawing/2014/main" id="{B79D6318-8BBD-E81F-2AAA-509EC6C1D163}"/>
              </a:ext>
            </a:extLst>
          </p:cNvPr>
          <p:cNvSpPr>
            <a:spLocks/>
          </p:cNvSpPr>
          <p:nvPr/>
        </p:nvSpPr>
        <p:spPr bwMode="auto">
          <a:xfrm>
            <a:off x="6236078" y="4344757"/>
            <a:ext cx="159513" cy="98009"/>
          </a:xfrm>
          <a:custGeom>
            <a:avLst/>
            <a:gdLst/>
            <a:ahLst/>
            <a:cxnLst>
              <a:cxn ang="0">
                <a:pos x="31" y="8"/>
              </a:cxn>
              <a:cxn ang="0">
                <a:pos x="21" y="9"/>
              </a:cxn>
              <a:cxn ang="0">
                <a:pos x="12" y="13"/>
              </a:cxn>
              <a:cxn ang="0">
                <a:pos x="4" y="22"/>
              </a:cxn>
              <a:cxn ang="0">
                <a:pos x="0" y="40"/>
              </a:cxn>
              <a:cxn ang="0">
                <a:pos x="4" y="38"/>
              </a:cxn>
              <a:cxn ang="0">
                <a:pos x="16" y="38"/>
              </a:cxn>
              <a:cxn ang="0">
                <a:pos x="30" y="38"/>
              </a:cxn>
              <a:cxn ang="0">
                <a:pos x="31" y="36"/>
              </a:cxn>
              <a:cxn ang="0">
                <a:pos x="38" y="38"/>
              </a:cxn>
              <a:cxn ang="0">
                <a:pos x="38" y="36"/>
              </a:cxn>
              <a:cxn ang="0">
                <a:pos x="41" y="30"/>
              </a:cxn>
              <a:cxn ang="0">
                <a:pos x="45" y="25"/>
              </a:cxn>
              <a:cxn ang="0">
                <a:pos x="48" y="22"/>
              </a:cxn>
              <a:cxn ang="0">
                <a:pos x="54" y="21"/>
              </a:cxn>
              <a:cxn ang="0">
                <a:pos x="65" y="21"/>
              </a:cxn>
              <a:cxn ang="0">
                <a:pos x="72" y="21"/>
              </a:cxn>
              <a:cxn ang="0">
                <a:pos x="79" y="21"/>
              </a:cxn>
              <a:cxn ang="0">
                <a:pos x="79" y="18"/>
              </a:cxn>
              <a:cxn ang="0">
                <a:pos x="77" y="17"/>
              </a:cxn>
              <a:cxn ang="0">
                <a:pos x="75" y="17"/>
              </a:cxn>
              <a:cxn ang="0">
                <a:pos x="70" y="14"/>
              </a:cxn>
              <a:cxn ang="0">
                <a:pos x="66" y="8"/>
              </a:cxn>
              <a:cxn ang="0">
                <a:pos x="62" y="0"/>
              </a:cxn>
              <a:cxn ang="0">
                <a:pos x="40" y="8"/>
              </a:cxn>
              <a:cxn ang="0">
                <a:pos x="31" y="8"/>
              </a:cxn>
            </a:cxnLst>
            <a:rect l="0" t="0" r="r" b="b"/>
            <a:pathLst>
              <a:path w="80" h="41">
                <a:moveTo>
                  <a:pt x="31" y="8"/>
                </a:moveTo>
                <a:lnTo>
                  <a:pt x="21" y="9"/>
                </a:lnTo>
                <a:lnTo>
                  <a:pt x="12" y="13"/>
                </a:lnTo>
                <a:lnTo>
                  <a:pt x="4" y="22"/>
                </a:lnTo>
                <a:lnTo>
                  <a:pt x="0" y="40"/>
                </a:lnTo>
                <a:lnTo>
                  <a:pt x="4" y="38"/>
                </a:lnTo>
                <a:lnTo>
                  <a:pt x="16" y="38"/>
                </a:lnTo>
                <a:lnTo>
                  <a:pt x="30" y="38"/>
                </a:lnTo>
                <a:lnTo>
                  <a:pt x="31" y="36"/>
                </a:lnTo>
                <a:lnTo>
                  <a:pt x="38" y="38"/>
                </a:lnTo>
                <a:lnTo>
                  <a:pt x="38" y="36"/>
                </a:lnTo>
                <a:lnTo>
                  <a:pt x="41" y="30"/>
                </a:lnTo>
                <a:lnTo>
                  <a:pt x="45" y="25"/>
                </a:lnTo>
                <a:lnTo>
                  <a:pt x="48" y="22"/>
                </a:lnTo>
                <a:lnTo>
                  <a:pt x="54" y="21"/>
                </a:lnTo>
                <a:lnTo>
                  <a:pt x="65" y="21"/>
                </a:lnTo>
                <a:lnTo>
                  <a:pt x="72" y="21"/>
                </a:lnTo>
                <a:lnTo>
                  <a:pt x="79" y="21"/>
                </a:lnTo>
                <a:lnTo>
                  <a:pt x="79" y="18"/>
                </a:lnTo>
                <a:lnTo>
                  <a:pt x="77" y="17"/>
                </a:lnTo>
                <a:lnTo>
                  <a:pt x="75" y="17"/>
                </a:lnTo>
                <a:lnTo>
                  <a:pt x="70" y="14"/>
                </a:lnTo>
                <a:lnTo>
                  <a:pt x="66" y="8"/>
                </a:lnTo>
                <a:lnTo>
                  <a:pt x="62" y="0"/>
                </a:lnTo>
                <a:lnTo>
                  <a:pt x="40" y="8"/>
                </a:lnTo>
                <a:lnTo>
                  <a:pt x="31" y="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9" name="Freeform 107">
            <a:extLst>
              <a:ext uri="{FF2B5EF4-FFF2-40B4-BE49-F238E27FC236}">
                <a16:creationId xmlns:a16="http://schemas.microsoft.com/office/drawing/2014/main" id="{5D100852-B30E-05C7-74F7-4CBEA71C18D4}"/>
              </a:ext>
            </a:extLst>
          </p:cNvPr>
          <p:cNvSpPr>
            <a:spLocks/>
          </p:cNvSpPr>
          <p:nvPr/>
        </p:nvSpPr>
        <p:spPr bwMode="auto">
          <a:xfrm>
            <a:off x="6312263" y="4393762"/>
            <a:ext cx="71424" cy="255340"/>
          </a:xfrm>
          <a:custGeom>
            <a:avLst/>
            <a:gdLst/>
            <a:ahLst/>
            <a:cxnLst>
              <a:cxn ang="0">
                <a:pos x="15" y="0"/>
              </a:cxn>
              <a:cxn ang="0">
                <a:pos x="12" y="0"/>
              </a:cxn>
              <a:cxn ang="0">
                <a:pos x="4" y="5"/>
              </a:cxn>
              <a:cxn ang="0">
                <a:pos x="2" y="10"/>
              </a:cxn>
              <a:cxn ang="0">
                <a:pos x="0" y="12"/>
              </a:cxn>
              <a:cxn ang="0">
                <a:pos x="2" y="17"/>
              </a:cxn>
              <a:cxn ang="0">
                <a:pos x="7" y="34"/>
              </a:cxn>
              <a:cxn ang="0">
                <a:pos x="7" y="43"/>
              </a:cxn>
              <a:cxn ang="0">
                <a:pos x="7" y="55"/>
              </a:cxn>
              <a:cxn ang="0">
                <a:pos x="4" y="64"/>
              </a:cxn>
              <a:cxn ang="0">
                <a:pos x="2" y="86"/>
              </a:cxn>
              <a:cxn ang="0">
                <a:pos x="12" y="102"/>
              </a:cxn>
              <a:cxn ang="0">
                <a:pos x="30" y="105"/>
              </a:cxn>
              <a:cxn ang="0">
                <a:pos x="34" y="72"/>
              </a:cxn>
              <a:cxn ang="0">
                <a:pos x="31" y="34"/>
              </a:cxn>
              <a:cxn ang="0">
                <a:pos x="26" y="6"/>
              </a:cxn>
              <a:cxn ang="0">
                <a:pos x="21" y="0"/>
              </a:cxn>
              <a:cxn ang="0">
                <a:pos x="15" y="0"/>
              </a:cxn>
            </a:cxnLst>
            <a:rect l="0" t="0" r="r" b="b"/>
            <a:pathLst>
              <a:path w="35" h="106">
                <a:moveTo>
                  <a:pt x="15" y="0"/>
                </a:moveTo>
                <a:lnTo>
                  <a:pt x="12" y="0"/>
                </a:lnTo>
                <a:lnTo>
                  <a:pt x="4" y="5"/>
                </a:lnTo>
                <a:lnTo>
                  <a:pt x="2" y="10"/>
                </a:lnTo>
                <a:lnTo>
                  <a:pt x="0" y="12"/>
                </a:lnTo>
                <a:lnTo>
                  <a:pt x="2" y="17"/>
                </a:lnTo>
                <a:lnTo>
                  <a:pt x="7" y="34"/>
                </a:lnTo>
                <a:lnTo>
                  <a:pt x="7" y="43"/>
                </a:lnTo>
                <a:lnTo>
                  <a:pt x="7" y="55"/>
                </a:lnTo>
                <a:lnTo>
                  <a:pt x="4" y="64"/>
                </a:lnTo>
                <a:lnTo>
                  <a:pt x="2" y="86"/>
                </a:lnTo>
                <a:lnTo>
                  <a:pt x="12" y="102"/>
                </a:lnTo>
                <a:lnTo>
                  <a:pt x="30" y="105"/>
                </a:lnTo>
                <a:lnTo>
                  <a:pt x="34" y="72"/>
                </a:lnTo>
                <a:lnTo>
                  <a:pt x="31" y="34"/>
                </a:lnTo>
                <a:lnTo>
                  <a:pt x="26" y="6"/>
                </a:lnTo>
                <a:lnTo>
                  <a:pt x="21" y="0"/>
                </a:lnTo>
                <a:lnTo>
                  <a:pt x="1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0" name="Freeform 108">
            <a:extLst>
              <a:ext uri="{FF2B5EF4-FFF2-40B4-BE49-F238E27FC236}">
                <a16:creationId xmlns:a16="http://schemas.microsoft.com/office/drawing/2014/main" id="{FAC11244-AD60-E412-FB8E-DA43A60B71B6}"/>
              </a:ext>
            </a:extLst>
          </p:cNvPr>
          <p:cNvSpPr>
            <a:spLocks/>
          </p:cNvSpPr>
          <p:nvPr/>
        </p:nvSpPr>
        <p:spPr bwMode="auto">
          <a:xfrm>
            <a:off x="6357497" y="4393762"/>
            <a:ext cx="57139" cy="255340"/>
          </a:xfrm>
          <a:custGeom>
            <a:avLst/>
            <a:gdLst/>
            <a:ahLst/>
            <a:cxnLst>
              <a:cxn ang="0">
                <a:pos x="0" y="0"/>
              </a:cxn>
              <a:cxn ang="0">
                <a:pos x="14" y="2"/>
              </a:cxn>
              <a:cxn ang="0">
                <a:pos x="14" y="5"/>
              </a:cxn>
              <a:cxn ang="0">
                <a:pos x="15" y="10"/>
              </a:cxn>
              <a:cxn ang="0">
                <a:pos x="18" y="12"/>
              </a:cxn>
              <a:cxn ang="0">
                <a:pos x="22" y="16"/>
              </a:cxn>
              <a:cxn ang="0">
                <a:pos x="25" y="23"/>
              </a:cxn>
              <a:cxn ang="0">
                <a:pos x="27" y="34"/>
              </a:cxn>
              <a:cxn ang="0">
                <a:pos x="27" y="94"/>
              </a:cxn>
              <a:cxn ang="0">
                <a:pos x="22" y="96"/>
              </a:cxn>
              <a:cxn ang="0">
                <a:pos x="15" y="99"/>
              </a:cxn>
              <a:cxn ang="0">
                <a:pos x="8" y="105"/>
              </a:cxn>
              <a:cxn ang="0">
                <a:pos x="12" y="58"/>
              </a:cxn>
              <a:cxn ang="0">
                <a:pos x="8" y="26"/>
              </a:cxn>
              <a:cxn ang="0">
                <a:pos x="5" y="10"/>
              </a:cxn>
              <a:cxn ang="0">
                <a:pos x="0" y="0"/>
              </a:cxn>
            </a:cxnLst>
            <a:rect l="0" t="0" r="r" b="b"/>
            <a:pathLst>
              <a:path w="28" h="106">
                <a:moveTo>
                  <a:pt x="0" y="0"/>
                </a:moveTo>
                <a:lnTo>
                  <a:pt x="14" y="2"/>
                </a:lnTo>
                <a:lnTo>
                  <a:pt x="14" y="5"/>
                </a:lnTo>
                <a:lnTo>
                  <a:pt x="15" y="10"/>
                </a:lnTo>
                <a:lnTo>
                  <a:pt x="18" y="12"/>
                </a:lnTo>
                <a:lnTo>
                  <a:pt x="22" y="16"/>
                </a:lnTo>
                <a:lnTo>
                  <a:pt x="25" y="23"/>
                </a:lnTo>
                <a:lnTo>
                  <a:pt x="27" y="34"/>
                </a:lnTo>
                <a:lnTo>
                  <a:pt x="27" y="94"/>
                </a:lnTo>
                <a:lnTo>
                  <a:pt x="22" y="96"/>
                </a:lnTo>
                <a:lnTo>
                  <a:pt x="15" y="99"/>
                </a:lnTo>
                <a:lnTo>
                  <a:pt x="8" y="105"/>
                </a:lnTo>
                <a:lnTo>
                  <a:pt x="12" y="58"/>
                </a:lnTo>
                <a:lnTo>
                  <a:pt x="8" y="26"/>
                </a:lnTo>
                <a:lnTo>
                  <a:pt x="5" y="10"/>
                </a:lnTo>
                <a:lnTo>
                  <a:pt x="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1" name="Freeform 109">
            <a:extLst>
              <a:ext uri="{FF2B5EF4-FFF2-40B4-BE49-F238E27FC236}">
                <a16:creationId xmlns:a16="http://schemas.microsoft.com/office/drawing/2014/main" id="{22C7BA6A-4099-3E3B-B05A-0F579A4F6E44}"/>
              </a:ext>
            </a:extLst>
          </p:cNvPr>
          <p:cNvSpPr>
            <a:spLocks/>
          </p:cNvSpPr>
          <p:nvPr/>
        </p:nvSpPr>
        <p:spPr bwMode="auto">
          <a:xfrm>
            <a:off x="6388448" y="4383445"/>
            <a:ext cx="85709" cy="239865"/>
          </a:xfrm>
          <a:custGeom>
            <a:avLst/>
            <a:gdLst/>
            <a:ahLst/>
            <a:cxnLst>
              <a:cxn ang="0">
                <a:pos x="12" y="100"/>
              </a:cxn>
              <a:cxn ang="0">
                <a:pos x="12" y="34"/>
              </a:cxn>
              <a:cxn ang="0">
                <a:pos x="9" y="24"/>
              </a:cxn>
              <a:cxn ang="0">
                <a:pos x="3" y="19"/>
              </a:cxn>
              <a:cxn ang="0">
                <a:pos x="0" y="13"/>
              </a:cxn>
              <a:cxn ang="0">
                <a:pos x="0" y="6"/>
              </a:cxn>
              <a:cxn ang="0">
                <a:pos x="13" y="5"/>
              </a:cxn>
              <a:cxn ang="0">
                <a:pos x="14" y="0"/>
              </a:cxn>
              <a:cxn ang="0">
                <a:pos x="26" y="8"/>
              </a:cxn>
              <a:cxn ang="0">
                <a:pos x="29" y="10"/>
              </a:cxn>
              <a:cxn ang="0">
                <a:pos x="35" y="16"/>
              </a:cxn>
              <a:cxn ang="0">
                <a:pos x="42" y="28"/>
              </a:cxn>
              <a:cxn ang="0">
                <a:pos x="39" y="47"/>
              </a:cxn>
              <a:cxn ang="0">
                <a:pos x="35" y="55"/>
              </a:cxn>
              <a:cxn ang="0">
                <a:pos x="34" y="79"/>
              </a:cxn>
              <a:cxn ang="0">
                <a:pos x="34" y="95"/>
              </a:cxn>
              <a:cxn ang="0">
                <a:pos x="12" y="100"/>
              </a:cxn>
            </a:cxnLst>
            <a:rect l="0" t="0" r="r" b="b"/>
            <a:pathLst>
              <a:path w="43" h="101">
                <a:moveTo>
                  <a:pt x="12" y="100"/>
                </a:moveTo>
                <a:lnTo>
                  <a:pt x="12" y="34"/>
                </a:lnTo>
                <a:lnTo>
                  <a:pt x="9" y="24"/>
                </a:lnTo>
                <a:lnTo>
                  <a:pt x="3" y="19"/>
                </a:lnTo>
                <a:lnTo>
                  <a:pt x="0" y="13"/>
                </a:lnTo>
                <a:lnTo>
                  <a:pt x="0" y="6"/>
                </a:lnTo>
                <a:lnTo>
                  <a:pt x="13" y="5"/>
                </a:lnTo>
                <a:lnTo>
                  <a:pt x="14" y="0"/>
                </a:lnTo>
                <a:lnTo>
                  <a:pt x="26" y="8"/>
                </a:lnTo>
                <a:lnTo>
                  <a:pt x="29" y="10"/>
                </a:lnTo>
                <a:lnTo>
                  <a:pt x="35" y="16"/>
                </a:lnTo>
                <a:lnTo>
                  <a:pt x="42" y="28"/>
                </a:lnTo>
                <a:lnTo>
                  <a:pt x="39" y="47"/>
                </a:lnTo>
                <a:lnTo>
                  <a:pt x="35" y="55"/>
                </a:lnTo>
                <a:lnTo>
                  <a:pt x="34" y="79"/>
                </a:lnTo>
                <a:lnTo>
                  <a:pt x="34" y="95"/>
                </a:lnTo>
                <a:lnTo>
                  <a:pt x="12" y="10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2" name="Freeform 110">
            <a:extLst>
              <a:ext uri="{FF2B5EF4-FFF2-40B4-BE49-F238E27FC236}">
                <a16:creationId xmlns:a16="http://schemas.microsoft.com/office/drawing/2014/main" id="{EF39E561-CFCC-E407-C044-4C08FFA2BE83}"/>
              </a:ext>
            </a:extLst>
          </p:cNvPr>
          <p:cNvSpPr>
            <a:spLocks/>
          </p:cNvSpPr>
          <p:nvPr/>
        </p:nvSpPr>
        <p:spPr bwMode="auto">
          <a:xfrm>
            <a:off x="6036089" y="3607105"/>
            <a:ext cx="345216" cy="299187"/>
          </a:xfrm>
          <a:custGeom>
            <a:avLst/>
            <a:gdLst/>
            <a:ahLst/>
            <a:cxnLst>
              <a:cxn ang="0">
                <a:pos x="0" y="119"/>
              </a:cxn>
              <a:cxn ang="0">
                <a:pos x="2" y="115"/>
              </a:cxn>
              <a:cxn ang="0">
                <a:pos x="14" y="111"/>
              </a:cxn>
              <a:cxn ang="0">
                <a:pos x="25" y="104"/>
              </a:cxn>
              <a:cxn ang="0">
                <a:pos x="37" y="93"/>
              </a:cxn>
              <a:cxn ang="0">
                <a:pos x="51" y="79"/>
              </a:cxn>
              <a:cxn ang="0">
                <a:pos x="50" y="69"/>
              </a:cxn>
              <a:cxn ang="0">
                <a:pos x="54" y="60"/>
              </a:cxn>
              <a:cxn ang="0">
                <a:pos x="64" y="47"/>
              </a:cxn>
              <a:cxn ang="0">
                <a:pos x="68" y="40"/>
              </a:cxn>
              <a:cxn ang="0">
                <a:pos x="75" y="34"/>
              </a:cxn>
              <a:cxn ang="0">
                <a:pos x="83" y="30"/>
              </a:cxn>
              <a:cxn ang="0">
                <a:pos x="83" y="16"/>
              </a:cxn>
              <a:cxn ang="0">
                <a:pos x="84" y="7"/>
              </a:cxn>
              <a:cxn ang="0">
                <a:pos x="87" y="0"/>
              </a:cxn>
              <a:cxn ang="0">
                <a:pos x="93" y="3"/>
              </a:cxn>
              <a:cxn ang="0">
                <a:pos x="106" y="9"/>
              </a:cxn>
              <a:cxn ang="0">
                <a:pos x="123" y="11"/>
              </a:cxn>
              <a:cxn ang="0">
                <a:pos x="136" y="12"/>
              </a:cxn>
              <a:cxn ang="0">
                <a:pos x="145" y="12"/>
              </a:cxn>
              <a:cxn ang="0">
                <a:pos x="151" y="13"/>
              </a:cxn>
              <a:cxn ang="0">
                <a:pos x="156" y="16"/>
              </a:cxn>
              <a:cxn ang="0">
                <a:pos x="158" y="22"/>
              </a:cxn>
              <a:cxn ang="0">
                <a:pos x="158" y="36"/>
              </a:cxn>
              <a:cxn ang="0">
                <a:pos x="162" y="46"/>
              </a:cxn>
              <a:cxn ang="0">
                <a:pos x="170" y="55"/>
              </a:cxn>
              <a:cxn ang="0">
                <a:pos x="158" y="54"/>
              </a:cxn>
              <a:cxn ang="0">
                <a:pos x="151" y="56"/>
              </a:cxn>
              <a:cxn ang="0">
                <a:pos x="147" y="58"/>
              </a:cxn>
              <a:cxn ang="0">
                <a:pos x="146" y="61"/>
              </a:cxn>
              <a:cxn ang="0">
                <a:pos x="145" y="74"/>
              </a:cxn>
              <a:cxn ang="0">
                <a:pos x="88" y="91"/>
              </a:cxn>
              <a:cxn ang="0">
                <a:pos x="73" y="96"/>
              </a:cxn>
              <a:cxn ang="0">
                <a:pos x="64" y="104"/>
              </a:cxn>
              <a:cxn ang="0">
                <a:pos x="52" y="109"/>
              </a:cxn>
              <a:cxn ang="0">
                <a:pos x="56" y="125"/>
              </a:cxn>
              <a:cxn ang="0">
                <a:pos x="0" y="119"/>
              </a:cxn>
            </a:cxnLst>
            <a:rect l="0" t="0" r="r" b="b"/>
            <a:pathLst>
              <a:path w="171" h="126">
                <a:moveTo>
                  <a:pt x="0" y="119"/>
                </a:moveTo>
                <a:lnTo>
                  <a:pt x="2" y="115"/>
                </a:lnTo>
                <a:lnTo>
                  <a:pt x="14" y="111"/>
                </a:lnTo>
                <a:lnTo>
                  <a:pt x="25" y="104"/>
                </a:lnTo>
                <a:lnTo>
                  <a:pt x="37" y="93"/>
                </a:lnTo>
                <a:lnTo>
                  <a:pt x="51" y="79"/>
                </a:lnTo>
                <a:lnTo>
                  <a:pt x="50" y="69"/>
                </a:lnTo>
                <a:lnTo>
                  <a:pt x="54" y="60"/>
                </a:lnTo>
                <a:lnTo>
                  <a:pt x="64" y="47"/>
                </a:lnTo>
                <a:lnTo>
                  <a:pt x="68" y="40"/>
                </a:lnTo>
                <a:lnTo>
                  <a:pt x="75" y="34"/>
                </a:lnTo>
                <a:lnTo>
                  <a:pt x="83" y="30"/>
                </a:lnTo>
                <a:lnTo>
                  <a:pt x="83" y="16"/>
                </a:lnTo>
                <a:lnTo>
                  <a:pt x="84" y="7"/>
                </a:lnTo>
                <a:lnTo>
                  <a:pt x="87" y="0"/>
                </a:lnTo>
                <a:lnTo>
                  <a:pt x="93" y="3"/>
                </a:lnTo>
                <a:lnTo>
                  <a:pt x="106" y="9"/>
                </a:lnTo>
                <a:lnTo>
                  <a:pt x="123" y="11"/>
                </a:lnTo>
                <a:lnTo>
                  <a:pt x="136" y="12"/>
                </a:lnTo>
                <a:lnTo>
                  <a:pt x="145" y="12"/>
                </a:lnTo>
                <a:lnTo>
                  <a:pt x="151" y="13"/>
                </a:lnTo>
                <a:lnTo>
                  <a:pt x="156" y="16"/>
                </a:lnTo>
                <a:lnTo>
                  <a:pt x="158" y="22"/>
                </a:lnTo>
                <a:lnTo>
                  <a:pt x="158" y="36"/>
                </a:lnTo>
                <a:lnTo>
                  <a:pt x="162" y="46"/>
                </a:lnTo>
                <a:lnTo>
                  <a:pt x="170" y="55"/>
                </a:lnTo>
                <a:lnTo>
                  <a:pt x="158" y="54"/>
                </a:lnTo>
                <a:lnTo>
                  <a:pt x="151" y="56"/>
                </a:lnTo>
                <a:lnTo>
                  <a:pt x="147" y="58"/>
                </a:lnTo>
                <a:lnTo>
                  <a:pt x="146" y="61"/>
                </a:lnTo>
                <a:lnTo>
                  <a:pt x="145" y="74"/>
                </a:lnTo>
                <a:lnTo>
                  <a:pt x="88" y="91"/>
                </a:lnTo>
                <a:lnTo>
                  <a:pt x="73" y="96"/>
                </a:lnTo>
                <a:lnTo>
                  <a:pt x="64" y="104"/>
                </a:lnTo>
                <a:lnTo>
                  <a:pt x="52" y="109"/>
                </a:lnTo>
                <a:lnTo>
                  <a:pt x="56" y="125"/>
                </a:lnTo>
                <a:lnTo>
                  <a:pt x="0" y="1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3" name="Freeform 111">
            <a:extLst>
              <a:ext uri="{FF2B5EF4-FFF2-40B4-BE49-F238E27FC236}">
                <a16:creationId xmlns:a16="http://schemas.microsoft.com/office/drawing/2014/main" id="{22930AC7-A4DC-8B57-5839-294C3BD1F782}"/>
              </a:ext>
            </a:extLst>
          </p:cNvPr>
          <p:cNvSpPr>
            <a:spLocks/>
          </p:cNvSpPr>
          <p:nvPr/>
        </p:nvSpPr>
        <p:spPr bwMode="auto">
          <a:xfrm>
            <a:off x="6602721" y="3558102"/>
            <a:ext cx="114279" cy="268236"/>
          </a:xfrm>
          <a:custGeom>
            <a:avLst/>
            <a:gdLst/>
            <a:ahLst/>
            <a:cxnLst>
              <a:cxn ang="0">
                <a:pos x="10" y="11"/>
              </a:cxn>
              <a:cxn ang="0">
                <a:pos x="8" y="13"/>
              </a:cxn>
              <a:cxn ang="0">
                <a:pos x="4" y="21"/>
              </a:cxn>
              <a:cxn ang="0">
                <a:pos x="4" y="28"/>
              </a:cxn>
              <a:cxn ang="0">
                <a:pos x="4" y="32"/>
              </a:cxn>
              <a:cxn ang="0">
                <a:pos x="0" y="39"/>
              </a:cxn>
              <a:cxn ang="0">
                <a:pos x="0" y="41"/>
              </a:cxn>
              <a:cxn ang="0">
                <a:pos x="1" y="48"/>
              </a:cxn>
              <a:cxn ang="0">
                <a:pos x="2" y="52"/>
              </a:cxn>
              <a:cxn ang="0">
                <a:pos x="2" y="57"/>
              </a:cxn>
              <a:cxn ang="0">
                <a:pos x="6" y="62"/>
              </a:cxn>
              <a:cxn ang="0">
                <a:pos x="8" y="63"/>
              </a:cxn>
              <a:cxn ang="0">
                <a:pos x="10" y="67"/>
              </a:cxn>
              <a:cxn ang="0">
                <a:pos x="14" y="87"/>
              </a:cxn>
              <a:cxn ang="0">
                <a:pos x="18" y="100"/>
              </a:cxn>
              <a:cxn ang="0">
                <a:pos x="24" y="111"/>
              </a:cxn>
              <a:cxn ang="0">
                <a:pos x="33" y="103"/>
              </a:cxn>
              <a:cxn ang="0">
                <a:pos x="39" y="96"/>
              </a:cxn>
              <a:cxn ang="0">
                <a:pos x="42" y="90"/>
              </a:cxn>
              <a:cxn ang="0">
                <a:pos x="40" y="86"/>
              </a:cxn>
              <a:cxn ang="0">
                <a:pos x="40" y="82"/>
              </a:cxn>
              <a:cxn ang="0">
                <a:pos x="44" y="80"/>
              </a:cxn>
              <a:cxn ang="0">
                <a:pos x="48" y="78"/>
              </a:cxn>
              <a:cxn ang="0">
                <a:pos x="50" y="72"/>
              </a:cxn>
              <a:cxn ang="0">
                <a:pos x="46" y="59"/>
              </a:cxn>
              <a:cxn ang="0">
                <a:pos x="44" y="57"/>
              </a:cxn>
              <a:cxn ang="0">
                <a:pos x="44" y="52"/>
              </a:cxn>
              <a:cxn ang="0">
                <a:pos x="46" y="49"/>
              </a:cxn>
              <a:cxn ang="0">
                <a:pos x="52" y="44"/>
              </a:cxn>
              <a:cxn ang="0">
                <a:pos x="53" y="42"/>
              </a:cxn>
              <a:cxn ang="0">
                <a:pos x="53" y="41"/>
              </a:cxn>
              <a:cxn ang="0">
                <a:pos x="52" y="39"/>
              </a:cxn>
              <a:cxn ang="0">
                <a:pos x="48" y="37"/>
              </a:cxn>
              <a:cxn ang="0">
                <a:pos x="47" y="26"/>
              </a:cxn>
              <a:cxn ang="0">
                <a:pos x="55" y="19"/>
              </a:cxn>
              <a:cxn ang="0">
                <a:pos x="51" y="11"/>
              </a:cxn>
              <a:cxn ang="0">
                <a:pos x="34" y="1"/>
              </a:cxn>
              <a:cxn ang="0">
                <a:pos x="29" y="0"/>
              </a:cxn>
              <a:cxn ang="0">
                <a:pos x="18" y="3"/>
              </a:cxn>
              <a:cxn ang="0">
                <a:pos x="10" y="11"/>
              </a:cxn>
            </a:cxnLst>
            <a:rect l="0" t="0" r="r" b="b"/>
            <a:pathLst>
              <a:path w="56" h="112">
                <a:moveTo>
                  <a:pt x="10" y="11"/>
                </a:moveTo>
                <a:lnTo>
                  <a:pt x="8" y="13"/>
                </a:lnTo>
                <a:lnTo>
                  <a:pt x="4" y="21"/>
                </a:lnTo>
                <a:lnTo>
                  <a:pt x="4" y="28"/>
                </a:lnTo>
                <a:lnTo>
                  <a:pt x="4" y="32"/>
                </a:lnTo>
                <a:lnTo>
                  <a:pt x="0" y="39"/>
                </a:lnTo>
                <a:lnTo>
                  <a:pt x="0" y="41"/>
                </a:lnTo>
                <a:lnTo>
                  <a:pt x="1" y="48"/>
                </a:lnTo>
                <a:lnTo>
                  <a:pt x="2" y="52"/>
                </a:lnTo>
                <a:lnTo>
                  <a:pt x="2" y="57"/>
                </a:lnTo>
                <a:lnTo>
                  <a:pt x="6" y="62"/>
                </a:lnTo>
                <a:lnTo>
                  <a:pt x="8" y="63"/>
                </a:lnTo>
                <a:lnTo>
                  <a:pt x="10" y="67"/>
                </a:lnTo>
                <a:lnTo>
                  <a:pt x="14" y="87"/>
                </a:lnTo>
                <a:lnTo>
                  <a:pt x="18" y="100"/>
                </a:lnTo>
                <a:lnTo>
                  <a:pt x="24" y="111"/>
                </a:lnTo>
                <a:lnTo>
                  <a:pt x="33" y="103"/>
                </a:lnTo>
                <a:lnTo>
                  <a:pt x="39" y="96"/>
                </a:lnTo>
                <a:lnTo>
                  <a:pt x="42" y="90"/>
                </a:lnTo>
                <a:lnTo>
                  <a:pt x="40" y="86"/>
                </a:lnTo>
                <a:lnTo>
                  <a:pt x="40" y="82"/>
                </a:lnTo>
                <a:lnTo>
                  <a:pt x="44" y="80"/>
                </a:lnTo>
                <a:lnTo>
                  <a:pt x="48" y="78"/>
                </a:lnTo>
                <a:lnTo>
                  <a:pt x="50" y="72"/>
                </a:lnTo>
                <a:lnTo>
                  <a:pt x="46" y="59"/>
                </a:lnTo>
                <a:lnTo>
                  <a:pt x="44" y="57"/>
                </a:lnTo>
                <a:lnTo>
                  <a:pt x="44" y="52"/>
                </a:lnTo>
                <a:lnTo>
                  <a:pt x="46" y="49"/>
                </a:lnTo>
                <a:lnTo>
                  <a:pt x="52" y="44"/>
                </a:lnTo>
                <a:lnTo>
                  <a:pt x="53" y="42"/>
                </a:lnTo>
                <a:lnTo>
                  <a:pt x="53" y="41"/>
                </a:lnTo>
                <a:lnTo>
                  <a:pt x="52" y="39"/>
                </a:lnTo>
                <a:lnTo>
                  <a:pt x="48" y="37"/>
                </a:lnTo>
                <a:lnTo>
                  <a:pt x="47" y="26"/>
                </a:lnTo>
                <a:lnTo>
                  <a:pt x="55" y="19"/>
                </a:lnTo>
                <a:lnTo>
                  <a:pt x="51" y="11"/>
                </a:lnTo>
                <a:lnTo>
                  <a:pt x="34" y="1"/>
                </a:lnTo>
                <a:lnTo>
                  <a:pt x="29" y="0"/>
                </a:lnTo>
                <a:lnTo>
                  <a:pt x="18" y="3"/>
                </a:lnTo>
                <a:lnTo>
                  <a:pt x="10" y="1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4" name="Freeform 112">
            <a:extLst>
              <a:ext uri="{FF2B5EF4-FFF2-40B4-BE49-F238E27FC236}">
                <a16:creationId xmlns:a16="http://schemas.microsoft.com/office/drawing/2014/main" id="{56CC13CD-8B52-1540-9128-3A15CEAA5F37}"/>
              </a:ext>
            </a:extLst>
          </p:cNvPr>
          <p:cNvSpPr>
            <a:spLocks/>
          </p:cNvSpPr>
          <p:nvPr/>
        </p:nvSpPr>
        <p:spPr bwMode="auto">
          <a:xfrm>
            <a:off x="6650336" y="3705117"/>
            <a:ext cx="454733" cy="482311"/>
          </a:xfrm>
          <a:custGeom>
            <a:avLst/>
            <a:gdLst/>
            <a:ahLst/>
            <a:cxnLst>
              <a:cxn ang="0">
                <a:pos x="223" y="33"/>
              </a:cxn>
              <a:cxn ang="0">
                <a:pos x="214" y="32"/>
              </a:cxn>
              <a:cxn ang="0">
                <a:pos x="208" y="29"/>
              </a:cxn>
              <a:cxn ang="0">
                <a:pos x="197" y="24"/>
              </a:cxn>
              <a:cxn ang="0">
                <a:pos x="185" y="20"/>
              </a:cxn>
              <a:cxn ang="0">
                <a:pos x="153" y="25"/>
              </a:cxn>
              <a:cxn ang="0">
                <a:pos x="148" y="30"/>
              </a:cxn>
              <a:cxn ang="0">
                <a:pos x="147" y="35"/>
              </a:cxn>
              <a:cxn ang="0">
                <a:pos x="150" y="44"/>
              </a:cxn>
              <a:cxn ang="0">
                <a:pos x="150" y="49"/>
              </a:cxn>
              <a:cxn ang="0">
                <a:pos x="148" y="53"/>
              </a:cxn>
              <a:cxn ang="0">
                <a:pos x="137" y="56"/>
              </a:cxn>
              <a:cxn ang="0">
                <a:pos x="114" y="50"/>
              </a:cxn>
              <a:cxn ang="0">
                <a:pos x="100" y="41"/>
              </a:cxn>
              <a:cxn ang="0">
                <a:pos x="92" y="29"/>
              </a:cxn>
              <a:cxn ang="0">
                <a:pos x="88" y="19"/>
              </a:cxn>
              <a:cxn ang="0">
                <a:pos x="83" y="15"/>
              </a:cxn>
              <a:cxn ang="0">
                <a:pos x="63" y="11"/>
              </a:cxn>
              <a:cxn ang="0">
                <a:pos x="58" y="6"/>
              </a:cxn>
              <a:cxn ang="0">
                <a:pos x="50" y="4"/>
              </a:cxn>
              <a:cxn ang="0">
                <a:pos x="40" y="3"/>
              </a:cxn>
              <a:cxn ang="0">
                <a:pos x="25" y="0"/>
              </a:cxn>
              <a:cxn ang="0">
                <a:pos x="26" y="6"/>
              </a:cxn>
              <a:cxn ang="0">
                <a:pos x="27" y="13"/>
              </a:cxn>
              <a:cxn ang="0">
                <a:pos x="25" y="16"/>
              </a:cxn>
              <a:cxn ang="0">
                <a:pos x="22" y="19"/>
              </a:cxn>
              <a:cxn ang="0">
                <a:pos x="17" y="20"/>
              </a:cxn>
              <a:cxn ang="0">
                <a:pos x="16" y="24"/>
              </a:cxn>
              <a:cxn ang="0">
                <a:pos x="17" y="29"/>
              </a:cxn>
              <a:cxn ang="0">
                <a:pos x="19" y="30"/>
              </a:cxn>
              <a:cxn ang="0">
                <a:pos x="15" y="35"/>
              </a:cxn>
              <a:cxn ang="0">
                <a:pos x="0" y="49"/>
              </a:cxn>
              <a:cxn ang="0">
                <a:pos x="2" y="51"/>
              </a:cxn>
              <a:cxn ang="0">
                <a:pos x="6" y="79"/>
              </a:cxn>
              <a:cxn ang="0">
                <a:pos x="8" y="82"/>
              </a:cxn>
              <a:cxn ang="0">
                <a:pos x="12" y="87"/>
              </a:cxn>
              <a:cxn ang="0">
                <a:pos x="13" y="97"/>
              </a:cxn>
              <a:cxn ang="0">
                <a:pos x="11" y="106"/>
              </a:cxn>
              <a:cxn ang="0">
                <a:pos x="13" y="110"/>
              </a:cxn>
              <a:cxn ang="0">
                <a:pos x="15" y="121"/>
              </a:cxn>
              <a:cxn ang="0">
                <a:pos x="30" y="140"/>
              </a:cxn>
              <a:cxn ang="0">
                <a:pos x="34" y="139"/>
              </a:cxn>
              <a:cxn ang="0">
                <a:pos x="42" y="143"/>
              </a:cxn>
              <a:cxn ang="0">
                <a:pos x="47" y="148"/>
              </a:cxn>
              <a:cxn ang="0">
                <a:pos x="51" y="156"/>
              </a:cxn>
              <a:cxn ang="0">
                <a:pos x="82" y="155"/>
              </a:cxn>
              <a:cxn ang="0">
                <a:pos x="198" y="200"/>
              </a:cxn>
              <a:cxn ang="0">
                <a:pos x="198" y="183"/>
              </a:cxn>
              <a:cxn ang="0">
                <a:pos x="221" y="183"/>
              </a:cxn>
              <a:cxn ang="0">
                <a:pos x="223" y="33"/>
              </a:cxn>
            </a:cxnLst>
            <a:rect l="0" t="0" r="r" b="b"/>
            <a:pathLst>
              <a:path w="224" h="201">
                <a:moveTo>
                  <a:pt x="223" y="33"/>
                </a:moveTo>
                <a:lnTo>
                  <a:pt x="214" y="32"/>
                </a:lnTo>
                <a:lnTo>
                  <a:pt x="208" y="29"/>
                </a:lnTo>
                <a:lnTo>
                  <a:pt x="197" y="24"/>
                </a:lnTo>
                <a:lnTo>
                  <a:pt x="185" y="20"/>
                </a:lnTo>
                <a:lnTo>
                  <a:pt x="153" y="25"/>
                </a:lnTo>
                <a:lnTo>
                  <a:pt x="148" y="30"/>
                </a:lnTo>
                <a:lnTo>
                  <a:pt x="147" y="35"/>
                </a:lnTo>
                <a:lnTo>
                  <a:pt x="150" y="44"/>
                </a:lnTo>
                <a:lnTo>
                  <a:pt x="150" y="49"/>
                </a:lnTo>
                <a:lnTo>
                  <a:pt x="148" y="53"/>
                </a:lnTo>
                <a:lnTo>
                  <a:pt x="137" y="56"/>
                </a:lnTo>
                <a:lnTo>
                  <a:pt x="114" y="50"/>
                </a:lnTo>
                <a:lnTo>
                  <a:pt x="100" y="41"/>
                </a:lnTo>
                <a:lnTo>
                  <a:pt x="92" y="29"/>
                </a:lnTo>
                <a:lnTo>
                  <a:pt x="88" y="19"/>
                </a:lnTo>
                <a:lnTo>
                  <a:pt x="83" y="15"/>
                </a:lnTo>
                <a:lnTo>
                  <a:pt x="63" y="11"/>
                </a:lnTo>
                <a:lnTo>
                  <a:pt x="58" y="6"/>
                </a:lnTo>
                <a:lnTo>
                  <a:pt x="50" y="4"/>
                </a:lnTo>
                <a:lnTo>
                  <a:pt x="40" y="3"/>
                </a:lnTo>
                <a:lnTo>
                  <a:pt x="25" y="0"/>
                </a:lnTo>
                <a:lnTo>
                  <a:pt x="26" y="6"/>
                </a:lnTo>
                <a:lnTo>
                  <a:pt x="27" y="13"/>
                </a:lnTo>
                <a:lnTo>
                  <a:pt x="25" y="16"/>
                </a:lnTo>
                <a:lnTo>
                  <a:pt x="22" y="19"/>
                </a:lnTo>
                <a:lnTo>
                  <a:pt x="17" y="20"/>
                </a:lnTo>
                <a:lnTo>
                  <a:pt x="16" y="24"/>
                </a:lnTo>
                <a:lnTo>
                  <a:pt x="17" y="29"/>
                </a:lnTo>
                <a:lnTo>
                  <a:pt x="19" y="30"/>
                </a:lnTo>
                <a:lnTo>
                  <a:pt x="15" y="35"/>
                </a:lnTo>
                <a:lnTo>
                  <a:pt x="0" y="49"/>
                </a:lnTo>
                <a:lnTo>
                  <a:pt x="2" y="51"/>
                </a:lnTo>
                <a:lnTo>
                  <a:pt x="6" y="79"/>
                </a:lnTo>
                <a:lnTo>
                  <a:pt x="8" y="82"/>
                </a:lnTo>
                <a:lnTo>
                  <a:pt x="12" y="87"/>
                </a:lnTo>
                <a:lnTo>
                  <a:pt x="13" y="97"/>
                </a:lnTo>
                <a:lnTo>
                  <a:pt x="11" y="106"/>
                </a:lnTo>
                <a:lnTo>
                  <a:pt x="13" y="110"/>
                </a:lnTo>
                <a:lnTo>
                  <a:pt x="15" y="121"/>
                </a:lnTo>
                <a:lnTo>
                  <a:pt x="30" y="140"/>
                </a:lnTo>
                <a:lnTo>
                  <a:pt x="34" y="139"/>
                </a:lnTo>
                <a:lnTo>
                  <a:pt x="42" y="143"/>
                </a:lnTo>
                <a:lnTo>
                  <a:pt x="47" y="148"/>
                </a:lnTo>
                <a:lnTo>
                  <a:pt x="51" y="156"/>
                </a:lnTo>
                <a:lnTo>
                  <a:pt x="82" y="155"/>
                </a:lnTo>
                <a:lnTo>
                  <a:pt x="198" y="200"/>
                </a:lnTo>
                <a:lnTo>
                  <a:pt x="198" y="183"/>
                </a:lnTo>
                <a:lnTo>
                  <a:pt x="221" y="183"/>
                </a:lnTo>
                <a:lnTo>
                  <a:pt x="223" y="3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5" name="Freeform 113">
            <a:extLst>
              <a:ext uri="{FF2B5EF4-FFF2-40B4-BE49-F238E27FC236}">
                <a16:creationId xmlns:a16="http://schemas.microsoft.com/office/drawing/2014/main" id="{E605EB9A-E2A5-BDBF-ED49-4F985327600D}"/>
              </a:ext>
            </a:extLst>
          </p:cNvPr>
          <p:cNvSpPr>
            <a:spLocks/>
          </p:cNvSpPr>
          <p:nvPr/>
        </p:nvSpPr>
        <p:spPr bwMode="auto">
          <a:xfrm>
            <a:off x="6455111" y="4375707"/>
            <a:ext cx="323789" cy="288871"/>
          </a:xfrm>
          <a:custGeom>
            <a:avLst/>
            <a:gdLst/>
            <a:ahLst/>
            <a:cxnLst>
              <a:cxn ang="0">
                <a:pos x="159" y="0"/>
              </a:cxn>
              <a:cxn ang="0">
                <a:pos x="149" y="0"/>
              </a:cxn>
              <a:cxn ang="0">
                <a:pos x="140" y="3"/>
              </a:cxn>
              <a:cxn ang="0">
                <a:pos x="131" y="6"/>
              </a:cxn>
              <a:cxn ang="0">
                <a:pos x="124" y="4"/>
              </a:cxn>
              <a:cxn ang="0">
                <a:pos x="116" y="3"/>
              </a:cxn>
              <a:cxn ang="0">
                <a:pos x="104" y="3"/>
              </a:cxn>
              <a:cxn ang="0">
                <a:pos x="91" y="7"/>
              </a:cxn>
              <a:cxn ang="0">
                <a:pos x="86" y="6"/>
              </a:cxn>
              <a:cxn ang="0">
                <a:pos x="83" y="6"/>
              </a:cxn>
              <a:cxn ang="0">
                <a:pos x="74" y="10"/>
              </a:cxn>
              <a:cxn ang="0">
                <a:pos x="66" y="16"/>
              </a:cxn>
              <a:cxn ang="0">
                <a:pos x="62" y="12"/>
              </a:cxn>
              <a:cxn ang="0">
                <a:pos x="53" y="8"/>
              </a:cxn>
              <a:cxn ang="0">
                <a:pos x="44" y="6"/>
              </a:cxn>
              <a:cxn ang="0">
                <a:pos x="41" y="5"/>
              </a:cxn>
              <a:cxn ang="0">
                <a:pos x="32" y="4"/>
              </a:cxn>
              <a:cxn ang="0">
                <a:pos x="19" y="6"/>
              </a:cxn>
              <a:cxn ang="0">
                <a:pos x="8" y="12"/>
              </a:cxn>
              <a:cxn ang="0">
                <a:pos x="3" y="20"/>
              </a:cxn>
              <a:cxn ang="0">
                <a:pos x="5" y="28"/>
              </a:cxn>
              <a:cxn ang="0">
                <a:pos x="7" y="35"/>
              </a:cxn>
              <a:cxn ang="0">
                <a:pos x="7" y="45"/>
              </a:cxn>
              <a:cxn ang="0">
                <a:pos x="3" y="52"/>
              </a:cxn>
              <a:cxn ang="0">
                <a:pos x="2" y="60"/>
              </a:cxn>
              <a:cxn ang="0">
                <a:pos x="1" y="68"/>
              </a:cxn>
              <a:cxn ang="0">
                <a:pos x="0" y="97"/>
              </a:cxn>
              <a:cxn ang="0">
                <a:pos x="15" y="97"/>
              </a:cxn>
              <a:cxn ang="0">
                <a:pos x="25" y="105"/>
              </a:cxn>
              <a:cxn ang="0">
                <a:pos x="36" y="111"/>
              </a:cxn>
              <a:cxn ang="0">
                <a:pos x="51" y="117"/>
              </a:cxn>
              <a:cxn ang="0">
                <a:pos x="67" y="120"/>
              </a:cxn>
              <a:cxn ang="0">
                <a:pos x="94" y="118"/>
              </a:cxn>
              <a:cxn ang="0">
                <a:pos x="102" y="100"/>
              </a:cxn>
              <a:cxn ang="0">
                <a:pos x="102" y="86"/>
              </a:cxn>
              <a:cxn ang="0">
                <a:pos x="112" y="74"/>
              </a:cxn>
              <a:cxn ang="0">
                <a:pos x="122" y="68"/>
              </a:cxn>
              <a:cxn ang="0">
                <a:pos x="127" y="68"/>
              </a:cxn>
              <a:cxn ang="0">
                <a:pos x="133" y="70"/>
              </a:cxn>
              <a:cxn ang="0">
                <a:pos x="139" y="69"/>
              </a:cxn>
              <a:cxn ang="0">
                <a:pos x="146" y="62"/>
              </a:cxn>
              <a:cxn ang="0">
                <a:pos x="153" y="45"/>
              </a:cxn>
              <a:cxn ang="0">
                <a:pos x="157" y="23"/>
              </a:cxn>
              <a:cxn ang="0">
                <a:pos x="156" y="7"/>
              </a:cxn>
              <a:cxn ang="0">
                <a:pos x="159" y="0"/>
              </a:cxn>
            </a:cxnLst>
            <a:rect l="0" t="0" r="r" b="b"/>
            <a:pathLst>
              <a:path w="160" h="121">
                <a:moveTo>
                  <a:pt x="159" y="0"/>
                </a:moveTo>
                <a:lnTo>
                  <a:pt x="149" y="0"/>
                </a:lnTo>
                <a:lnTo>
                  <a:pt x="140" y="3"/>
                </a:lnTo>
                <a:lnTo>
                  <a:pt x="131" y="6"/>
                </a:lnTo>
                <a:lnTo>
                  <a:pt x="124" y="4"/>
                </a:lnTo>
                <a:lnTo>
                  <a:pt x="116" y="3"/>
                </a:lnTo>
                <a:lnTo>
                  <a:pt x="104" y="3"/>
                </a:lnTo>
                <a:lnTo>
                  <a:pt x="91" y="7"/>
                </a:lnTo>
                <a:lnTo>
                  <a:pt x="86" y="6"/>
                </a:lnTo>
                <a:lnTo>
                  <a:pt x="83" y="6"/>
                </a:lnTo>
                <a:lnTo>
                  <a:pt x="74" y="10"/>
                </a:lnTo>
                <a:lnTo>
                  <a:pt x="66" y="16"/>
                </a:lnTo>
                <a:lnTo>
                  <a:pt x="62" y="12"/>
                </a:lnTo>
                <a:lnTo>
                  <a:pt x="53" y="8"/>
                </a:lnTo>
                <a:lnTo>
                  <a:pt x="44" y="6"/>
                </a:lnTo>
                <a:lnTo>
                  <a:pt x="41" y="5"/>
                </a:lnTo>
                <a:lnTo>
                  <a:pt x="32" y="4"/>
                </a:lnTo>
                <a:lnTo>
                  <a:pt x="19" y="6"/>
                </a:lnTo>
                <a:lnTo>
                  <a:pt x="8" y="12"/>
                </a:lnTo>
                <a:lnTo>
                  <a:pt x="3" y="20"/>
                </a:lnTo>
                <a:lnTo>
                  <a:pt x="5" y="28"/>
                </a:lnTo>
                <a:lnTo>
                  <a:pt x="7" y="35"/>
                </a:lnTo>
                <a:lnTo>
                  <a:pt x="7" y="45"/>
                </a:lnTo>
                <a:lnTo>
                  <a:pt x="3" y="52"/>
                </a:lnTo>
                <a:lnTo>
                  <a:pt x="2" y="60"/>
                </a:lnTo>
                <a:lnTo>
                  <a:pt x="1" y="68"/>
                </a:lnTo>
                <a:lnTo>
                  <a:pt x="0" y="97"/>
                </a:lnTo>
                <a:lnTo>
                  <a:pt x="15" y="97"/>
                </a:lnTo>
                <a:lnTo>
                  <a:pt x="25" y="105"/>
                </a:lnTo>
                <a:lnTo>
                  <a:pt x="36" y="111"/>
                </a:lnTo>
                <a:lnTo>
                  <a:pt x="51" y="117"/>
                </a:lnTo>
                <a:lnTo>
                  <a:pt x="67" y="120"/>
                </a:lnTo>
                <a:lnTo>
                  <a:pt x="94" y="118"/>
                </a:lnTo>
                <a:lnTo>
                  <a:pt x="102" y="100"/>
                </a:lnTo>
                <a:lnTo>
                  <a:pt x="102" y="86"/>
                </a:lnTo>
                <a:lnTo>
                  <a:pt x="112" y="74"/>
                </a:lnTo>
                <a:lnTo>
                  <a:pt x="122" y="68"/>
                </a:lnTo>
                <a:lnTo>
                  <a:pt x="127" y="68"/>
                </a:lnTo>
                <a:lnTo>
                  <a:pt x="133" y="70"/>
                </a:lnTo>
                <a:lnTo>
                  <a:pt x="139" y="69"/>
                </a:lnTo>
                <a:lnTo>
                  <a:pt x="146" y="62"/>
                </a:lnTo>
                <a:lnTo>
                  <a:pt x="153" y="45"/>
                </a:lnTo>
                <a:lnTo>
                  <a:pt x="157" y="23"/>
                </a:lnTo>
                <a:lnTo>
                  <a:pt x="156" y="7"/>
                </a:lnTo>
                <a:lnTo>
                  <a:pt x="15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6" name="Freeform 114">
            <a:extLst>
              <a:ext uri="{FF2B5EF4-FFF2-40B4-BE49-F238E27FC236}">
                <a16:creationId xmlns:a16="http://schemas.microsoft.com/office/drawing/2014/main" id="{2DC74C4F-EEFB-B832-7C0F-95B451E32D1B}"/>
              </a:ext>
            </a:extLst>
          </p:cNvPr>
          <p:cNvSpPr>
            <a:spLocks/>
          </p:cNvSpPr>
          <p:nvPr/>
        </p:nvSpPr>
        <p:spPr bwMode="auto">
          <a:xfrm>
            <a:off x="6716999" y="4040412"/>
            <a:ext cx="116659" cy="317241"/>
          </a:xfrm>
          <a:custGeom>
            <a:avLst/>
            <a:gdLst/>
            <a:ahLst/>
            <a:cxnLst>
              <a:cxn ang="0">
                <a:pos x="31" y="132"/>
              </a:cxn>
              <a:cxn ang="0">
                <a:pos x="32" y="118"/>
              </a:cxn>
              <a:cxn ang="0">
                <a:pos x="34" y="110"/>
              </a:cxn>
              <a:cxn ang="0">
                <a:pos x="38" y="103"/>
              </a:cxn>
              <a:cxn ang="0">
                <a:pos x="49" y="97"/>
              </a:cxn>
              <a:cxn ang="0">
                <a:pos x="48" y="73"/>
              </a:cxn>
              <a:cxn ang="0">
                <a:pos x="49" y="56"/>
              </a:cxn>
              <a:cxn ang="0">
                <a:pos x="56" y="45"/>
              </a:cxn>
              <a:cxn ang="0">
                <a:pos x="50" y="33"/>
              </a:cxn>
              <a:cxn ang="0">
                <a:pos x="47" y="14"/>
              </a:cxn>
              <a:cxn ang="0">
                <a:pos x="16" y="15"/>
              </a:cxn>
              <a:cxn ang="0">
                <a:pos x="12" y="9"/>
              </a:cxn>
              <a:cxn ang="0">
                <a:pos x="7" y="3"/>
              </a:cxn>
              <a:cxn ang="0">
                <a:pos x="0" y="0"/>
              </a:cxn>
              <a:cxn ang="0">
                <a:pos x="31" y="132"/>
              </a:cxn>
            </a:cxnLst>
            <a:rect l="0" t="0" r="r" b="b"/>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lnTo>
                  <a:pt x="31" y="13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7" name="Freeform 115">
            <a:extLst>
              <a:ext uri="{FF2B5EF4-FFF2-40B4-BE49-F238E27FC236}">
                <a16:creationId xmlns:a16="http://schemas.microsoft.com/office/drawing/2014/main" id="{A7AA3AA1-1497-98C9-AD72-ECB0AFF15344}"/>
              </a:ext>
            </a:extLst>
          </p:cNvPr>
          <p:cNvSpPr>
            <a:spLocks/>
          </p:cNvSpPr>
          <p:nvPr/>
        </p:nvSpPr>
        <p:spPr bwMode="auto">
          <a:xfrm>
            <a:off x="6716999" y="4040412"/>
            <a:ext cx="116659" cy="317241"/>
          </a:xfrm>
          <a:custGeom>
            <a:avLst/>
            <a:gdLst/>
            <a:ahLst/>
            <a:cxnLst>
              <a:cxn ang="0">
                <a:pos x="31" y="132"/>
              </a:cxn>
              <a:cxn ang="0">
                <a:pos x="32" y="118"/>
              </a:cxn>
              <a:cxn ang="0">
                <a:pos x="34" y="110"/>
              </a:cxn>
              <a:cxn ang="0">
                <a:pos x="38" y="103"/>
              </a:cxn>
              <a:cxn ang="0">
                <a:pos x="49" y="97"/>
              </a:cxn>
              <a:cxn ang="0">
                <a:pos x="48" y="73"/>
              </a:cxn>
              <a:cxn ang="0">
                <a:pos x="49" y="56"/>
              </a:cxn>
              <a:cxn ang="0">
                <a:pos x="56" y="45"/>
              </a:cxn>
              <a:cxn ang="0">
                <a:pos x="50" y="33"/>
              </a:cxn>
              <a:cxn ang="0">
                <a:pos x="47" y="14"/>
              </a:cxn>
              <a:cxn ang="0">
                <a:pos x="16" y="15"/>
              </a:cxn>
              <a:cxn ang="0">
                <a:pos x="12" y="9"/>
              </a:cxn>
              <a:cxn ang="0">
                <a:pos x="7" y="3"/>
              </a:cxn>
              <a:cxn ang="0">
                <a:pos x="0" y="0"/>
              </a:cxn>
            </a:cxnLst>
            <a:rect l="0" t="0" r="r" b="b"/>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8" name="Freeform 116">
            <a:extLst>
              <a:ext uri="{FF2B5EF4-FFF2-40B4-BE49-F238E27FC236}">
                <a16:creationId xmlns:a16="http://schemas.microsoft.com/office/drawing/2014/main" id="{4786866E-1C70-5321-6214-BB5DA8AC2B4B}"/>
              </a:ext>
            </a:extLst>
          </p:cNvPr>
          <p:cNvSpPr>
            <a:spLocks/>
          </p:cNvSpPr>
          <p:nvPr/>
        </p:nvSpPr>
        <p:spPr bwMode="auto">
          <a:xfrm>
            <a:off x="6357498" y="4037832"/>
            <a:ext cx="478541" cy="386880"/>
          </a:xfrm>
          <a:custGeom>
            <a:avLst/>
            <a:gdLst/>
            <a:ahLst/>
            <a:cxnLst>
              <a:cxn ang="0">
                <a:pos x="173" y="0"/>
              </a:cxn>
              <a:cxn ang="0">
                <a:pos x="100" y="37"/>
              </a:cxn>
              <a:cxn ang="0">
                <a:pos x="65" y="42"/>
              </a:cxn>
              <a:cxn ang="0">
                <a:pos x="62" y="70"/>
              </a:cxn>
              <a:cxn ang="0">
                <a:pos x="55" y="94"/>
              </a:cxn>
              <a:cxn ang="0">
                <a:pos x="49" y="106"/>
              </a:cxn>
              <a:cxn ang="0">
                <a:pos x="40" y="115"/>
              </a:cxn>
              <a:cxn ang="0">
                <a:pos x="34" y="119"/>
              </a:cxn>
              <a:cxn ang="0">
                <a:pos x="21" y="122"/>
              </a:cxn>
              <a:cxn ang="0">
                <a:pos x="4" y="122"/>
              </a:cxn>
              <a:cxn ang="0">
                <a:pos x="0" y="128"/>
              </a:cxn>
              <a:cxn ang="0">
                <a:pos x="6" y="137"/>
              </a:cxn>
              <a:cxn ang="0">
                <a:pos x="8" y="139"/>
              </a:cxn>
              <a:cxn ang="0">
                <a:pos x="14" y="144"/>
              </a:cxn>
              <a:cxn ang="0">
                <a:pos x="16" y="144"/>
              </a:cxn>
              <a:cxn ang="0">
                <a:pos x="16" y="146"/>
              </a:cxn>
              <a:cxn ang="0">
                <a:pos x="16" y="148"/>
              </a:cxn>
              <a:cxn ang="0">
                <a:pos x="26" y="148"/>
              </a:cxn>
              <a:cxn ang="0">
                <a:pos x="29" y="142"/>
              </a:cxn>
              <a:cxn ang="0">
                <a:pos x="44" y="154"/>
              </a:cxn>
              <a:cxn ang="0">
                <a:pos x="52" y="161"/>
              </a:cxn>
              <a:cxn ang="0">
                <a:pos x="58" y="153"/>
              </a:cxn>
              <a:cxn ang="0">
                <a:pos x="68" y="147"/>
              </a:cxn>
              <a:cxn ang="0">
                <a:pos x="80" y="145"/>
              </a:cxn>
              <a:cxn ang="0">
                <a:pos x="93" y="147"/>
              </a:cxn>
              <a:cxn ang="0">
                <a:pos x="103" y="148"/>
              </a:cxn>
              <a:cxn ang="0">
                <a:pos x="110" y="151"/>
              </a:cxn>
              <a:cxn ang="0">
                <a:pos x="115" y="157"/>
              </a:cxn>
              <a:cxn ang="0">
                <a:pos x="122" y="149"/>
              </a:cxn>
              <a:cxn ang="0">
                <a:pos x="131" y="147"/>
              </a:cxn>
              <a:cxn ang="0">
                <a:pos x="136" y="147"/>
              </a:cxn>
              <a:cxn ang="0">
                <a:pos x="141" y="148"/>
              </a:cxn>
              <a:cxn ang="0">
                <a:pos x="153" y="144"/>
              </a:cxn>
              <a:cxn ang="0">
                <a:pos x="167" y="142"/>
              </a:cxn>
              <a:cxn ang="0">
                <a:pos x="172" y="145"/>
              </a:cxn>
              <a:cxn ang="0">
                <a:pos x="179" y="148"/>
              </a:cxn>
              <a:cxn ang="0">
                <a:pos x="188" y="142"/>
              </a:cxn>
              <a:cxn ang="0">
                <a:pos x="198" y="139"/>
              </a:cxn>
              <a:cxn ang="0">
                <a:pos x="207" y="139"/>
              </a:cxn>
              <a:cxn ang="0">
                <a:pos x="211" y="119"/>
              </a:cxn>
              <a:cxn ang="0">
                <a:pos x="211" y="111"/>
              </a:cxn>
              <a:cxn ang="0">
                <a:pos x="217" y="103"/>
              </a:cxn>
              <a:cxn ang="0">
                <a:pos x="226" y="96"/>
              </a:cxn>
              <a:cxn ang="0">
                <a:pos x="226" y="73"/>
              </a:cxn>
              <a:cxn ang="0">
                <a:pos x="227" y="56"/>
              </a:cxn>
              <a:cxn ang="0">
                <a:pos x="234" y="45"/>
              </a:cxn>
              <a:cxn ang="0">
                <a:pos x="229" y="33"/>
              </a:cxn>
              <a:cxn ang="0">
                <a:pos x="226" y="14"/>
              </a:cxn>
              <a:cxn ang="0">
                <a:pos x="195" y="15"/>
              </a:cxn>
              <a:cxn ang="0">
                <a:pos x="190" y="6"/>
              </a:cxn>
              <a:cxn ang="0">
                <a:pos x="182" y="1"/>
              </a:cxn>
              <a:cxn ang="0">
                <a:pos x="178" y="0"/>
              </a:cxn>
              <a:cxn ang="0">
                <a:pos x="173" y="0"/>
              </a:cxn>
            </a:cxnLst>
            <a:rect l="0" t="0" r="r" b="b"/>
            <a:pathLst>
              <a:path w="235" h="162">
                <a:moveTo>
                  <a:pt x="173" y="0"/>
                </a:moveTo>
                <a:lnTo>
                  <a:pt x="100" y="37"/>
                </a:lnTo>
                <a:lnTo>
                  <a:pt x="65" y="42"/>
                </a:lnTo>
                <a:lnTo>
                  <a:pt x="62" y="70"/>
                </a:lnTo>
                <a:lnTo>
                  <a:pt x="55" y="94"/>
                </a:lnTo>
                <a:lnTo>
                  <a:pt x="49" y="106"/>
                </a:lnTo>
                <a:lnTo>
                  <a:pt x="40" y="115"/>
                </a:lnTo>
                <a:lnTo>
                  <a:pt x="34" y="119"/>
                </a:lnTo>
                <a:lnTo>
                  <a:pt x="21" y="122"/>
                </a:lnTo>
                <a:lnTo>
                  <a:pt x="4" y="122"/>
                </a:lnTo>
                <a:lnTo>
                  <a:pt x="0" y="128"/>
                </a:lnTo>
                <a:lnTo>
                  <a:pt x="6" y="137"/>
                </a:lnTo>
                <a:lnTo>
                  <a:pt x="8" y="139"/>
                </a:lnTo>
                <a:lnTo>
                  <a:pt x="14" y="144"/>
                </a:lnTo>
                <a:lnTo>
                  <a:pt x="16" y="144"/>
                </a:lnTo>
                <a:lnTo>
                  <a:pt x="16" y="146"/>
                </a:lnTo>
                <a:lnTo>
                  <a:pt x="16" y="148"/>
                </a:lnTo>
                <a:lnTo>
                  <a:pt x="26" y="148"/>
                </a:lnTo>
                <a:lnTo>
                  <a:pt x="29" y="142"/>
                </a:lnTo>
                <a:lnTo>
                  <a:pt x="44" y="154"/>
                </a:lnTo>
                <a:lnTo>
                  <a:pt x="52" y="161"/>
                </a:lnTo>
                <a:lnTo>
                  <a:pt x="58" y="153"/>
                </a:lnTo>
                <a:lnTo>
                  <a:pt x="68" y="147"/>
                </a:lnTo>
                <a:lnTo>
                  <a:pt x="80" y="145"/>
                </a:lnTo>
                <a:lnTo>
                  <a:pt x="93" y="147"/>
                </a:lnTo>
                <a:lnTo>
                  <a:pt x="103" y="148"/>
                </a:lnTo>
                <a:lnTo>
                  <a:pt x="110" y="151"/>
                </a:lnTo>
                <a:lnTo>
                  <a:pt x="115" y="157"/>
                </a:lnTo>
                <a:lnTo>
                  <a:pt x="122" y="149"/>
                </a:lnTo>
                <a:lnTo>
                  <a:pt x="131" y="147"/>
                </a:lnTo>
                <a:lnTo>
                  <a:pt x="136" y="147"/>
                </a:lnTo>
                <a:lnTo>
                  <a:pt x="141" y="148"/>
                </a:lnTo>
                <a:lnTo>
                  <a:pt x="153" y="144"/>
                </a:lnTo>
                <a:lnTo>
                  <a:pt x="167" y="142"/>
                </a:lnTo>
                <a:lnTo>
                  <a:pt x="172" y="145"/>
                </a:lnTo>
                <a:lnTo>
                  <a:pt x="179" y="148"/>
                </a:lnTo>
                <a:lnTo>
                  <a:pt x="188" y="142"/>
                </a:lnTo>
                <a:lnTo>
                  <a:pt x="198" y="139"/>
                </a:lnTo>
                <a:lnTo>
                  <a:pt x="207" y="139"/>
                </a:lnTo>
                <a:lnTo>
                  <a:pt x="211" y="119"/>
                </a:lnTo>
                <a:lnTo>
                  <a:pt x="211" y="111"/>
                </a:lnTo>
                <a:lnTo>
                  <a:pt x="217" y="103"/>
                </a:lnTo>
                <a:lnTo>
                  <a:pt x="226" y="96"/>
                </a:lnTo>
                <a:lnTo>
                  <a:pt x="226" y="73"/>
                </a:lnTo>
                <a:lnTo>
                  <a:pt x="227" y="56"/>
                </a:lnTo>
                <a:lnTo>
                  <a:pt x="234" y="45"/>
                </a:lnTo>
                <a:lnTo>
                  <a:pt x="229" y="33"/>
                </a:lnTo>
                <a:lnTo>
                  <a:pt x="226" y="14"/>
                </a:lnTo>
                <a:lnTo>
                  <a:pt x="195" y="15"/>
                </a:lnTo>
                <a:lnTo>
                  <a:pt x="190" y="6"/>
                </a:lnTo>
                <a:lnTo>
                  <a:pt x="182" y="1"/>
                </a:lnTo>
                <a:lnTo>
                  <a:pt x="178" y="0"/>
                </a:lnTo>
                <a:lnTo>
                  <a:pt x="173"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9" name="Freeform 117">
            <a:extLst>
              <a:ext uri="{FF2B5EF4-FFF2-40B4-BE49-F238E27FC236}">
                <a16:creationId xmlns:a16="http://schemas.microsoft.com/office/drawing/2014/main" id="{C494729B-E943-46F3-09B6-485823DD38C3}"/>
              </a:ext>
            </a:extLst>
          </p:cNvPr>
          <p:cNvSpPr>
            <a:spLocks/>
          </p:cNvSpPr>
          <p:nvPr/>
        </p:nvSpPr>
        <p:spPr bwMode="auto">
          <a:xfrm>
            <a:off x="6645575" y="4375707"/>
            <a:ext cx="192845" cy="353351"/>
          </a:xfrm>
          <a:custGeom>
            <a:avLst/>
            <a:gdLst/>
            <a:ahLst/>
            <a:cxnLst>
              <a:cxn ang="0">
                <a:pos x="63" y="0"/>
              </a:cxn>
              <a:cxn ang="0">
                <a:pos x="60" y="7"/>
              </a:cxn>
              <a:cxn ang="0">
                <a:pos x="63" y="23"/>
              </a:cxn>
              <a:cxn ang="0">
                <a:pos x="58" y="46"/>
              </a:cxn>
              <a:cxn ang="0">
                <a:pos x="53" y="62"/>
              </a:cxn>
              <a:cxn ang="0">
                <a:pos x="45" y="69"/>
              </a:cxn>
              <a:cxn ang="0">
                <a:pos x="38" y="70"/>
              </a:cxn>
              <a:cxn ang="0">
                <a:pos x="33" y="68"/>
              </a:cxn>
              <a:cxn ang="0">
                <a:pos x="27" y="68"/>
              </a:cxn>
              <a:cxn ang="0">
                <a:pos x="17" y="74"/>
              </a:cxn>
              <a:cxn ang="0">
                <a:pos x="8" y="86"/>
              </a:cxn>
              <a:cxn ang="0">
                <a:pos x="8" y="100"/>
              </a:cxn>
              <a:cxn ang="0">
                <a:pos x="0" y="118"/>
              </a:cxn>
              <a:cxn ang="0">
                <a:pos x="1" y="124"/>
              </a:cxn>
              <a:cxn ang="0">
                <a:pos x="3" y="129"/>
              </a:cxn>
              <a:cxn ang="0">
                <a:pos x="11" y="132"/>
              </a:cxn>
              <a:cxn ang="0">
                <a:pos x="16" y="135"/>
              </a:cxn>
              <a:cxn ang="0">
                <a:pos x="18" y="140"/>
              </a:cxn>
              <a:cxn ang="0">
                <a:pos x="18" y="147"/>
              </a:cxn>
              <a:cxn ang="0">
                <a:pos x="92" y="144"/>
              </a:cxn>
              <a:cxn ang="0">
                <a:pos x="94" y="132"/>
              </a:cxn>
              <a:cxn ang="0">
                <a:pos x="81" y="124"/>
              </a:cxn>
              <a:cxn ang="0">
                <a:pos x="73" y="115"/>
              </a:cxn>
              <a:cxn ang="0">
                <a:pos x="69" y="100"/>
              </a:cxn>
              <a:cxn ang="0">
                <a:pos x="66" y="99"/>
              </a:cxn>
              <a:cxn ang="0">
                <a:pos x="69" y="97"/>
              </a:cxn>
              <a:cxn ang="0">
                <a:pos x="74" y="89"/>
              </a:cxn>
              <a:cxn ang="0">
                <a:pos x="76" y="83"/>
              </a:cxn>
              <a:cxn ang="0">
                <a:pos x="76" y="79"/>
              </a:cxn>
              <a:cxn ang="0">
                <a:pos x="73" y="75"/>
              </a:cxn>
              <a:cxn ang="0">
                <a:pos x="67" y="71"/>
              </a:cxn>
              <a:cxn ang="0">
                <a:pos x="65" y="66"/>
              </a:cxn>
              <a:cxn ang="0">
                <a:pos x="66" y="57"/>
              </a:cxn>
              <a:cxn ang="0">
                <a:pos x="76" y="56"/>
              </a:cxn>
              <a:cxn ang="0">
                <a:pos x="81" y="52"/>
              </a:cxn>
              <a:cxn ang="0">
                <a:pos x="84" y="44"/>
              </a:cxn>
              <a:cxn ang="0">
                <a:pos x="78" y="35"/>
              </a:cxn>
              <a:cxn ang="0">
                <a:pos x="76" y="28"/>
              </a:cxn>
              <a:cxn ang="0">
                <a:pos x="77" y="19"/>
              </a:cxn>
              <a:cxn ang="0">
                <a:pos x="77" y="11"/>
              </a:cxn>
              <a:cxn ang="0">
                <a:pos x="74" y="4"/>
              </a:cxn>
              <a:cxn ang="0">
                <a:pos x="69" y="1"/>
              </a:cxn>
              <a:cxn ang="0">
                <a:pos x="63" y="0"/>
              </a:cxn>
            </a:cxnLst>
            <a:rect l="0" t="0" r="r" b="b"/>
            <a:pathLst>
              <a:path w="95" h="148">
                <a:moveTo>
                  <a:pt x="63" y="0"/>
                </a:moveTo>
                <a:lnTo>
                  <a:pt x="60" y="7"/>
                </a:lnTo>
                <a:lnTo>
                  <a:pt x="63" y="23"/>
                </a:lnTo>
                <a:lnTo>
                  <a:pt x="58" y="46"/>
                </a:lnTo>
                <a:lnTo>
                  <a:pt x="53" y="62"/>
                </a:lnTo>
                <a:lnTo>
                  <a:pt x="45" y="69"/>
                </a:lnTo>
                <a:lnTo>
                  <a:pt x="38" y="70"/>
                </a:lnTo>
                <a:lnTo>
                  <a:pt x="33" y="68"/>
                </a:lnTo>
                <a:lnTo>
                  <a:pt x="27" y="68"/>
                </a:lnTo>
                <a:lnTo>
                  <a:pt x="17" y="74"/>
                </a:lnTo>
                <a:lnTo>
                  <a:pt x="8" y="86"/>
                </a:lnTo>
                <a:lnTo>
                  <a:pt x="8" y="100"/>
                </a:lnTo>
                <a:lnTo>
                  <a:pt x="0" y="118"/>
                </a:lnTo>
                <a:lnTo>
                  <a:pt x="1" y="124"/>
                </a:lnTo>
                <a:lnTo>
                  <a:pt x="3" y="129"/>
                </a:lnTo>
                <a:lnTo>
                  <a:pt x="11" y="132"/>
                </a:lnTo>
                <a:lnTo>
                  <a:pt x="16" y="135"/>
                </a:lnTo>
                <a:lnTo>
                  <a:pt x="18" y="140"/>
                </a:lnTo>
                <a:lnTo>
                  <a:pt x="18" y="147"/>
                </a:lnTo>
                <a:lnTo>
                  <a:pt x="92" y="144"/>
                </a:lnTo>
                <a:lnTo>
                  <a:pt x="94" y="132"/>
                </a:lnTo>
                <a:lnTo>
                  <a:pt x="81" y="124"/>
                </a:lnTo>
                <a:lnTo>
                  <a:pt x="73" y="115"/>
                </a:lnTo>
                <a:lnTo>
                  <a:pt x="69" y="100"/>
                </a:lnTo>
                <a:lnTo>
                  <a:pt x="66" y="99"/>
                </a:lnTo>
                <a:lnTo>
                  <a:pt x="69" y="97"/>
                </a:lnTo>
                <a:lnTo>
                  <a:pt x="74" y="89"/>
                </a:lnTo>
                <a:lnTo>
                  <a:pt x="76" y="83"/>
                </a:lnTo>
                <a:lnTo>
                  <a:pt x="76" y="79"/>
                </a:lnTo>
                <a:lnTo>
                  <a:pt x="73" y="75"/>
                </a:lnTo>
                <a:lnTo>
                  <a:pt x="67" y="71"/>
                </a:lnTo>
                <a:lnTo>
                  <a:pt x="65" y="66"/>
                </a:lnTo>
                <a:lnTo>
                  <a:pt x="66" y="57"/>
                </a:lnTo>
                <a:lnTo>
                  <a:pt x="76" y="56"/>
                </a:lnTo>
                <a:lnTo>
                  <a:pt x="81" y="52"/>
                </a:lnTo>
                <a:lnTo>
                  <a:pt x="84" y="44"/>
                </a:lnTo>
                <a:lnTo>
                  <a:pt x="78" y="35"/>
                </a:lnTo>
                <a:lnTo>
                  <a:pt x="76" y="28"/>
                </a:lnTo>
                <a:lnTo>
                  <a:pt x="77" y="19"/>
                </a:lnTo>
                <a:lnTo>
                  <a:pt x="77" y="11"/>
                </a:lnTo>
                <a:lnTo>
                  <a:pt x="74" y="4"/>
                </a:lnTo>
                <a:lnTo>
                  <a:pt x="69" y="1"/>
                </a:lnTo>
                <a:lnTo>
                  <a:pt x="63"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0" name="Freeform 118">
            <a:extLst>
              <a:ext uri="{FF2B5EF4-FFF2-40B4-BE49-F238E27FC236}">
                <a16:creationId xmlns:a16="http://schemas.microsoft.com/office/drawing/2014/main" id="{2116DA51-6492-F6AF-4B71-783C0E2F6D15}"/>
              </a:ext>
            </a:extLst>
          </p:cNvPr>
          <p:cNvSpPr>
            <a:spLocks/>
          </p:cNvSpPr>
          <p:nvPr/>
        </p:nvSpPr>
        <p:spPr bwMode="auto">
          <a:xfrm>
            <a:off x="6778899" y="4073942"/>
            <a:ext cx="276173" cy="508103"/>
          </a:xfrm>
          <a:custGeom>
            <a:avLst/>
            <a:gdLst/>
            <a:ahLst/>
            <a:cxnLst>
              <a:cxn ang="0">
                <a:pos x="19" y="0"/>
              </a:cxn>
              <a:cxn ang="0">
                <a:pos x="135" y="46"/>
              </a:cxn>
              <a:cxn ang="0">
                <a:pos x="133" y="88"/>
              </a:cxn>
              <a:cxn ang="0">
                <a:pos x="123" y="87"/>
              </a:cxn>
              <a:cxn ang="0">
                <a:pos x="118" y="89"/>
              </a:cxn>
              <a:cxn ang="0">
                <a:pos x="113" y="95"/>
              </a:cxn>
              <a:cxn ang="0">
                <a:pos x="113" y="99"/>
              </a:cxn>
              <a:cxn ang="0">
                <a:pos x="111" y="106"/>
              </a:cxn>
              <a:cxn ang="0">
                <a:pos x="105" y="111"/>
              </a:cxn>
              <a:cxn ang="0">
                <a:pos x="104" y="114"/>
              </a:cxn>
              <a:cxn ang="0">
                <a:pos x="104" y="118"/>
              </a:cxn>
              <a:cxn ang="0">
                <a:pos x="105" y="122"/>
              </a:cxn>
              <a:cxn ang="0">
                <a:pos x="104" y="121"/>
              </a:cxn>
              <a:cxn ang="0">
                <a:pos x="108" y="126"/>
              </a:cxn>
              <a:cxn ang="0">
                <a:pos x="110" y="129"/>
              </a:cxn>
              <a:cxn ang="0">
                <a:pos x="111" y="133"/>
              </a:cxn>
              <a:cxn ang="0">
                <a:pos x="109" y="143"/>
              </a:cxn>
              <a:cxn ang="0">
                <a:pos x="109" y="152"/>
              </a:cxn>
              <a:cxn ang="0">
                <a:pos x="117" y="175"/>
              </a:cxn>
              <a:cxn ang="0">
                <a:pos x="105" y="178"/>
              </a:cxn>
              <a:cxn ang="0">
                <a:pos x="97" y="181"/>
              </a:cxn>
              <a:cxn ang="0">
                <a:pos x="92" y="187"/>
              </a:cxn>
              <a:cxn ang="0">
                <a:pos x="90" y="196"/>
              </a:cxn>
              <a:cxn ang="0">
                <a:pos x="83" y="200"/>
              </a:cxn>
              <a:cxn ang="0">
                <a:pos x="72" y="200"/>
              </a:cxn>
              <a:cxn ang="0">
                <a:pos x="68" y="199"/>
              </a:cxn>
              <a:cxn ang="0">
                <a:pos x="64" y="198"/>
              </a:cxn>
              <a:cxn ang="0">
                <a:pos x="62" y="200"/>
              </a:cxn>
              <a:cxn ang="0">
                <a:pos x="50" y="205"/>
              </a:cxn>
              <a:cxn ang="0">
                <a:pos x="12" y="211"/>
              </a:cxn>
              <a:cxn ang="0">
                <a:pos x="12" y="206"/>
              </a:cxn>
              <a:cxn ang="0">
                <a:pos x="10" y="203"/>
              </a:cxn>
              <a:cxn ang="0">
                <a:pos x="5" y="199"/>
              </a:cxn>
              <a:cxn ang="0">
                <a:pos x="2" y="194"/>
              </a:cxn>
              <a:cxn ang="0">
                <a:pos x="2" y="182"/>
              </a:cxn>
              <a:cxn ang="0">
                <a:pos x="11" y="182"/>
              </a:cxn>
              <a:cxn ang="0">
                <a:pos x="16" y="180"/>
              </a:cxn>
              <a:cxn ang="0">
                <a:pos x="19" y="173"/>
              </a:cxn>
              <a:cxn ang="0">
                <a:pos x="14" y="160"/>
              </a:cxn>
              <a:cxn ang="0">
                <a:pos x="12" y="151"/>
              </a:cxn>
              <a:cxn ang="0">
                <a:pos x="13" y="144"/>
              </a:cxn>
              <a:cxn ang="0">
                <a:pos x="14" y="140"/>
              </a:cxn>
              <a:cxn ang="0">
                <a:pos x="12" y="135"/>
              </a:cxn>
              <a:cxn ang="0">
                <a:pos x="10" y="130"/>
              </a:cxn>
              <a:cxn ang="0">
                <a:pos x="6" y="126"/>
              </a:cxn>
              <a:cxn ang="0">
                <a:pos x="4" y="125"/>
              </a:cxn>
              <a:cxn ang="0">
                <a:pos x="0" y="126"/>
              </a:cxn>
              <a:cxn ang="0">
                <a:pos x="4" y="103"/>
              </a:cxn>
              <a:cxn ang="0">
                <a:pos x="4" y="96"/>
              </a:cxn>
              <a:cxn ang="0">
                <a:pos x="10" y="89"/>
              </a:cxn>
              <a:cxn ang="0">
                <a:pos x="19" y="81"/>
              </a:cxn>
              <a:cxn ang="0">
                <a:pos x="19" y="57"/>
              </a:cxn>
              <a:cxn ang="0">
                <a:pos x="22" y="40"/>
              </a:cxn>
              <a:cxn ang="0">
                <a:pos x="26" y="30"/>
              </a:cxn>
              <a:cxn ang="0">
                <a:pos x="22" y="19"/>
              </a:cxn>
              <a:cxn ang="0">
                <a:pos x="19" y="0"/>
              </a:cxn>
            </a:cxnLst>
            <a:rect l="0" t="0" r="r" b="b"/>
            <a:pathLst>
              <a:path w="136" h="212">
                <a:moveTo>
                  <a:pt x="19" y="0"/>
                </a:moveTo>
                <a:lnTo>
                  <a:pt x="135" y="46"/>
                </a:lnTo>
                <a:lnTo>
                  <a:pt x="133" y="88"/>
                </a:lnTo>
                <a:lnTo>
                  <a:pt x="123" y="87"/>
                </a:lnTo>
                <a:lnTo>
                  <a:pt x="118" y="89"/>
                </a:lnTo>
                <a:lnTo>
                  <a:pt x="113" y="95"/>
                </a:lnTo>
                <a:lnTo>
                  <a:pt x="113" y="99"/>
                </a:lnTo>
                <a:lnTo>
                  <a:pt x="111" y="106"/>
                </a:lnTo>
                <a:lnTo>
                  <a:pt x="105" y="111"/>
                </a:lnTo>
                <a:lnTo>
                  <a:pt x="104" y="114"/>
                </a:lnTo>
                <a:lnTo>
                  <a:pt x="104" y="118"/>
                </a:lnTo>
                <a:lnTo>
                  <a:pt x="105" y="122"/>
                </a:lnTo>
                <a:lnTo>
                  <a:pt x="104" y="121"/>
                </a:lnTo>
                <a:lnTo>
                  <a:pt x="108" y="126"/>
                </a:lnTo>
                <a:lnTo>
                  <a:pt x="110" y="129"/>
                </a:lnTo>
                <a:lnTo>
                  <a:pt x="111" y="133"/>
                </a:lnTo>
                <a:lnTo>
                  <a:pt x="109" y="143"/>
                </a:lnTo>
                <a:lnTo>
                  <a:pt x="109" y="152"/>
                </a:lnTo>
                <a:lnTo>
                  <a:pt x="117" y="175"/>
                </a:lnTo>
                <a:lnTo>
                  <a:pt x="105" y="178"/>
                </a:lnTo>
                <a:lnTo>
                  <a:pt x="97" y="181"/>
                </a:lnTo>
                <a:lnTo>
                  <a:pt x="92" y="187"/>
                </a:lnTo>
                <a:lnTo>
                  <a:pt x="90" y="196"/>
                </a:lnTo>
                <a:lnTo>
                  <a:pt x="83" y="200"/>
                </a:lnTo>
                <a:lnTo>
                  <a:pt x="72" y="200"/>
                </a:lnTo>
                <a:lnTo>
                  <a:pt x="68" y="199"/>
                </a:lnTo>
                <a:lnTo>
                  <a:pt x="64" y="198"/>
                </a:lnTo>
                <a:lnTo>
                  <a:pt x="62" y="200"/>
                </a:lnTo>
                <a:lnTo>
                  <a:pt x="50" y="205"/>
                </a:lnTo>
                <a:lnTo>
                  <a:pt x="12" y="211"/>
                </a:lnTo>
                <a:lnTo>
                  <a:pt x="12" y="206"/>
                </a:lnTo>
                <a:lnTo>
                  <a:pt x="10" y="203"/>
                </a:lnTo>
                <a:lnTo>
                  <a:pt x="5" y="199"/>
                </a:lnTo>
                <a:lnTo>
                  <a:pt x="2" y="194"/>
                </a:lnTo>
                <a:lnTo>
                  <a:pt x="2" y="182"/>
                </a:lnTo>
                <a:lnTo>
                  <a:pt x="11" y="182"/>
                </a:lnTo>
                <a:lnTo>
                  <a:pt x="16" y="180"/>
                </a:lnTo>
                <a:lnTo>
                  <a:pt x="19" y="173"/>
                </a:lnTo>
                <a:lnTo>
                  <a:pt x="14" y="160"/>
                </a:lnTo>
                <a:lnTo>
                  <a:pt x="12" y="151"/>
                </a:lnTo>
                <a:lnTo>
                  <a:pt x="13" y="144"/>
                </a:lnTo>
                <a:lnTo>
                  <a:pt x="14" y="140"/>
                </a:lnTo>
                <a:lnTo>
                  <a:pt x="12" y="135"/>
                </a:lnTo>
                <a:lnTo>
                  <a:pt x="10" y="130"/>
                </a:lnTo>
                <a:lnTo>
                  <a:pt x="6" y="126"/>
                </a:lnTo>
                <a:lnTo>
                  <a:pt x="4" y="125"/>
                </a:lnTo>
                <a:lnTo>
                  <a:pt x="0" y="126"/>
                </a:lnTo>
                <a:lnTo>
                  <a:pt x="4" y="103"/>
                </a:lnTo>
                <a:lnTo>
                  <a:pt x="4" y="96"/>
                </a:lnTo>
                <a:lnTo>
                  <a:pt x="10" y="89"/>
                </a:lnTo>
                <a:lnTo>
                  <a:pt x="19" y="81"/>
                </a:lnTo>
                <a:lnTo>
                  <a:pt x="19" y="57"/>
                </a:lnTo>
                <a:lnTo>
                  <a:pt x="22" y="40"/>
                </a:lnTo>
                <a:lnTo>
                  <a:pt x="26" y="30"/>
                </a:lnTo>
                <a:lnTo>
                  <a:pt x="22" y="19"/>
                </a:lnTo>
                <a:lnTo>
                  <a:pt x="1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1" name="Freeform 119">
            <a:extLst>
              <a:ext uri="{FF2B5EF4-FFF2-40B4-BE49-F238E27FC236}">
                <a16:creationId xmlns:a16="http://schemas.microsoft.com/office/drawing/2014/main" id="{097EDC78-1CE7-F016-6C3D-C418CB6D75E2}"/>
              </a:ext>
            </a:extLst>
          </p:cNvPr>
          <p:cNvSpPr>
            <a:spLocks/>
          </p:cNvSpPr>
          <p:nvPr/>
        </p:nvSpPr>
        <p:spPr bwMode="auto">
          <a:xfrm>
            <a:off x="6990791" y="4091995"/>
            <a:ext cx="483303" cy="593216"/>
          </a:xfrm>
          <a:custGeom>
            <a:avLst/>
            <a:gdLst/>
            <a:ahLst/>
            <a:cxnLst>
              <a:cxn ang="0">
                <a:pos x="202" y="0"/>
              </a:cxn>
              <a:cxn ang="0">
                <a:pos x="194" y="8"/>
              </a:cxn>
              <a:cxn ang="0">
                <a:pos x="185" y="15"/>
              </a:cxn>
              <a:cxn ang="0">
                <a:pos x="172" y="21"/>
              </a:cxn>
              <a:cxn ang="0">
                <a:pos x="30" y="21"/>
              </a:cxn>
              <a:cxn ang="0">
                <a:pos x="30" y="81"/>
              </a:cxn>
              <a:cxn ang="0">
                <a:pos x="18" y="80"/>
              </a:cxn>
              <a:cxn ang="0">
                <a:pos x="13" y="83"/>
              </a:cxn>
              <a:cxn ang="0">
                <a:pos x="9" y="88"/>
              </a:cxn>
              <a:cxn ang="0">
                <a:pos x="6" y="99"/>
              </a:cxn>
              <a:cxn ang="0">
                <a:pos x="2" y="102"/>
              </a:cxn>
              <a:cxn ang="0">
                <a:pos x="0" y="108"/>
              </a:cxn>
              <a:cxn ang="0">
                <a:pos x="4" y="120"/>
              </a:cxn>
              <a:cxn ang="0">
                <a:pos x="5" y="123"/>
              </a:cxn>
              <a:cxn ang="0">
                <a:pos x="6" y="130"/>
              </a:cxn>
              <a:cxn ang="0">
                <a:pos x="4" y="136"/>
              </a:cxn>
              <a:cxn ang="0">
                <a:pos x="5" y="150"/>
              </a:cxn>
              <a:cxn ang="0">
                <a:pos x="13" y="168"/>
              </a:cxn>
              <a:cxn ang="0">
                <a:pos x="18" y="178"/>
              </a:cxn>
              <a:cxn ang="0">
                <a:pos x="31" y="191"/>
              </a:cxn>
              <a:cxn ang="0">
                <a:pos x="44" y="207"/>
              </a:cxn>
              <a:cxn ang="0">
                <a:pos x="56" y="226"/>
              </a:cxn>
              <a:cxn ang="0">
                <a:pos x="65" y="233"/>
              </a:cxn>
              <a:cxn ang="0">
                <a:pos x="73" y="236"/>
              </a:cxn>
              <a:cxn ang="0">
                <a:pos x="81" y="239"/>
              </a:cxn>
              <a:cxn ang="0">
                <a:pos x="85" y="240"/>
              </a:cxn>
              <a:cxn ang="0">
                <a:pos x="94" y="246"/>
              </a:cxn>
              <a:cxn ang="0">
                <a:pos x="109" y="248"/>
              </a:cxn>
              <a:cxn ang="0">
                <a:pos x="130" y="248"/>
              </a:cxn>
              <a:cxn ang="0">
                <a:pos x="164" y="245"/>
              </a:cxn>
              <a:cxn ang="0">
                <a:pos x="188" y="242"/>
              </a:cxn>
              <a:cxn ang="0">
                <a:pos x="195" y="239"/>
              </a:cxn>
              <a:cxn ang="0">
                <a:pos x="199" y="236"/>
              </a:cxn>
              <a:cxn ang="0">
                <a:pos x="194" y="219"/>
              </a:cxn>
              <a:cxn ang="0">
                <a:pos x="184" y="207"/>
              </a:cxn>
              <a:cxn ang="0">
                <a:pos x="175" y="197"/>
              </a:cxn>
              <a:cxn ang="0">
                <a:pos x="169" y="191"/>
              </a:cxn>
              <a:cxn ang="0">
                <a:pos x="164" y="187"/>
              </a:cxn>
              <a:cxn ang="0">
                <a:pos x="162" y="184"/>
              </a:cxn>
              <a:cxn ang="0">
                <a:pos x="168" y="179"/>
              </a:cxn>
              <a:cxn ang="0">
                <a:pos x="168" y="157"/>
              </a:cxn>
              <a:cxn ang="0">
                <a:pos x="171" y="147"/>
              </a:cxn>
              <a:cxn ang="0">
                <a:pos x="179" y="139"/>
              </a:cxn>
              <a:cxn ang="0">
                <a:pos x="188" y="130"/>
              </a:cxn>
              <a:cxn ang="0">
                <a:pos x="195" y="116"/>
              </a:cxn>
              <a:cxn ang="0">
                <a:pos x="201" y="106"/>
              </a:cxn>
              <a:cxn ang="0">
                <a:pos x="202" y="96"/>
              </a:cxn>
              <a:cxn ang="0">
                <a:pos x="210" y="86"/>
              </a:cxn>
              <a:cxn ang="0">
                <a:pos x="221" y="76"/>
              </a:cxn>
              <a:cxn ang="0">
                <a:pos x="231" y="71"/>
              </a:cxn>
              <a:cxn ang="0">
                <a:pos x="236" y="66"/>
              </a:cxn>
              <a:cxn ang="0">
                <a:pos x="219" y="37"/>
              </a:cxn>
              <a:cxn ang="0">
                <a:pos x="216" y="30"/>
              </a:cxn>
              <a:cxn ang="0">
                <a:pos x="213" y="22"/>
              </a:cxn>
              <a:cxn ang="0">
                <a:pos x="213" y="16"/>
              </a:cxn>
              <a:cxn ang="0">
                <a:pos x="205" y="6"/>
              </a:cxn>
              <a:cxn ang="0">
                <a:pos x="202" y="0"/>
              </a:cxn>
            </a:cxnLst>
            <a:rect l="0" t="0" r="r" b="b"/>
            <a:pathLst>
              <a:path w="237" h="249">
                <a:moveTo>
                  <a:pt x="202" y="0"/>
                </a:moveTo>
                <a:lnTo>
                  <a:pt x="194" y="8"/>
                </a:lnTo>
                <a:lnTo>
                  <a:pt x="185" y="15"/>
                </a:lnTo>
                <a:lnTo>
                  <a:pt x="172" y="21"/>
                </a:lnTo>
                <a:lnTo>
                  <a:pt x="30" y="21"/>
                </a:lnTo>
                <a:lnTo>
                  <a:pt x="30" y="81"/>
                </a:lnTo>
                <a:lnTo>
                  <a:pt x="18" y="80"/>
                </a:lnTo>
                <a:lnTo>
                  <a:pt x="13" y="83"/>
                </a:lnTo>
                <a:lnTo>
                  <a:pt x="9" y="88"/>
                </a:lnTo>
                <a:lnTo>
                  <a:pt x="6" y="99"/>
                </a:lnTo>
                <a:lnTo>
                  <a:pt x="2" y="102"/>
                </a:lnTo>
                <a:lnTo>
                  <a:pt x="0" y="108"/>
                </a:lnTo>
                <a:lnTo>
                  <a:pt x="4" y="120"/>
                </a:lnTo>
                <a:lnTo>
                  <a:pt x="5" y="123"/>
                </a:lnTo>
                <a:lnTo>
                  <a:pt x="6" y="130"/>
                </a:lnTo>
                <a:lnTo>
                  <a:pt x="4" y="136"/>
                </a:lnTo>
                <a:lnTo>
                  <a:pt x="5" y="150"/>
                </a:lnTo>
                <a:lnTo>
                  <a:pt x="13" y="168"/>
                </a:lnTo>
                <a:lnTo>
                  <a:pt x="18" y="178"/>
                </a:lnTo>
                <a:lnTo>
                  <a:pt x="31" y="191"/>
                </a:lnTo>
                <a:lnTo>
                  <a:pt x="44" y="207"/>
                </a:lnTo>
                <a:lnTo>
                  <a:pt x="56" y="226"/>
                </a:lnTo>
                <a:lnTo>
                  <a:pt x="65" y="233"/>
                </a:lnTo>
                <a:lnTo>
                  <a:pt x="73" y="236"/>
                </a:lnTo>
                <a:lnTo>
                  <a:pt x="81" y="239"/>
                </a:lnTo>
                <a:lnTo>
                  <a:pt x="85" y="240"/>
                </a:lnTo>
                <a:lnTo>
                  <a:pt x="94" y="246"/>
                </a:lnTo>
                <a:lnTo>
                  <a:pt x="109" y="248"/>
                </a:lnTo>
                <a:lnTo>
                  <a:pt x="130" y="248"/>
                </a:lnTo>
                <a:lnTo>
                  <a:pt x="164" y="245"/>
                </a:lnTo>
                <a:lnTo>
                  <a:pt x="188" y="242"/>
                </a:lnTo>
                <a:lnTo>
                  <a:pt x="195" y="239"/>
                </a:lnTo>
                <a:lnTo>
                  <a:pt x="199" y="236"/>
                </a:lnTo>
                <a:lnTo>
                  <a:pt x="194" y="219"/>
                </a:lnTo>
                <a:lnTo>
                  <a:pt x="184" y="207"/>
                </a:lnTo>
                <a:lnTo>
                  <a:pt x="175" y="197"/>
                </a:lnTo>
                <a:lnTo>
                  <a:pt x="169" y="191"/>
                </a:lnTo>
                <a:lnTo>
                  <a:pt x="164" y="187"/>
                </a:lnTo>
                <a:lnTo>
                  <a:pt x="162" y="184"/>
                </a:lnTo>
                <a:lnTo>
                  <a:pt x="168" y="179"/>
                </a:lnTo>
                <a:lnTo>
                  <a:pt x="168" y="157"/>
                </a:lnTo>
                <a:lnTo>
                  <a:pt x="171" y="147"/>
                </a:lnTo>
                <a:lnTo>
                  <a:pt x="179" y="139"/>
                </a:lnTo>
                <a:lnTo>
                  <a:pt x="188" y="130"/>
                </a:lnTo>
                <a:lnTo>
                  <a:pt x="195" y="116"/>
                </a:lnTo>
                <a:lnTo>
                  <a:pt x="201" y="106"/>
                </a:lnTo>
                <a:lnTo>
                  <a:pt x="202" y="96"/>
                </a:lnTo>
                <a:lnTo>
                  <a:pt x="210" y="86"/>
                </a:lnTo>
                <a:lnTo>
                  <a:pt x="221" y="76"/>
                </a:lnTo>
                <a:lnTo>
                  <a:pt x="231" y="71"/>
                </a:lnTo>
                <a:lnTo>
                  <a:pt x="236" y="66"/>
                </a:lnTo>
                <a:lnTo>
                  <a:pt x="219" y="37"/>
                </a:lnTo>
                <a:lnTo>
                  <a:pt x="216" y="30"/>
                </a:lnTo>
                <a:lnTo>
                  <a:pt x="213" y="22"/>
                </a:lnTo>
                <a:lnTo>
                  <a:pt x="213" y="16"/>
                </a:lnTo>
                <a:lnTo>
                  <a:pt x="205" y="6"/>
                </a:lnTo>
                <a:lnTo>
                  <a:pt x="202"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2" name="Freeform 120">
            <a:extLst>
              <a:ext uri="{FF2B5EF4-FFF2-40B4-BE49-F238E27FC236}">
                <a16:creationId xmlns:a16="http://schemas.microsoft.com/office/drawing/2014/main" id="{CF67A450-5E47-2EBC-D39D-97299F342B5A}"/>
              </a:ext>
            </a:extLst>
          </p:cNvPr>
          <p:cNvSpPr>
            <a:spLocks/>
          </p:cNvSpPr>
          <p:nvPr/>
        </p:nvSpPr>
        <p:spPr bwMode="auto">
          <a:xfrm>
            <a:off x="6783661" y="4489192"/>
            <a:ext cx="321408" cy="203757"/>
          </a:xfrm>
          <a:custGeom>
            <a:avLst/>
            <a:gdLst/>
            <a:ahLst/>
            <a:cxnLst>
              <a:cxn ang="0">
                <a:pos x="114" y="0"/>
              </a:cxn>
              <a:cxn ang="0">
                <a:pos x="102" y="4"/>
              </a:cxn>
              <a:cxn ang="0">
                <a:pos x="93" y="7"/>
              </a:cxn>
              <a:cxn ang="0">
                <a:pos x="90" y="13"/>
              </a:cxn>
              <a:cxn ang="0">
                <a:pos x="85" y="22"/>
              </a:cxn>
              <a:cxn ang="0">
                <a:pos x="80" y="28"/>
              </a:cxn>
              <a:cxn ang="0">
                <a:pos x="73" y="28"/>
              </a:cxn>
              <a:cxn ang="0">
                <a:pos x="64" y="25"/>
              </a:cxn>
              <a:cxn ang="0">
                <a:pos x="63" y="24"/>
              </a:cxn>
              <a:cxn ang="0">
                <a:pos x="57" y="26"/>
              </a:cxn>
              <a:cxn ang="0">
                <a:pos x="26" y="35"/>
              </a:cxn>
              <a:cxn ang="0">
                <a:pos x="9" y="38"/>
              </a:cxn>
              <a:cxn ang="0">
                <a:pos x="8" y="41"/>
              </a:cxn>
              <a:cxn ang="0">
                <a:pos x="2" y="49"/>
              </a:cxn>
              <a:cxn ang="0">
                <a:pos x="0" y="49"/>
              </a:cxn>
              <a:cxn ang="0">
                <a:pos x="0" y="51"/>
              </a:cxn>
              <a:cxn ang="0">
                <a:pos x="2" y="52"/>
              </a:cxn>
              <a:cxn ang="0">
                <a:pos x="3" y="57"/>
              </a:cxn>
              <a:cxn ang="0">
                <a:pos x="5" y="64"/>
              </a:cxn>
              <a:cxn ang="0">
                <a:pos x="12" y="75"/>
              </a:cxn>
              <a:cxn ang="0">
                <a:pos x="26" y="84"/>
              </a:cxn>
              <a:cxn ang="0">
                <a:pos x="38" y="73"/>
              </a:cxn>
              <a:cxn ang="0">
                <a:pos x="43" y="67"/>
              </a:cxn>
              <a:cxn ang="0">
                <a:pos x="51" y="61"/>
              </a:cxn>
              <a:cxn ang="0">
                <a:pos x="61" y="60"/>
              </a:cxn>
              <a:cxn ang="0">
                <a:pos x="66" y="70"/>
              </a:cxn>
              <a:cxn ang="0">
                <a:pos x="77" y="68"/>
              </a:cxn>
              <a:cxn ang="0">
                <a:pos x="95" y="68"/>
              </a:cxn>
              <a:cxn ang="0">
                <a:pos x="124" y="62"/>
              </a:cxn>
              <a:cxn ang="0">
                <a:pos x="157" y="56"/>
              </a:cxn>
              <a:cxn ang="0">
                <a:pos x="148" y="44"/>
              </a:cxn>
              <a:cxn ang="0">
                <a:pos x="131" y="22"/>
              </a:cxn>
              <a:cxn ang="0">
                <a:pos x="114" y="0"/>
              </a:cxn>
            </a:cxnLst>
            <a:rect l="0" t="0" r="r" b="b"/>
            <a:pathLst>
              <a:path w="158" h="85">
                <a:moveTo>
                  <a:pt x="114" y="0"/>
                </a:moveTo>
                <a:lnTo>
                  <a:pt x="102" y="4"/>
                </a:lnTo>
                <a:lnTo>
                  <a:pt x="93" y="7"/>
                </a:lnTo>
                <a:lnTo>
                  <a:pt x="90" y="13"/>
                </a:lnTo>
                <a:lnTo>
                  <a:pt x="85" y="22"/>
                </a:lnTo>
                <a:lnTo>
                  <a:pt x="80" y="28"/>
                </a:lnTo>
                <a:lnTo>
                  <a:pt x="73" y="28"/>
                </a:lnTo>
                <a:lnTo>
                  <a:pt x="64" y="25"/>
                </a:lnTo>
                <a:lnTo>
                  <a:pt x="63" y="24"/>
                </a:lnTo>
                <a:lnTo>
                  <a:pt x="57" y="26"/>
                </a:lnTo>
                <a:lnTo>
                  <a:pt x="26" y="35"/>
                </a:lnTo>
                <a:lnTo>
                  <a:pt x="9" y="38"/>
                </a:lnTo>
                <a:lnTo>
                  <a:pt x="8" y="41"/>
                </a:lnTo>
                <a:lnTo>
                  <a:pt x="2" y="49"/>
                </a:lnTo>
                <a:lnTo>
                  <a:pt x="0" y="49"/>
                </a:lnTo>
                <a:lnTo>
                  <a:pt x="0" y="51"/>
                </a:lnTo>
                <a:lnTo>
                  <a:pt x="2" y="52"/>
                </a:lnTo>
                <a:lnTo>
                  <a:pt x="3" y="57"/>
                </a:lnTo>
                <a:lnTo>
                  <a:pt x="5" y="64"/>
                </a:lnTo>
                <a:lnTo>
                  <a:pt x="12" y="75"/>
                </a:lnTo>
                <a:lnTo>
                  <a:pt x="26" y="84"/>
                </a:lnTo>
                <a:lnTo>
                  <a:pt x="38" y="73"/>
                </a:lnTo>
                <a:lnTo>
                  <a:pt x="43" y="67"/>
                </a:lnTo>
                <a:lnTo>
                  <a:pt x="51" y="61"/>
                </a:lnTo>
                <a:lnTo>
                  <a:pt x="61" y="60"/>
                </a:lnTo>
                <a:lnTo>
                  <a:pt x="66" y="70"/>
                </a:lnTo>
                <a:lnTo>
                  <a:pt x="77" y="68"/>
                </a:lnTo>
                <a:lnTo>
                  <a:pt x="95" y="68"/>
                </a:lnTo>
                <a:lnTo>
                  <a:pt x="124" y="62"/>
                </a:lnTo>
                <a:lnTo>
                  <a:pt x="157" y="56"/>
                </a:lnTo>
                <a:lnTo>
                  <a:pt x="148" y="44"/>
                </a:lnTo>
                <a:lnTo>
                  <a:pt x="131" y="22"/>
                </a:lnTo>
                <a:lnTo>
                  <a:pt x="114"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3" name="Freeform 121">
            <a:extLst>
              <a:ext uri="{FF2B5EF4-FFF2-40B4-BE49-F238E27FC236}">
                <a16:creationId xmlns:a16="http://schemas.microsoft.com/office/drawing/2014/main" id="{051EEA34-64B0-54ED-616A-4FEED897DBFF}"/>
              </a:ext>
            </a:extLst>
          </p:cNvPr>
          <p:cNvSpPr>
            <a:spLocks/>
          </p:cNvSpPr>
          <p:nvPr/>
        </p:nvSpPr>
        <p:spPr bwMode="auto">
          <a:xfrm>
            <a:off x="6628909" y="4721321"/>
            <a:ext cx="164275" cy="198599"/>
          </a:xfrm>
          <a:custGeom>
            <a:avLst/>
            <a:gdLst/>
            <a:ahLst/>
            <a:cxnLst>
              <a:cxn ang="0">
                <a:pos x="32" y="2"/>
              </a:cxn>
              <a:cxn ang="0">
                <a:pos x="55" y="0"/>
              </a:cxn>
              <a:cxn ang="0">
                <a:pos x="56" y="11"/>
              </a:cxn>
              <a:cxn ang="0">
                <a:pos x="77" y="11"/>
              </a:cxn>
              <a:cxn ang="0">
                <a:pos x="77" y="24"/>
              </a:cxn>
              <a:cxn ang="0">
                <a:pos x="75" y="25"/>
              </a:cxn>
              <a:cxn ang="0">
                <a:pos x="71" y="29"/>
              </a:cxn>
              <a:cxn ang="0">
                <a:pos x="71" y="35"/>
              </a:cxn>
              <a:cxn ang="0">
                <a:pos x="79" y="37"/>
              </a:cxn>
              <a:cxn ang="0">
                <a:pos x="79" y="46"/>
              </a:cxn>
              <a:cxn ang="0">
                <a:pos x="77" y="53"/>
              </a:cxn>
              <a:cxn ang="0">
                <a:pos x="75" y="59"/>
              </a:cxn>
              <a:cxn ang="0">
                <a:pos x="61" y="66"/>
              </a:cxn>
              <a:cxn ang="0">
                <a:pos x="50" y="67"/>
              </a:cxn>
              <a:cxn ang="0">
                <a:pos x="46" y="61"/>
              </a:cxn>
              <a:cxn ang="0">
                <a:pos x="43" y="67"/>
              </a:cxn>
              <a:cxn ang="0">
                <a:pos x="34" y="70"/>
              </a:cxn>
              <a:cxn ang="0">
                <a:pos x="24" y="82"/>
              </a:cxn>
              <a:cxn ang="0">
                <a:pos x="22" y="74"/>
              </a:cxn>
              <a:cxn ang="0">
                <a:pos x="22" y="70"/>
              </a:cxn>
              <a:cxn ang="0">
                <a:pos x="16" y="67"/>
              </a:cxn>
              <a:cxn ang="0">
                <a:pos x="11" y="61"/>
              </a:cxn>
              <a:cxn ang="0">
                <a:pos x="4" y="56"/>
              </a:cxn>
              <a:cxn ang="0">
                <a:pos x="0" y="47"/>
              </a:cxn>
              <a:cxn ang="0">
                <a:pos x="0" y="43"/>
              </a:cxn>
              <a:cxn ang="0">
                <a:pos x="6" y="16"/>
              </a:cxn>
              <a:cxn ang="0">
                <a:pos x="27" y="17"/>
              </a:cxn>
              <a:cxn ang="0">
                <a:pos x="30" y="17"/>
              </a:cxn>
              <a:cxn ang="0">
                <a:pos x="31" y="14"/>
              </a:cxn>
              <a:cxn ang="0">
                <a:pos x="32" y="2"/>
              </a:cxn>
            </a:cxnLst>
            <a:rect l="0" t="0" r="r" b="b"/>
            <a:pathLst>
              <a:path w="80" h="83">
                <a:moveTo>
                  <a:pt x="32" y="2"/>
                </a:moveTo>
                <a:lnTo>
                  <a:pt x="55" y="0"/>
                </a:lnTo>
                <a:lnTo>
                  <a:pt x="56" y="11"/>
                </a:lnTo>
                <a:lnTo>
                  <a:pt x="77" y="11"/>
                </a:lnTo>
                <a:lnTo>
                  <a:pt x="77" y="24"/>
                </a:lnTo>
                <a:lnTo>
                  <a:pt x="75" y="25"/>
                </a:lnTo>
                <a:lnTo>
                  <a:pt x="71" y="29"/>
                </a:lnTo>
                <a:lnTo>
                  <a:pt x="71" y="35"/>
                </a:lnTo>
                <a:lnTo>
                  <a:pt x="79" y="37"/>
                </a:lnTo>
                <a:lnTo>
                  <a:pt x="79" y="46"/>
                </a:lnTo>
                <a:lnTo>
                  <a:pt x="77" y="53"/>
                </a:lnTo>
                <a:lnTo>
                  <a:pt x="75" y="59"/>
                </a:lnTo>
                <a:lnTo>
                  <a:pt x="61" y="66"/>
                </a:lnTo>
                <a:lnTo>
                  <a:pt x="50" y="67"/>
                </a:lnTo>
                <a:lnTo>
                  <a:pt x="46" y="61"/>
                </a:lnTo>
                <a:lnTo>
                  <a:pt x="43" y="67"/>
                </a:lnTo>
                <a:lnTo>
                  <a:pt x="34" y="70"/>
                </a:lnTo>
                <a:lnTo>
                  <a:pt x="24" y="82"/>
                </a:lnTo>
                <a:lnTo>
                  <a:pt x="22" y="74"/>
                </a:lnTo>
                <a:lnTo>
                  <a:pt x="22" y="70"/>
                </a:lnTo>
                <a:lnTo>
                  <a:pt x="16" y="67"/>
                </a:lnTo>
                <a:lnTo>
                  <a:pt x="11" y="61"/>
                </a:lnTo>
                <a:lnTo>
                  <a:pt x="4" y="56"/>
                </a:lnTo>
                <a:lnTo>
                  <a:pt x="0" y="47"/>
                </a:lnTo>
                <a:lnTo>
                  <a:pt x="0" y="43"/>
                </a:lnTo>
                <a:lnTo>
                  <a:pt x="6" y="16"/>
                </a:lnTo>
                <a:lnTo>
                  <a:pt x="27" y="17"/>
                </a:lnTo>
                <a:lnTo>
                  <a:pt x="30" y="17"/>
                </a:lnTo>
                <a:lnTo>
                  <a:pt x="31" y="14"/>
                </a:lnTo>
                <a:lnTo>
                  <a:pt x="32" y="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4" name="Freeform 122">
            <a:extLst>
              <a:ext uri="{FF2B5EF4-FFF2-40B4-BE49-F238E27FC236}">
                <a16:creationId xmlns:a16="http://schemas.microsoft.com/office/drawing/2014/main" id="{2B271A62-B91A-21C1-B5ED-D62AC3048AD8}"/>
              </a:ext>
            </a:extLst>
          </p:cNvPr>
          <p:cNvSpPr>
            <a:spLocks/>
          </p:cNvSpPr>
          <p:nvPr/>
        </p:nvSpPr>
        <p:spPr bwMode="auto">
          <a:xfrm>
            <a:off x="6645576" y="4726478"/>
            <a:ext cx="52377" cy="46425"/>
          </a:xfrm>
          <a:custGeom>
            <a:avLst/>
            <a:gdLst/>
            <a:ahLst/>
            <a:cxnLst>
              <a:cxn ang="0">
                <a:pos x="19" y="0"/>
              </a:cxn>
              <a:cxn ang="0">
                <a:pos x="11" y="0"/>
              </a:cxn>
              <a:cxn ang="0">
                <a:pos x="4" y="5"/>
              </a:cxn>
              <a:cxn ang="0">
                <a:pos x="0" y="18"/>
              </a:cxn>
              <a:cxn ang="0">
                <a:pos x="21" y="18"/>
              </a:cxn>
              <a:cxn ang="0">
                <a:pos x="25" y="15"/>
              </a:cxn>
              <a:cxn ang="0">
                <a:pos x="25" y="0"/>
              </a:cxn>
              <a:cxn ang="0">
                <a:pos x="19" y="0"/>
              </a:cxn>
            </a:cxnLst>
            <a:rect l="0" t="0" r="r" b="b"/>
            <a:pathLst>
              <a:path w="26" h="19">
                <a:moveTo>
                  <a:pt x="19" y="0"/>
                </a:moveTo>
                <a:lnTo>
                  <a:pt x="11" y="0"/>
                </a:lnTo>
                <a:lnTo>
                  <a:pt x="4" y="5"/>
                </a:lnTo>
                <a:lnTo>
                  <a:pt x="0" y="18"/>
                </a:lnTo>
                <a:lnTo>
                  <a:pt x="21" y="18"/>
                </a:lnTo>
                <a:lnTo>
                  <a:pt x="25" y="15"/>
                </a:lnTo>
                <a:lnTo>
                  <a:pt x="25" y="0"/>
                </a:lnTo>
                <a:lnTo>
                  <a:pt x="1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5" name="Freeform 123">
            <a:extLst>
              <a:ext uri="{FF2B5EF4-FFF2-40B4-BE49-F238E27FC236}">
                <a16:creationId xmlns:a16="http://schemas.microsoft.com/office/drawing/2014/main" id="{050BDE9E-6ADA-AC53-D8E6-F57F224DC8DC}"/>
              </a:ext>
            </a:extLst>
          </p:cNvPr>
          <p:cNvSpPr>
            <a:spLocks/>
          </p:cNvSpPr>
          <p:nvPr/>
        </p:nvSpPr>
        <p:spPr bwMode="auto">
          <a:xfrm>
            <a:off x="6676526" y="4667157"/>
            <a:ext cx="197607" cy="291449"/>
          </a:xfrm>
          <a:custGeom>
            <a:avLst/>
            <a:gdLst/>
            <a:ahLst/>
            <a:cxnLst>
              <a:cxn ang="0">
                <a:pos x="12" y="121"/>
              </a:cxn>
              <a:cxn ang="0">
                <a:pos x="1" y="108"/>
              </a:cxn>
              <a:cxn ang="0">
                <a:pos x="0" y="105"/>
              </a:cxn>
              <a:cxn ang="0">
                <a:pos x="6" y="98"/>
              </a:cxn>
              <a:cxn ang="0">
                <a:pos x="8" y="94"/>
              </a:cxn>
              <a:cxn ang="0">
                <a:pos x="15" y="91"/>
              </a:cxn>
              <a:cxn ang="0">
                <a:pos x="19" y="90"/>
              </a:cxn>
              <a:cxn ang="0">
                <a:pos x="23" y="83"/>
              </a:cxn>
              <a:cxn ang="0">
                <a:pos x="25" y="90"/>
              </a:cxn>
              <a:cxn ang="0">
                <a:pos x="34" y="89"/>
              </a:cxn>
              <a:cxn ang="0">
                <a:pos x="43" y="85"/>
              </a:cxn>
              <a:cxn ang="0">
                <a:pos x="51" y="82"/>
              </a:cxn>
              <a:cxn ang="0">
                <a:pos x="53" y="78"/>
              </a:cxn>
              <a:cxn ang="0">
                <a:pos x="54" y="70"/>
              </a:cxn>
              <a:cxn ang="0">
                <a:pos x="54" y="58"/>
              </a:cxn>
              <a:cxn ang="0">
                <a:pos x="46" y="58"/>
              </a:cxn>
              <a:cxn ang="0">
                <a:pos x="46" y="54"/>
              </a:cxn>
              <a:cxn ang="0">
                <a:pos x="50" y="47"/>
              </a:cxn>
              <a:cxn ang="0">
                <a:pos x="52" y="47"/>
              </a:cxn>
              <a:cxn ang="0">
                <a:pos x="52" y="33"/>
              </a:cxn>
              <a:cxn ang="0">
                <a:pos x="32" y="33"/>
              </a:cxn>
              <a:cxn ang="0">
                <a:pos x="31" y="22"/>
              </a:cxn>
              <a:cxn ang="0">
                <a:pos x="53" y="22"/>
              </a:cxn>
              <a:cxn ang="0">
                <a:pos x="79" y="22"/>
              </a:cxn>
              <a:cxn ang="0">
                <a:pos x="75" y="16"/>
              </a:cxn>
              <a:cxn ang="0">
                <a:pos x="79" y="11"/>
              </a:cxn>
              <a:cxn ang="0">
                <a:pos x="84" y="6"/>
              </a:cxn>
              <a:cxn ang="0">
                <a:pos x="93" y="0"/>
              </a:cxn>
              <a:cxn ang="0">
                <a:pos x="94" y="2"/>
              </a:cxn>
              <a:cxn ang="0">
                <a:pos x="96" y="10"/>
              </a:cxn>
              <a:cxn ang="0">
                <a:pos x="93" y="39"/>
              </a:cxn>
              <a:cxn ang="0">
                <a:pos x="93" y="52"/>
              </a:cxn>
              <a:cxn ang="0">
                <a:pos x="91" y="62"/>
              </a:cxn>
              <a:cxn ang="0">
                <a:pos x="85" y="68"/>
              </a:cxn>
              <a:cxn ang="0">
                <a:pos x="81" y="82"/>
              </a:cxn>
              <a:cxn ang="0">
                <a:pos x="75" y="93"/>
              </a:cxn>
              <a:cxn ang="0">
                <a:pos x="71" y="99"/>
              </a:cxn>
              <a:cxn ang="0">
                <a:pos x="69" y="105"/>
              </a:cxn>
              <a:cxn ang="0">
                <a:pos x="66" y="109"/>
              </a:cxn>
              <a:cxn ang="0">
                <a:pos x="61" y="113"/>
              </a:cxn>
              <a:cxn ang="0">
                <a:pos x="54" y="111"/>
              </a:cxn>
              <a:cxn ang="0">
                <a:pos x="44" y="113"/>
              </a:cxn>
              <a:cxn ang="0">
                <a:pos x="40" y="116"/>
              </a:cxn>
              <a:cxn ang="0">
                <a:pos x="37" y="114"/>
              </a:cxn>
              <a:cxn ang="0">
                <a:pos x="33" y="113"/>
              </a:cxn>
              <a:cxn ang="0">
                <a:pos x="12" y="121"/>
              </a:cxn>
            </a:cxnLst>
            <a:rect l="0" t="0" r="r" b="b"/>
            <a:pathLst>
              <a:path w="97" h="122">
                <a:moveTo>
                  <a:pt x="12" y="121"/>
                </a:moveTo>
                <a:lnTo>
                  <a:pt x="1" y="108"/>
                </a:lnTo>
                <a:lnTo>
                  <a:pt x="0" y="105"/>
                </a:lnTo>
                <a:lnTo>
                  <a:pt x="6" y="98"/>
                </a:lnTo>
                <a:lnTo>
                  <a:pt x="8" y="94"/>
                </a:lnTo>
                <a:lnTo>
                  <a:pt x="15" y="91"/>
                </a:lnTo>
                <a:lnTo>
                  <a:pt x="19" y="90"/>
                </a:lnTo>
                <a:lnTo>
                  <a:pt x="23" y="83"/>
                </a:lnTo>
                <a:lnTo>
                  <a:pt x="25" y="90"/>
                </a:lnTo>
                <a:lnTo>
                  <a:pt x="34" y="89"/>
                </a:lnTo>
                <a:lnTo>
                  <a:pt x="43" y="85"/>
                </a:lnTo>
                <a:lnTo>
                  <a:pt x="51" y="82"/>
                </a:lnTo>
                <a:lnTo>
                  <a:pt x="53" y="78"/>
                </a:lnTo>
                <a:lnTo>
                  <a:pt x="54" y="70"/>
                </a:lnTo>
                <a:lnTo>
                  <a:pt x="54" y="58"/>
                </a:lnTo>
                <a:lnTo>
                  <a:pt x="46" y="58"/>
                </a:lnTo>
                <a:lnTo>
                  <a:pt x="46" y="54"/>
                </a:lnTo>
                <a:lnTo>
                  <a:pt x="50" y="47"/>
                </a:lnTo>
                <a:lnTo>
                  <a:pt x="52" y="47"/>
                </a:lnTo>
                <a:lnTo>
                  <a:pt x="52" y="33"/>
                </a:lnTo>
                <a:lnTo>
                  <a:pt x="32" y="33"/>
                </a:lnTo>
                <a:lnTo>
                  <a:pt x="31" y="22"/>
                </a:lnTo>
                <a:lnTo>
                  <a:pt x="53" y="22"/>
                </a:lnTo>
                <a:lnTo>
                  <a:pt x="79" y="22"/>
                </a:lnTo>
                <a:lnTo>
                  <a:pt x="75" y="16"/>
                </a:lnTo>
                <a:lnTo>
                  <a:pt x="79" y="11"/>
                </a:lnTo>
                <a:lnTo>
                  <a:pt x="84" y="6"/>
                </a:lnTo>
                <a:lnTo>
                  <a:pt x="93" y="0"/>
                </a:lnTo>
                <a:lnTo>
                  <a:pt x="94" y="2"/>
                </a:lnTo>
                <a:lnTo>
                  <a:pt x="96" y="10"/>
                </a:lnTo>
                <a:lnTo>
                  <a:pt x="93" y="39"/>
                </a:lnTo>
                <a:lnTo>
                  <a:pt x="93" y="52"/>
                </a:lnTo>
                <a:lnTo>
                  <a:pt x="91" y="62"/>
                </a:lnTo>
                <a:lnTo>
                  <a:pt x="85" y="68"/>
                </a:lnTo>
                <a:lnTo>
                  <a:pt x="81" y="82"/>
                </a:lnTo>
                <a:lnTo>
                  <a:pt x="75" y="93"/>
                </a:lnTo>
                <a:lnTo>
                  <a:pt x="71" y="99"/>
                </a:lnTo>
                <a:lnTo>
                  <a:pt x="69" y="105"/>
                </a:lnTo>
                <a:lnTo>
                  <a:pt x="66" y="109"/>
                </a:lnTo>
                <a:lnTo>
                  <a:pt x="61" y="113"/>
                </a:lnTo>
                <a:lnTo>
                  <a:pt x="54" y="111"/>
                </a:lnTo>
                <a:lnTo>
                  <a:pt x="44" y="113"/>
                </a:lnTo>
                <a:lnTo>
                  <a:pt x="40" y="116"/>
                </a:lnTo>
                <a:lnTo>
                  <a:pt x="37" y="114"/>
                </a:lnTo>
                <a:lnTo>
                  <a:pt x="33" y="113"/>
                </a:lnTo>
                <a:lnTo>
                  <a:pt x="12" y="12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6" name="Freeform 124">
            <a:extLst>
              <a:ext uri="{FF2B5EF4-FFF2-40B4-BE49-F238E27FC236}">
                <a16:creationId xmlns:a16="http://schemas.microsoft.com/office/drawing/2014/main" id="{05CDA7D3-3609-B184-7D5A-1AFD581A7B23}"/>
              </a:ext>
            </a:extLst>
          </p:cNvPr>
          <p:cNvSpPr>
            <a:spLocks/>
          </p:cNvSpPr>
          <p:nvPr/>
        </p:nvSpPr>
        <p:spPr bwMode="auto">
          <a:xfrm>
            <a:off x="6702714" y="5002453"/>
            <a:ext cx="288077" cy="371404"/>
          </a:xfrm>
          <a:custGeom>
            <a:avLst/>
            <a:gdLst/>
            <a:ahLst/>
            <a:cxnLst>
              <a:cxn ang="0">
                <a:pos x="5" y="3"/>
              </a:cxn>
              <a:cxn ang="0">
                <a:pos x="25" y="2"/>
              </a:cxn>
              <a:cxn ang="0">
                <a:pos x="44" y="0"/>
              </a:cxn>
              <a:cxn ang="0">
                <a:pos x="59" y="0"/>
              </a:cxn>
              <a:cxn ang="0">
                <a:pos x="68" y="23"/>
              </a:cxn>
              <a:cxn ang="0">
                <a:pos x="91" y="25"/>
              </a:cxn>
              <a:cxn ang="0">
                <a:pos x="95" y="12"/>
              </a:cxn>
              <a:cxn ang="0">
                <a:pos x="108" y="12"/>
              </a:cxn>
              <a:cxn ang="0">
                <a:pos x="108" y="16"/>
              </a:cxn>
              <a:cxn ang="0">
                <a:pos x="119" y="16"/>
              </a:cxn>
              <a:cxn ang="0">
                <a:pos x="119" y="31"/>
              </a:cxn>
              <a:cxn ang="0">
                <a:pos x="121" y="38"/>
              </a:cxn>
              <a:cxn ang="0">
                <a:pos x="124" y="43"/>
              </a:cxn>
              <a:cxn ang="0">
                <a:pos x="124" y="51"/>
              </a:cxn>
              <a:cxn ang="0">
                <a:pos x="121" y="59"/>
              </a:cxn>
              <a:cxn ang="0">
                <a:pos x="137" y="60"/>
              </a:cxn>
              <a:cxn ang="0">
                <a:pos x="137" y="87"/>
              </a:cxn>
              <a:cxn ang="0">
                <a:pos x="119" y="87"/>
              </a:cxn>
              <a:cxn ang="0">
                <a:pos x="119" y="133"/>
              </a:cxn>
              <a:cxn ang="0">
                <a:pos x="124" y="139"/>
              </a:cxn>
              <a:cxn ang="0">
                <a:pos x="129" y="144"/>
              </a:cxn>
              <a:cxn ang="0">
                <a:pos x="141" y="150"/>
              </a:cxn>
              <a:cxn ang="0">
                <a:pos x="108" y="155"/>
              </a:cxn>
              <a:cxn ang="0">
                <a:pos x="96" y="152"/>
              </a:cxn>
              <a:cxn ang="0">
                <a:pos x="81" y="149"/>
              </a:cxn>
              <a:cxn ang="0">
                <a:pos x="34" y="149"/>
              </a:cxn>
              <a:cxn ang="0">
                <a:pos x="27" y="148"/>
              </a:cxn>
              <a:cxn ang="0">
                <a:pos x="21" y="142"/>
              </a:cxn>
              <a:cxn ang="0">
                <a:pos x="15" y="141"/>
              </a:cxn>
              <a:cxn ang="0">
                <a:pos x="0" y="141"/>
              </a:cxn>
              <a:cxn ang="0">
                <a:pos x="11" y="98"/>
              </a:cxn>
              <a:cxn ang="0">
                <a:pos x="14" y="88"/>
              </a:cxn>
              <a:cxn ang="0">
                <a:pos x="26" y="68"/>
              </a:cxn>
              <a:cxn ang="0">
                <a:pos x="27" y="67"/>
              </a:cxn>
              <a:cxn ang="0">
                <a:pos x="30" y="62"/>
              </a:cxn>
              <a:cxn ang="0">
                <a:pos x="30" y="53"/>
              </a:cxn>
              <a:cxn ang="0">
                <a:pos x="25" y="38"/>
              </a:cxn>
              <a:cxn ang="0">
                <a:pos x="15" y="15"/>
              </a:cxn>
              <a:cxn ang="0">
                <a:pos x="5" y="10"/>
              </a:cxn>
              <a:cxn ang="0">
                <a:pos x="5" y="3"/>
              </a:cxn>
            </a:cxnLst>
            <a:rect l="0" t="0" r="r" b="b"/>
            <a:pathLst>
              <a:path w="142" h="156">
                <a:moveTo>
                  <a:pt x="5" y="3"/>
                </a:moveTo>
                <a:lnTo>
                  <a:pt x="25" y="2"/>
                </a:lnTo>
                <a:lnTo>
                  <a:pt x="44" y="0"/>
                </a:lnTo>
                <a:lnTo>
                  <a:pt x="59" y="0"/>
                </a:lnTo>
                <a:lnTo>
                  <a:pt x="68" y="23"/>
                </a:lnTo>
                <a:lnTo>
                  <a:pt x="91" y="25"/>
                </a:lnTo>
                <a:lnTo>
                  <a:pt x="95" y="12"/>
                </a:lnTo>
                <a:lnTo>
                  <a:pt x="108" y="12"/>
                </a:lnTo>
                <a:lnTo>
                  <a:pt x="108" y="16"/>
                </a:lnTo>
                <a:lnTo>
                  <a:pt x="119" y="16"/>
                </a:lnTo>
                <a:lnTo>
                  <a:pt x="119" y="31"/>
                </a:lnTo>
                <a:lnTo>
                  <a:pt x="121" y="38"/>
                </a:lnTo>
                <a:lnTo>
                  <a:pt x="124" y="43"/>
                </a:lnTo>
                <a:lnTo>
                  <a:pt x="124" y="51"/>
                </a:lnTo>
                <a:lnTo>
                  <a:pt x="121" y="59"/>
                </a:lnTo>
                <a:lnTo>
                  <a:pt x="137" y="60"/>
                </a:lnTo>
                <a:lnTo>
                  <a:pt x="137" y="87"/>
                </a:lnTo>
                <a:lnTo>
                  <a:pt x="119" y="87"/>
                </a:lnTo>
                <a:lnTo>
                  <a:pt x="119" y="133"/>
                </a:lnTo>
                <a:lnTo>
                  <a:pt x="124" y="139"/>
                </a:lnTo>
                <a:lnTo>
                  <a:pt x="129" y="144"/>
                </a:lnTo>
                <a:lnTo>
                  <a:pt x="141" y="150"/>
                </a:lnTo>
                <a:lnTo>
                  <a:pt x="108" y="155"/>
                </a:lnTo>
                <a:lnTo>
                  <a:pt x="96" y="152"/>
                </a:lnTo>
                <a:lnTo>
                  <a:pt x="81" y="149"/>
                </a:lnTo>
                <a:lnTo>
                  <a:pt x="34" y="149"/>
                </a:lnTo>
                <a:lnTo>
                  <a:pt x="27" y="148"/>
                </a:lnTo>
                <a:lnTo>
                  <a:pt x="21" y="142"/>
                </a:lnTo>
                <a:lnTo>
                  <a:pt x="15" y="141"/>
                </a:lnTo>
                <a:lnTo>
                  <a:pt x="0" y="141"/>
                </a:lnTo>
                <a:lnTo>
                  <a:pt x="11" y="98"/>
                </a:lnTo>
                <a:lnTo>
                  <a:pt x="14" y="88"/>
                </a:lnTo>
                <a:lnTo>
                  <a:pt x="26" y="68"/>
                </a:lnTo>
                <a:lnTo>
                  <a:pt x="27" y="67"/>
                </a:lnTo>
                <a:lnTo>
                  <a:pt x="30" y="62"/>
                </a:lnTo>
                <a:lnTo>
                  <a:pt x="30" y="53"/>
                </a:lnTo>
                <a:lnTo>
                  <a:pt x="25" y="38"/>
                </a:lnTo>
                <a:lnTo>
                  <a:pt x="15" y="15"/>
                </a:lnTo>
                <a:lnTo>
                  <a:pt x="5" y="10"/>
                </a:lnTo>
                <a:lnTo>
                  <a:pt x="5"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7" name="Freeform 125">
            <a:extLst>
              <a:ext uri="{FF2B5EF4-FFF2-40B4-BE49-F238E27FC236}">
                <a16:creationId xmlns:a16="http://schemas.microsoft.com/office/drawing/2014/main" id="{BB64AADB-786F-3CDD-9FC1-4CEE8A9EAB6A}"/>
              </a:ext>
            </a:extLst>
          </p:cNvPr>
          <p:cNvSpPr>
            <a:spLocks/>
          </p:cNvSpPr>
          <p:nvPr/>
        </p:nvSpPr>
        <p:spPr bwMode="auto">
          <a:xfrm>
            <a:off x="6709856" y="4625890"/>
            <a:ext cx="559488" cy="611271"/>
          </a:xfrm>
          <a:custGeom>
            <a:avLst/>
            <a:gdLst/>
            <a:ahLst/>
            <a:cxnLst>
              <a:cxn ang="0">
                <a:pos x="25" y="132"/>
              </a:cxn>
              <a:cxn ang="0">
                <a:pos x="41" y="127"/>
              </a:cxn>
              <a:cxn ang="0">
                <a:pos x="50" y="128"/>
              </a:cxn>
              <a:cxn ang="0">
                <a:pos x="62" y="104"/>
              </a:cxn>
              <a:cxn ang="0">
                <a:pos x="73" y="82"/>
              </a:cxn>
              <a:cxn ang="0">
                <a:pos x="76" y="65"/>
              </a:cxn>
              <a:cxn ang="0">
                <a:pos x="80" y="32"/>
              </a:cxn>
              <a:cxn ang="0">
                <a:pos x="80" y="21"/>
              </a:cxn>
              <a:cxn ang="0">
                <a:pos x="81" y="10"/>
              </a:cxn>
              <a:cxn ang="0">
                <a:pos x="96" y="3"/>
              </a:cxn>
              <a:cxn ang="0">
                <a:pos x="113" y="12"/>
              </a:cxn>
              <a:cxn ang="0">
                <a:pos x="143" y="9"/>
              </a:cxn>
              <a:cxn ang="0">
                <a:pos x="199" y="5"/>
              </a:cxn>
              <a:cxn ang="0">
                <a:pos x="215" y="13"/>
              </a:cxn>
              <a:cxn ang="0">
                <a:pos x="226" y="16"/>
              </a:cxn>
              <a:cxn ang="0">
                <a:pos x="264" y="23"/>
              </a:cxn>
              <a:cxn ang="0">
                <a:pos x="258" y="39"/>
              </a:cxn>
              <a:cxn ang="0">
                <a:pos x="252" y="58"/>
              </a:cxn>
              <a:cxn ang="0">
                <a:pos x="247" y="100"/>
              </a:cxn>
              <a:cxn ang="0">
                <a:pos x="267" y="192"/>
              </a:cxn>
              <a:cxn ang="0">
                <a:pos x="256" y="194"/>
              </a:cxn>
              <a:cxn ang="0">
                <a:pos x="243" y="207"/>
              </a:cxn>
              <a:cxn ang="0">
                <a:pos x="259" y="239"/>
              </a:cxn>
              <a:cxn ang="0">
                <a:pos x="274" y="255"/>
              </a:cxn>
              <a:cxn ang="0">
                <a:pos x="252" y="251"/>
              </a:cxn>
              <a:cxn ang="0">
                <a:pos x="230" y="230"/>
              </a:cxn>
              <a:cxn ang="0">
                <a:pos x="222" y="227"/>
              </a:cxn>
              <a:cxn ang="0">
                <a:pos x="220" y="226"/>
              </a:cxn>
              <a:cxn ang="0">
                <a:pos x="212" y="230"/>
              </a:cxn>
              <a:cxn ang="0">
                <a:pos x="169" y="218"/>
              </a:cxn>
              <a:cxn ang="0">
                <a:pos x="157" y="216"/>
              </a:cxn>
              <a:cxn ang="0">
                <a:pos x="132" y="217"/>
              </a:cxn>
              <a:cxn ang="0">
                <a:pos x="120" y="208"/>
              </a:cxn>
              <a:cxn ang="0">
                <a:pos x="118" y="195"/>
              </a:cxn>
              <a:cxn ang="0">
                <a:pos x="115" y="173"/>
              </a:cxn>
              <a:cxn ang="0">
                <a:pos x="104" y="169"/>
              </a:cxn>
              <a:cxn ang="0">
                <a:pos x="86" y="183"/>
              </a:cxn>
              <a:cxn ang="0">
                <a:pos x="55" y="156"/>
              </a:cxn>
              <a:cxn ang="0">
                <a:pos x="21" y="159"/>
              </a:cxn>
              <a:cxn ang="0">
                <a:pos x="0" y="151"/>
              </a:cxn>
            </a:cxnLst>
            <a:rect l="0" t="0" r="r" b="b"/>
            <a:pathLst>
              <a:path w="275" h="256">
                <a:moveTo>
                  <a:pt x="0" y="151"/>
                </a:moveTo>
                <a:lnTo>
                  <a:pt x="25" y="132"/>
                </a:lnTo>
                <a:lnTo>
                  <a:pt x="28" y="128"/>
                </a:lnTo>
                <a:lnTo>
                  <a:pt x="41" y="127"/>
                </a:lnTo>
                <a:lnTo>
                  <a:pt x="44" y="129"/>
                </a:lnTo>
                <a:lnTo>
                  <a:pt x="50" y="128"/>
                </a:lnTo>
                <a:lnTo>
                  <a:pt x="52" y="122"/>
                </a:lnTo>
                <a:lnTo>
                  <a:pt x="62" y="104"/>
                </a:lnTo>
                <a:lnTo>
                  <a:pt x="70" y="85"/>
                </a:lnTo>
                <a:lnTo>
                  <a:pt x="73" y="82"/>
                </a:lnTo>
                <a:lnTo>
                  <a:pt x="75" y="72"/>
                </a:lnTo>
                <a:lnTo>
                  <a:pt x="76" y="65"/>
                </a:lnTo>
                <a:lnTo>
                  <a:pt x="76" y="51"/>
                </a:lnTo>
                <a:lnTo>
                  <a:pt x="80" y="32"/>
                </a:lnTo>
                <a:lnTo>
                  <a:pt x="80" y="25"/>
                </a:lnTo>
                <a:lnTo>
                  <a:pt x="80" y="21"/>
                </a:lnTo>
                <a:lnTo>
                  <a:pt x="76" y="15"/>
                </a:lnTo>
                <a:lnTo>
                  <a:pt x="81" y="10"/>
                </a:lnTo>
                <a:lnTo>
                  <a:pt x="86" y="5"/>
                </a:lnTo>
                <a:lnTo>
                  <a:pt x="96" y="3"/>
                </a:lnTo>
                <a:lnTo>
                  <a:pt x="103" y="14"/>
                </a:lnTo>
                <a:lnTo>
                  <a:pt x="113" y="12"/>
                </a:lnTo>
                <a:lnTo>
                  <a:pt x="130" y="11"/>
                </a:lnTo>
                <a:lnTo>
                  <a:pt x="143" y="9"/>
                </a:lnTo>
                <a:lnTo>
                  <a:pt x="193" y="0"/>
                </a:lnTo>
                <a:lnTo>
                  <a:pt x="199" y="5"/>
                </a:lnTo>
                <a:lnTo>
                  <a:pt x="206" y="10"/>
                </a:lnTo>
                <a:lnTo>
                  <a:pt x="215" y="13"/>
                </a:lnTo>
                <a:lnTo>
                  <a:pt x="221" y="14"/>
                </a:lnTo>
                <a:lnTo>
                  <a:pt x="226" y="16"/>
                </a:lnTo>
                <a:lnTo>
                  <a:pt x="232" y="22"/>
                </a:lnTo>
                <a:lnTo>
                  <a:pt x="264" y="23"/>
                </a:lnTo>
                <a:lnTo>
                  <a:pt x="260" y="34"/>
                </a:lnTo>
                <a:lnTo>
                  <a:pt x="258" y="39"/>
                </a:lnTo>
                <a:lnTo>
                  <a:pt x="257" y="49"/>
                </a:lnTo>
                <a:lnTo>
                  <a:pt x="252" y="58"/>
                </a:lnTo>
                <a:lnTo>
                  <a:pt x="247" y="72"/>
                </a:lnTo>
                <a:lnTo>
                  <a:pt x="247" y="100"/>
                </a:lnTo>
                <a:lnTo>
                  <a:pt x="269" y="189"/>
                </a:lnTo>
                <a:lnTo>
                  <a:pt x="267" y="192"/>
                </a:lnTo>
                <a:lnTo>
                  <a:pt x="265" y="192"/>
                </a:lnTo>
                <a:lnTo>
                  <a:pt x="256" y="194"/>
                </a:lnTo>
                <a:lnTo>
                  <a:pt x="247" y="196"/>
                </a:lnTo>
                <a:lnTo>
                  <a:pt x="243" y="207"/>
                </a:lnTo>
                <a:lnTo>
                  <a:pt x="249" y="222"/>
                </a:lnTo>
                <a:lnTo>
                  <a:pt x="259" y="239"/>
                </a:lnTo>
                <a:lnTo>
                  <a:pt x="274" y="240"/>
                </a:lnTo>
                <a:lnTo>
                  <a:pt x="274" y="255"/>
                </a:lnTo>
                <a:lnTo>
                  <a:pt x="262" y="255"/>
                </a:lnTo>
                <a:lnTo>
                  <a:pt x="252" y="251"/>
                </a:lnTo>
                <a:lnTo>
                  <a:pt x="239" y="242"/>
                </a:lnTo>
                <a:lnTo>
                  <a:pt x="230" y="230"/>
                </a:lnTo>
                <a:lnTo>
                  <a:pt x="226" y="230"/>
                </a:lnTo>
                <a:lnTo>
                  <a:pt x="222" y="227"/>
                </a:lnTo>
                <a:lnTo>
                  <a:pt x="221" y="223"/>
                </a:lnTo>
                <a:lnTo>
                  <a:pt x="220" y="226"/>
                </a:lnTo>
                <a:lnTo>
                  <a:pt x="217" y="229"/>
                </a:lnTo>
                <a:lnTo>
                  <a:pt x="212" y="230"/>
                </a:lnTo>
                <a:lnTo>
                  <a:pt x="174" y="223"/>
                </a:lnTo>
                <a:lnTo>
                  <a:pt x="169" y="218"/>
                </a:lnTo>
                <a:lnTo>
                  <a:pt x="167" y="216"/>
                </a:lnTo>
                <a:lnTo>
                  <a:pt x="157" y="216"/>
                </a:lnTo>
                <a:lnTo>
                  <a:pt x="149" y="215"/>
                </a:lnTo>
                <a:lnTo>
                  <a:pt x="132" y="217"/>
                </a:lnTo>
                <a:lnTo>
                  <a:pt x="118" y="217"/>
                </a:lnTo>
                <a:lnTo>
                  <a:pt x="120" y="208"/>
                </a:lnTo>
                <a:lnTo>
                  <a:pt x="120" y="200"/>
                </a:lnTo>
                <a:lnTo>
                  <a:pt x="118" y="195"/>
                </a:lnTo>
                <a:lnTo>
                  <a:pt x="115" y="188"/>
                </a:lnTo>
                <a:lnTo>
                  <a:pt x="115" y="173"/>
                </a:lnTo>
                <a:lnTo>
                  <a:pt x="105" y="173"/>
                </a:lnTo>
                <a:lnTo>
                  <a:pt x="104" y="169"/>
                </a:lnTo>
                <a:lnTo>
                  <a:pt x="91" y="170"/>
                </a:lnTo>
                <a:lnTo>
                  <a:pt x="86" y="183"/>
                </a:lnTo>
                <a:lnTo>
                  <a:pt x="64" y="180"/>
                </a:lnTo>
                <a:lnTo>
                  <a:pt x="55" y="156"/>
                </a:lnTo>
                <a:lnTo>
                  <a:pt x="41" y="156"/>
                </a:lnTo>
                <a:lnTo>
                  <a:pt x="21" y="159"/>
                </a:lnTo>
                <a:lnTo>
                  <a:pt x="1" y="161"/>
                </a:lnTo>
                <a:lnTo>
                  <a:pt x="0" y="15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8" name="Freeform 126">
            <a:extLst>
              <a:ext uri="{FF2B5EF4-FFF2-40B4-BE49-F238E27FC236}">
                <a16:creationId xmlns:a16="http://schemas.microsoft.com/office/drawing/2014/main" id="{023C6BEE-191E-7121-7FD8-2BADCAAB313B}"/>
              </a:ext>
            </a:extLst>
          </p:cNvPr>
          <p:cNvSpPr>
            <a:spLocks/>
          </p:cNvSpPr>
          <p:nvPr/>
        </p:nvSpPr>
        <p:spPr bwMode="auto">
          <a:xfrm>
            <a:off x="6947936" y="5077250"/>
            <a:ext cx="428544" cy="291449"/>
          </a:xfrm>
          <a:custGeom>
            <a:avLst/>
            <a:gdLst/>
            <a:ahLst/>
            <a:cxnLst>
              <a:cxn ang="0">
                <a:pos x="153" y="0"/>
              </a:cxn>
              <a:cxn ang="0">
                <a:pos x="151" y="2"/>
              </a:cxn>
              <a:cxn ang="0">
                <a:pos x="148" y="3"/>
              </a:cxn>
              <a:cxn ang="0">
                <a:pos x="139" y="3"/>
              </a:cxn>
              <a:cxn ang="0">
                <a:pos x="131" y="5"/>
              </a:cxn>
              <a:cxn ang="0">
                <a:pos x="127" y="18"/>
              </a:cxn>
              <a:cxn ang="0">
                <a:pos x="133" y="32"/>
              </a:cxn>
              <a:cxn ang="0">
                <a:pos x="142" y="49"/>
              </a:cxn>
              <a:cxn ang="0">
                <a:pos x="156" y="50"/>
              </a:cxn>
              <a:cxn ang="0">
                <a:pos x="157" y="65"/>
              </a:cxn>
              <a:cxn ang="0">
                <a:pos x="146" y="65"/>
              </a:cxn>
              <a:cxn ang="0">
                <a:pos x="136" y="62"/>
              </a:cxn>
              <a:cxn ang="0">
                <a:pos x="123" y="53"/>
              </a:cxn>
              <a:cxn ang="0">
                <a:pos x="114" y="39"/>
              </a:cxn>
              <a:cxn ang="0">
                <a:pos x="110" y="39"/>
              </a:cxn>
              <a:cxn ang="0">
                <a:pos x="106" y="38"/>
              </a:cxn>
              <a:cxn ang="0">
                <a:pos x="105" y="33"/>
              </a:cxn>
              <a:cxn ang="0">
                <a:pos x="103" y="37"/>
              </a:cxn>
              <a:cxn ang="0">
                <a:pos x="101" y="39"/>
              </a:cxn>
              <a:cxn ang="0">
                <a:pos x="96" y="39"/>
              </a:cxn>
              <a:cxn ang="0">
                <a:pos x="58" y="33"/>
              </a:cxn>
              <a:cxn ang="0">
                <a:pos x="53" y="29"/>
              </a:cxn>
              <a:cxn ang="0">
                <a:pos x="51" y="27"/>
              </a:cxn>
              <a:cxn ang="0">
                <a:pos x="40" y="27"/>
              </a:cxn>
              <a:cxn ang="0">
                <a:pos x="34" y="26"/>
              </a:cxn>
              <a:cxn ang="0">
                <a:pos x="16" y="28"/>
              </a:cxn>
              <a:cxn ang="0">
                <a:pos x="16" y="40"/>
              </a:cxn>
              <a:cxn ang="0">
                <a:pos x="16" y="55"/>
              </a:cxn>
              <a:cxn ang="0">
                <a:pos x="0" y="55"/>
              </a:cxn>
              <a:cxn ang="0">
                <a:pos x="0" y="101"/>
              </a:cxn>
              <a:cxn ang="0">
                <a:pos x="4" y="109"/>
              </a:cxn>
              <a:cxn ang="0">
                <a:pos x="12" y="114"/>
              </a:cxn>
              <a:cxn ang="0">
                <a:pos x="21" y="118"/>
              </a:cxn>
              <a:cxn ang="0">
                <a:pos x="51" y="116"/>
              </a:cxn>
              <a:cxn ang="0">
                <a:pos x="83" y="121"/>
              </a:cxn>
              <a:cxn ang="0">
                <a:pos x="103" y="121"/>
              </a:cxn>
              <a:cxn ang="0">
                <a:pos x="117" y="116"/>
              </a:cxn>
              <a:cxn ang="0">
                <a:pos x="121" y="110"/>
              </a:cxn>
              <a:cxn ang="0">
                <a:pos x="123" y="105"/>
              </a:cxn>
              <a:cxn ang="0">
                <a:pos x="207" y="88"/>
              </a:cxn>
              <a:cxn ang="0">
                <a:pos x="207" y="65"/>
              </a:cxn>
              <a:cxn ang="0">
                <a:pos x="205" y="57"/>
              </a:cxn>
              <a:cxn ang="0">
                <a:pos x="210" y="50"/>
              </a:cxn>
              <a:cxn ang="0">
                <a:pos x="208" y="44"/>
              </a:cxn>
              <a:cxn ang="0">
                <a:pos x="202" y="28"/>
              </a:cxn>
              <a:cxn ang="0">
                <a:pos x="192" y="13"/>
              </a:cxn>
              <a:cxn ang="0">
                <a:pos x="183" y="7"/>
              </a:cxn>
              <a:cxn ang="0">
                <a:pos x="172" y="5"/>
              </a:cxn>
              <a:cxn ang="0">
                <a:pos x="153" y="0"/>
              </a:cxn>
            </a:cxnLst>
            <a:rect l="0" t="0" r="r" b="b"/>
            <a:pathLst>
              <a:path w="211" h="122">
                <a:moveTo>
                  <a:pt x="153" y="0"/>
                </a:moveTo>
                <a:lnTo>
                  <a:pt x="151" y="2"/>
                </a:lnTo>
                <a:lnTo>
                  <a:pt x="148" y="3"/>
                </a:lnTo>
                <a:lnTo>
                  <a:pt x="139" y="3"/>
                </a:lnTo>
                <a:lnTo>
                  <a:pt x="131" y="5"/>
                </a:lnTo>
                <a:lnTo>
                  <a:pt x="127" y="18"/>
                </a:lnTo>
                <a:lnTo>
                  <a:pt x="133" y="32"/>
                </a:lnTo>
                <a:lnTo>
                  <a:pt x="142" y="49"/>
                </a:lnTo>
                <a:lnTo>
                  <a:pt x="156" y="50"/>
                </a:lnTo>
                <a:lnTo>
                  <a:pt x="157" y="65"/>
                </a:lnTo>
                <a:lnTo>
                  <a:pt x="146" y="65"/>
                </a:lnTo>
                <a:lnTo>
                  <a:pt x="136" y="62"/>
                </a:lnTo>
                <a:lnTo>
                  <a:pt x="123" y="53"/>
                </a:lnTo>
                <a:lnTo>
                  <a:pt x="114" y="39"/>
                </a:lnTo>
                <a:lnTo>
                  <a:pt x="110" y="39"/>
                </a:lnTo>
                <a:lnTo>
                  <a:pt x="106" y="38"/>
                </a:lnTo>
                <a:lnTo>
                  <a:pt x="105" y="33"/>
                </a:lnTo>
                <a:lnTo>
                  <a:pt x="103" y="37"/>
                </a:lnTo>
                <a:lnTo>
                  <a:pt x="101" y="39"/>
                </a:lnTo>
                <a:lnTo>
                  <a:pt x="96" y="39"/>
                </a:lnTo>
                <a:lnTo>
                  <a:pt x="58" y="33"/>
                </a:lnTo>
                <a:lnTo>
                  <a:pt x="53" y="29"/>
                </a:lnTo>
                <a:lnTo>
                  <a:pt x="51" y="27"/>
                </a:lnTo>
                <a:lnTo>
                  <a:pt x="40" y="27"/>
                </a:lnTo>
                <a:lnTo>
                  <a:pt x="34" y="26"/>
                </a:lnTo>
                <a:lnTo>
                  <a:pt x="16" y="28"/>
                </a:lnTo>
                <a:lnTo>
                  <a:pt x="16" y="40"/>
                </a:lnTo>
                <a:lnTo>
                  <a:pt x="16" y="55"/>
                </a:lnTo>
                <a:lnTo>
                  <a:pt x="0" y="55"/>
                </a:lnTo>
                <a:lnTo>
                  <a:pt x="0" y="101"/>
                </a:lnTo>
                <a:lnTo>
                  <a:pt x="4" y="109"/>
                </a:lnTo>
                <a:lnTo>
                  <a:pt x="12" y="114"/>
                </a:lnTo>
                <a:lnTo>
                  <a:pt x="21" y="118"/>
                </a:lnTo>
                <a:lnTo>
                  <a:pt x="51" y="116"/>
                </a:lnTo>
                <a:lnTo>
                  <a:pt x="83" y="121"/>
                </a:lnTo>
                <a:lnTo>
                  <a:pt x="103" y="121"/>
                </a:lnTo>
                <a:lnTo>
                  <a:pt x="117" y="116"/>
                </a:lnTo>
                <a:lnTo>
                  <a:pt x="121" y="110"/>
                </a:lnTo>
                <a:lnTo>
                  <a:pt x="123" y="105"/>
                </a:lnTo>
                <a:lnTo>
                  <a:pt x="207" y="88"/>
                </a:lnTo>
                <a:lnTo>
                  <a:pt x="207" y="65"/>
                </a:lnTo>
                <a:lnTo>
                  <a:pt x="205" y="57"/>
                </a:lnTo>
                <a:lnTo>
                  <a:pt x="210" y="50"/>
                </a:lnTo>
                <a:lnTo>
                  <a:pt x="208" y="44"/>
                </a:lnTo>
                <a:lnTo>
                  <a:pt x="202" y="28"/>
                </a:lnTo>
                <a:lnTo>
                  <a:pt x="192" y="13"/>
                </a:lnTo>
                <a:lnTo>
                  <a:pt x="183" y="7"/>
                </a:lnTo>
                <a:lnTo>
                  <a:pt x="172" y="5"/>
                </a:lnTo>
                <a:lnTo>
                  <a:pt x="153"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9" name="Freeform 127">
            <a:extLst>
              <a:ext uri="{FF2B5EF4-FFF2-40B4-BE49-F238E27FC236}">
                <a16:creationId xmlns:a16="http://schemas.microsoft.com/office/drawing/2014/main" id="{2E9FB729-7ADA-9FD3-D4FC-FF0F2C2C7D8C}"/>
              </a:ext>
            </a:extLst>
          </p:cNvPr>
          <p:cNvSpPr>
            <a:spLocks/>
          </p:cNvSpPr>
          <p:nvPr/>
        </p:nvSpPr>
        <p:spPr bwMode="auto">
          <a:xfrm>
            <a:off x="6697952" y="5337749"/>
            <a:ext cx="426163" cy="397196"/>
          </a:xfrm>
          <a:custGeom>
            <a:avLst/>
            <a:gdLst/>
            <a:ahLst/>
            <a:cxnLst>
              <a:cxn ang="0">
                <a:pos x="142" y="9"/>
              </a:cxn>
              <a:cxn ang="0">
                <a:pos x="110" y="13"/>
              </a:cxn>
              <a:cxn ang="0">
                <a:pos x="97" y="13"/>
              </a:cxn>
              <a:cxn ang="0">
                <a:pos x="82" y="9"/>
              </a:cxn>
              <a:cxn ang="0">
                <a:pos x="34" y="9"/>
              </a:cxn>
              <a:cxn ang="0">
                <a:pos x="29" y="7"/>
              </a:cxn>
              <a:cxn ang="0">
                <a:pos x="22" y="2"/>
              </a:cxn>
              <a:cxn ang="0">
                <a:pos x="15" y="0"/>
              </a:cxn>
              <a:cxn ang="0">
                <a:pos x="0" y="1"/>
              </a:cxn>
              <a:cxn ang="0">
                <a:pos x="0" y="9"/>
              </a:cxn>
              <a:cxn ang="0">
                <a:pos x="8" y="24"/>
              </a:cxn>
              <a:cxn ang="0">
                <a:pos x="19" y="53"/>
              </a:cxn>
              <a:cxn ang="0">
                <a:pos x="30" y="90"/>
              </a:cxn>
              <a:cxn ang="0">
                <a:pos x="40" y="117"/>
              </a:cxn>
              <a:cxn ang="0">
                <a:pos x="50" y="135"/>
              </a:cxn>
              <a:cxn ang="0">
                <a:pos x="64" y="163"/>
              </a:cxn>
              <a:cxn ang="0">
                <a:pos x="77" y="160"/>
              </a:cxn>
              <a:cxn ang="0">
                <a:pos x="80" y="151"/>
              </a:cxn>
              <a:cxn ang="0">
                <a:pos x="82" y="151"/>
              </a:cxn>
              <a:cxn ang="0">
                <a:pos x="87" y="151"/>
              </a:cxn>
              <a:cxn ang="0">
                <a:pos x="88" y="157"/>
              </a:cxn>
              <a:cxn ang="0">
                <a:pos x="90" y="163"/>
              </a:cxn>
              <a:cxn ang="0">
                <a:pos x="105" y="165"/>
              </a:cxn>
              <a:cxn ang="0">
                <a:pos x="116" y="163"/>
              </a:cxn>
              <a:cxn ang="0">
                <a:pos x="120" y="162"/>
              </a:cxn>
              <a:cxn ang="0">
                <a:pos x="123" y="160"/>
              </a:cxn>
              <a:cxn ang="0">
                <a:pos x="123" y="61"/>
              </a:cxn>
              <a:cxn ang="0">
                <a:pos x="136" y="58"/>
              </a:cxn>
              <a:cxn ang="0">
                <a:pos x="136" y="16"/>
              </a:cxn>
              <a:cxn ang="0">
                <a:pos x="154" y="14"/>
              </a:cxn>
              <a:cxn ang="0">
                <a:pos x="175" y="15"/>
              </a:cxn>
              <a:cxn ang="0">
                <a:pos x="180" y="18"/>
              </a:cxn>
              <a:cxn ang="0">
                <a:pos x="182" y="20"/>
              </a:cxn>
              <a:cxn ang="0">
                <a:pos x="182" y="22"/>
              </a:cxn>
              <a:cxn ang="0">
                <a:pos x="193" y="16"/>
              </a:cxn>
              <a:cxn ang="0">
                <a:pos x="208" y="13"/>
              </a:cxn>
              <a:cxn ang="0">
                <a:pos x="192" y="10"/>
              </a:cxn>
              <a:cxn ang="0">
                <a:pos x="167" y="6"/>
              </a:cxn>
              <a:cxn ang="0">
                <a:pos x="142" y="9"/>
              </a:cxn>
            </a:cxnLst>
            <a:rect l="0" t="0" r="r" b="b"/>
            <a:pathLst>
              <a:path w="209" h="166">
                <a:moveTo>
                  <a:pt x="142" y="9"/>
                </a:moveTo>
                <a:lnTo>
                  <a:pt x="110" y="13"/>
                </a:lnTo>
                <a:lnTo>
                  <a:pt x="97" y="13"/>
                </a:lnTo>
                <a:lnTo>
                  <a:pt x="82" y="9"/>
                </a:lnTo>
                <a:lnTo>
                  <a:pt x="34" y="9"/>
                </a:lnTo>
                <a:lnTo>
                  <a:pt x="29" y="7"/>
                </a:lnTo>
                <a:lnTo>
                  <a:pt x="22" y="2"/>
                </a:lnTo>
                <a:lnTo>
                  <a:pt x="15" y="0"/>
                </a:lnTo>
                <a:lnTo>
                  <a:pt x="0" y="1"/>
                </a:lnTo>
                <a:lnTo>
                  <a:pt x="0" y="9"/>
                </a:lnTo>
                <a:lnTo>
                  <a:pt x="8" y="24"/>
                </a:lnTo>
                <a:lnTo>
                  <a:pt x="19" y="53"/>
                </a:lnTo>
                <a:lnTo>
                  <a:pt x="30" y="90"/>
                </a:lnTo>
                <a:lnTo>
                  <a:pt x="40" y="117"/>
                </a:lnTo>
                <a:lnTo>
                  <a:pt x="50" y="135"/>
                </a:lnTo>
                <a:lnTo>
                  <a:pt x="64" y="163"/>
                </a:lnTo>
                <a:lnTo>
                  <a:pt x="77" y="160"/>
                </a:lnTo>
                <a:lnTo>
                  <a:pt x="80" y="151"/>
                </a:lnTo>
                <a:lnTo>
                  <a:pt x="82" y="151"/>
                </a:lnTo>
                <a:lnTo>
                  <a:pt x="87" y="151"/>
                </a:lnTo>
                <a:lnTo>
                  <a:pt x="88" y="157"/>
                </a:lnTo>
                <a:lnTo>
                  <a:pt x="90" y="163"/>
                </a:lnTo>
                <a:lnTo>
                  <a:pt x="105" y="165"/>
                </a:lnTo>
                <a:lnTo>
                  <a:pt x="116" y="163"/>
                </a:lnTo>
                <a:lnTo>
                  <a:pt x="120" y="162"/>
                </a:lnTo>
                <a:lnTo>
                  <a:pt x="123" y="160"/>
                </a:lnTo>
                <a:lnTo>
                  <a:pt x="123" y="61"/>
                </a:lnTo>
                <a:lnTo>
                  <a:pt x="136" y="58"/>
                </a:lnTo>
                <a:lnTo>
                  <a:pt x="136" y="16"/>
                </a:lnTo>
                <a:lnTo>
                  <a:pt x="154" y="14"/>
                </a:lnTo>
                <a:lnTo>
                  <a:pt x="175" y="15"/>
                </a:lnTo>
                <a:lnTo>
                  <a:pt x="180" y="18"/>
                </a:lnTo>
                <a:lnTo>
                  <a:pt x="182" y="20"/>
                </a:lnTo>
                <a:lnTo>
                  <a:pt x="182" y="22"/>
                </a:lnTo>
                <a:lnTo>
                  <a:pt x="193" y="16"/>
                </a:lnTo>
                <a:lnTo>
                  <a:pt x="208" y="13"/>
                </a:lnTo>
                <a:lnTo>
                  <a:pt x="192" y="10"/>
                </a:lnTo>
                <a:lnTo>
                  <a:pt x="167" y="6"/>
                </a:lnTo>
                <a:lnTo>
                  <a:pt x="142" y="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0" name="Freeform 128">
            <a:extLst>
              <a:ext uri="{FF2B5EF4-FFF2-40B4-BE49-F238E27FC236}">
                <a16:creationId xmlns:a16="http://schemas.microsoft.com/office/drawing/2014/main" id="{1146543B-1428-549A-9460-D10F2A85E95E}"/>
              </a:ext>
            </a:extLst>
          </p:cNvPr>
          <p:cNvSpPr>
            <a:spLocks/>
          </p:cNvSpPr>
          <p:nvPr/>
        </p:nvSpPr>
        <p:spPr bwMode="auto">
          <a:xfrm>
            <a:off x="6947936" y="5371278"/>
            <a:ext cx="264269" cy="330137"/>
          </a:xfrm>
          <a:custGeom>
            <a:avLst/>
            <a:gdLst/>
            <a:ahLst/>
            <a:cxnLst>
              <a:cxn ang="0">
                <a:pos x="109" y="48"/>
              </a:cxn>
              <a:cxn ang="0">
                <a:pos x="104" y="47"/>
              </a:cxn>
              <a:cxn ang="0">
                <a:pos x="105" y="43"/>
              </a:cxn>
              <a:cxn ang="0">
                <a:pos x="101" y="38"/>
              </a:cxn>
              <a:cxn ang="0">
                <a:pos x="93" y="29"/>
              </a:cxn>
              <a:cxn ang="0">
                <a:pos x="86" y="13"/>
              </a:cxn>
              <a:cxn ang="0">
                <a:pos x="83" y="0"/>
              </a:cxn>
              <a:cxn ang="0">
                <a:pos x="69" y="4"/>
              </a:cxn>
              <a:cxn ang="0">
                <a:pos x="56" y="10"/>
              </a:cxn>
              <a:cxn ang="0">
                <a:pos x="56" y="5"/>
              </a:cxn>
              <a:cxn ang="0">
                <a:pos x="52" y="3"/>
              </a:cxn>
              <a:cxn ang="0">
                <a:pos x="36" y="2"/>
              </a:cxn>
              <a:cxn ang="0">
                <a:pos x="13" y="4"/>
              </a:cxn>
              <a:cxn ang="0">
                <a:pos x="13" y="47"/>
              </a:cxn>
              <a:cxn ang="0">
                <a:pos x="0" y="47"/>
              </a:cxn>
              <a:cxn ang="0">
                <a:pos x="0" y="101"/>
              </a:cxn>
              <a:cxn ang="0">
                <a:pos x="7" y="105"/>
              </a:cxn>
              <a:cxn ang="0">
                <a:pos x="12" y="113"/>
              </a:cxn>
              <a:cxn ang="0">
                <a:pos x="12" y="125"/>
              </a:cxn>
              <a:cxn ang="0">
                <a:pos x="8" y="128"/>
              </a:cxn>
              <a:cxn ang="0">
                <a:pos x="7" y="132"/>
              </a:cxn>
              <a:cxn ang="0">
                <a:pos x="11" y="137"/>
              </a:cxn>
              <a:cxn ang="0">
                <a:pos x="21" y="137"/>
              </a:cxn>
              <a:cxn ang="0">
                <a:pos x="30" y="132"/>
              </a:cxn>
              <a:cxn ang="0">
                <a:pos x="40" y="125"/>
              </a:cxn>
              <a:cxn ang="0">
                <a:pos x="46" y="112"/>
              </a:cxn>
              <a:cxn ang="0">
                <a:pos x="53" y="108"/>
              </a:cxn>
              <a:cxn ang="0">
                <a:pos x="61" y="107"/>
              </a:cxn>
              <a:cxn ang="0">
                <a:pos x="66" y="113"/>
              </a:cxn>
              <a:cxn ang="0">
                <a:pos x="70" y="115"/>
              </a:cxn>
              <a:cxn ang="0">
                <a:pos x="77" y="115"/>
              </a:cxn>
              <a:cxn ang="0">
                <a:pos x="82" y="105"/>
              </a:cxn>
              <a:cxn ang="0">
                <a:pos x="87" y="95"/>
              </a:cxn>
              <a:cxn ang="0">
                <a:pos x="94" y="90"/>
              </a:cxn>
              <a:cxn ang="0">
                <a:pos x="105" y="87"/>
              </a:cxn>
              <a:cxn ang="0">
                <a:pos x="112" y="83"/>
              </a:cxn>
              <a:cxn ang="0">
                <a:pos x="115" y="79"/>
              </a:cxn>
              <a:cxn ang="0">
                <a:pos x="120" y="77"/>
              </a:cxn>
              <a:cxn ang="0">
                <a:pos x="128" y="69"/>
              </a:cxn>
              <a:cxn ang="0">
                <a:pos x="126" y="66"/>
              </a:cxn>
              <a:cxn ang="0">
                <a:pos x="120" y="60"/>
              </a:cxn>
              <a:cxn ang="0">
                <a:pos x="115" y="59"/>
              </a:cxn>
              <a:cxn ang="0">
                <a:pos x="111" y="56"/>
              </a:cxn>
              <a:cxn ang="0">
                <a:pos x="109" y="48"/>
              </a:cxn>
            </a:cxnLst>
            <a:rect l="0" t="0" r="r" b="b"/>
            <a:pathLst>
              <a:path w="129" h="138">
                <a:moveTo>
                  <a:pt x="109" y="48"/>
                </a:moveTo>
                <a:lnTo>
                  <a:pt x="104" y="47"/>
                </a:lnTo>
                <a:lnTo>
                  <a:pt x="105" y="43"/>
                </a:lnTo>
                <a:lnTo>
                  <a:pt x="101" y="38"/>
                </a:lnTo>
                <a:lnTo>
                  <a:pt x="93" y="29"/>
                </a:lnTo>
                <a:lnTo>
                  <a:pt x="86" y="13"/>
                </a:lnTo>
                <a:lnTo>
                  <a:pt x="83" y="0"/>
                </a:lnTo>
                <a:lnTo>
                  <a:pt x="69" y="4"/>
                </a:lnTo>
                <a:lnTo>
                  <a:pt x="56" y="10"/>
                </a:lnTo>
                <a:lnTo>
                  <a:pt x="56" y="5"/>
                </a:lnTo>
                <a:lnTo>
                  <a:pt x="52" y="3"/>
                </a:lnTo>
                <a:lnTo>
                  <a:pt x="36" y="2"/>
                </a:lnTo>
                <a:lnTo>
                  <a:pt x="13" y="4"/>
                </a:lnTo>
                <a:lnTo>
                  <a:pt x="13" y="47"/>
                </a:lnTo>
                <a:lnTo>
                  <a:pt x="0" y="47"/>
                </a:lnTo>
                <a:lnTo>
                  <a:pt x="0" y="101"/>
                </a:lnTo>
                <a:lnTo>
                  <a:pt x="7" y="105"/>
                </a:lnTo>
                <a:lnTo>
                  <a:pt x="12" y="113"/>
                </a:lnTo>
                <a:lnTo>
                  <a:pt x="12" y="125"/>
                </a:lnTo>
                <a:lnTo>
                  <a:pt x="8" y="128"/>
                </a:lnTo>
                <a:lnTo>
                  <a:pt x="7" y="132"/>
                </a:lnTo>
                <a:lnTo>
                  <a:pt x="11" y="137"/>
                </a:lnTo>
                <a:lnTo>
                  <a:pt x="21" y="137"/>
                </a:lnTo>
                <a:lnTo>
                  <a:pt x="30" y="132"/>
                </a:lnTo>
                <a:lnTo>
                  <a:pt x="40" y="125"/>
                </a:lnTo>
                <a:lnTo>
                  <a:pt x="46" y="112"/>
                </a:lnTo>
                <a:lnTo>
                  <a:pt x="53" y="108"/>
                </a:lnTo>
                <a:lnTo>
                  <a:pt x="61" y="107"/>
                </a:lnTo>
                <a:lnTo>
                  <a:pt x="66" y="113"/>
                </a:lnTo>
                <a:lnTo>
                  <a:pt x="70" y="115"/>
                </a:lnTo>
                <a:lnTo>
                  <a:pt x="77" y="115"/>
                </a:lnTo>
                <a:lnTo>
                  <a:pt x="82" y="105"/>
                </a:lnTo>
                <a:lnTo>
                  <a:pt x="87" y="95"/>
                </a:lnTo>
                <a:lnTo>
                  <a:pt x="94" y="90"/>
                </a:lnTo>
                <a:lnTo>
                  <a:pt x="105" y="87"/>
                </a:lnTo>
                <a:lnTo>
                  <a:pt x="112" y="83"/>
                </a:lnTo>
                <a:lnTo>
                  <a:pt x="115" y="79"/>
                </a:lnTo>
                <a:lnTo>
                  <a:pt x="120" y="77"/>
                </a:lnTo>
                <a:lnTo>
                  <a:pt x="128" y="69"/>
                </a:lnTo>
                <a:lnTo>
                  <a:pt x="126" y="66"/>
                </a:lnTo>
                <a:lnTo>
                  <a:pt x="120" y="60"/>
                </a:lnTo>
                <a:lnTo>
                  <a:pt x="115" y="59"/>
                </a:lnTo>
                <a:lnTo>
                  <a:pt x="111" y="56"/>
                </a:lnTo>
                <a:lnTo>
                  <a:pt x="109" y="4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1" name="Freeform 129">
            <a:extLst>
              <a:ext uri="{FF2B5EF4-FFF2-40B4-BE49-F238E27FC236}">
                <a16:creationId xmlns:a16="http://schemas.microsoft.com/office/drawing/2014/main" id="{C641E83B-66E7-8C7C-3160-849FAC661B9F}"/>
              </a:ext>
            </a:extLst>
          </p:cNvPr>
          <p:cNvSpPr>
            <a:spLocks/>
          </p:cNvSpPr>
          <p:nvPr/>
        </p:nvSpPr>
        <p:spPr bwMode="auto">
          <a:xfrm>
            <a:off x="7559802" y="4429871"/>
            <a:ext cx="254745" cy="389459"/>
          </a:xfrm>
          <a:custGeom>
            <a:avLst/>
            <a:gdLst/>
            <a:ahLst/>
            <a:cxnLst>
              <a:cxn ang="0">
                <a:pos x="3" y="162"/>
              </a:cxn>
              <a:cxn ang="0">
                <a:pos x="29" y="146"/>
              </a:cxn>
              <a:cxn ang="0">
                <a:pos x="52" y="123"/>
              </a:cxn>
              <a:cxn ang="0">
                <a:pos x="71" y="104"/>
              </a:cxn>
              <a:cxn ang="0">
                <a:pos x="86" y="84"/>
              </a:cxn>
              <a:cxn ang="0">
                <a:pos x="106" y="49"/>
              </a:cxn>
              <a:cxn ang="0">
                <a:pos x="116" y="31"/>
              </a:cxn>
              <a:cxn ang="0">
                <a:pos x="123" y="18"/>
              </a:cxn>
              <a:cxn ang="0">
                <a:pos x="125" y="0"/>
              </a:cxn>
              <a:cxn ang="0">
                <a:pos x="116" y="0"/>
              </a:cxn>
              <a:cxn ang="0">
                <a:pos x="111" y="2"/>
              </a:cxn>
              <a:cxn ang="0">
                <a:pos x="98" y="4"/>
              </a:cxn>
              <a:cxn ang="0">
                <a:pos x="52" y="10"/>
              </a:cxn>
              <a:cxn ang="0">
                <a:pos x="29" y="13"/>
              </a:cxn>
              <a:cxn ang="0">
                <a:pos x="22" y="9"/>
              </a:cxn>
              <a:cxn ang="0">
                <a:pos x="13" y="19"/>
              </a:cxn>
              <a:cxn ang="0">
                <a:pos x="16" y="22"/>
              </a:cxn>
              <a:cxn ang="0">
                <a:pos x="13" y="27"/>
              </a:cxn>
              <a:cxn ang="0">
                <a:pos x="24" y="33"/>
              </a:cxn>
              <a:cxn ang="0">
                <a:pos x="59" y="51"/>
              </a:cxn>
              <a:cxn ang="0">
                <a:pos x="75" y="52"/>
              </a:cxn>
              <a:cxn ang="0">
                <a:pos x="42" y="96"/>
              </a:cxn>
              <a:cxn ang="0">
                <a:pos x="25" y="101"/>
              </a:cxn>
              <a:cxn ang="0">
                <a:pos x="23" y="108"/>
              </a:cxn>
              <a:cxn ang="0">
                <a:pos x="7" y="106"/>
              </a:cxn>
              <a:cxn ang="0">
                <a:pos x="0" y="121"/>
              </a:cxn>
              <a:cxn ang="0">
                <a:pos x="0" y="155"/>
              </a:cxn>
              <a:cxn ang="0">
                <a:pos x="3" y="162"/>
              </a:cxn>
            </a:cxnLst>
            <a:rect l="0" t="0" r="r" b="b"/>
            <a:pathLst>
              <a:path w="126" h="163">
                <a:moveTo>
                  <a:pt x="3" y="162"/>
                </a:moveTo>
                <a:lnTo>
                  <a:pt x="29" y="146"/>
                </a:lnTo>
                <a:lnTo>
                  <a:pt x="52" y="123"/>
                </a:lnTo>
                <a:lnTo>
                  <a:pt x="71" y="104"/>
                </a:lnTo>
                <a:lnTo>
                  <a:pt x="86" y="84"/>
                </a:lnTo>
                <a:lnTo>
                  <a:pt x="106" y="49"/>
                </a:lnTo>
                <a:lnTo>
                  <a:pt x="116" y="31"/>
                </a:lnTo>
                <a:lnTo>
                  <a:pt x="123" y="18"/>
                </a:lnTo>
                <a:lnTo>
                  <a:pt x="125" y="0"/>
                </a:lnTo>
                <a:lnTo>
                  <a:pt x="116" y="0"/>
                </a:lnTo>
                <a:lnTo>
                  <a:pt x="111" y="2"/>
                </a:lnTo>
                <a:lnTo>
                  <a:pt x="98" y="4"/>
                </a:lnTo>
                <a:lnTo>
                  <a:pt x="52" y="10"/>
                </a:lnTo>
                <a:lnTo>
                  <a:pt x="29" y="13"/>
                </a:lnTo>
                <a:lnTo>
                  <a:pt x="22" y="9"/>
                </a:lnTo>
                <a:lnTo>
                  <a:pt x="13" y="19"/>
                </a:lnTo>
                <a:lnTo>
                  <a:pt x="16" y="22"/>
                </a:lnTo>
                <a:lnTo>
                  <a:pt x="13" y="27"/>
                </a:lnTo>
                <a:lnTo>
                  <a:pt x="24" y="33"/>
                </a:lnTo>
                <a:lnTo>
                  <a:pt x="59" y="51"/>
                </a:lnTo>
                <a:lnTo>
                  <a:pt x="75" y="52"/>
                </a:lnTo>
                <a:lnTo>
                  <a:pt x="42" y="96"/>
                </a:lnTo>
                <a:lnTo>
                  <a:pt x="25" y="101"/>
                </a:lnTo>
                <a:lnTo>
                  <a:pt x="23" y="108"/>
                </a:lnTo>
                <a:lnTo>
                  <a:pt x="7" y="106"/>
                </a:lnTo>
                <a:lnTo>
                  <a:pt x="0" y="121"/>
                </a:lnTo>
                <a:lnTo>
                  <a:pt x="0" y="155"/>
                </a:lnTo>
                <a:lnTo>
                  <a:pt x="3" y="16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2" name="Freeform 130">
            <a:extLst>
              <a:ext uri="{FF2B5EF4-FFF2-40B4-BE49-F238E27FC236}">
                <a16:creationId xmlns:a16="http://schemas.microsoft.com/office/drawing/2014/main" id="{EBFEB45B-3999-9F83-F6B5-23C287FB088F}"/>
              </a:ext>
            </a:extLst>
          </p:cNvPr>
          <p:cNvSpPr>
            <a:spLocks/>
          </p:cNvSpPr>
          <p:nvPr/>
        </p:nvSpPr>
        <p:spPr bwMode="auto">
          <a:xfrm>
            <a:off x="7336007" y="4656841"/>
            <a:ext cx="238080" cy="301767"/>
          </a:xfrm>
          <a:custGeom>
            <a:avLst/>
            <a:gdLst/>
            <a:ahLst/>
            <a:cxnLst>
              <a:cxn ang="0">
                <a:pos x="71" y="115"/>
              </a:cxn>
              <a:cxn ang="0">
                <a:pos x="90" y="100"/>
              </a:cxn>
              <a:cxn ang="0">
                <a:pos x="110" y="69"/>
              </a:cxn>
              <a:cxn ang="0">
                <a:pos x="113" y="67"/>
              </a:cxn>
              <a:cxn ang="0">
                <a:pos x="109" y="60"/>
              </a:cxn>
              <a:cxn ang="0">
                <a:pos x="109" y="27"/>
              </a:cxn>
              <a:cxn ang="0">
                <a:pos x="117" y="12"/>
              </a:cxn>
              <a:cxn ang="0">
                <a:pos x="113" y="6"/>
              </a:cxn>
              <a:cxn ang="0">
                <a:pos x="91" y="10"/>
              </a:cxn>
              <a:cxn ang="0">
                <a:pos x="83" y="18"/>
              </a:cxn>
              <a:cxn ang="0">
                <a:pos x="63" y="15"/>
              </a:cxn>
              <a:cxn ang="0">
                <a:pos x="44" y="2"/>
              </a:cxn>
              <a:cxn ang="0">
                <a:pos x="30" y="0"/>
              </a:cxn>
              <a:cxn ang="0">
                <a:pos x="27" y="2"/>
              </a:cxn>
              <a:cxn ang="0">
                <a:pos x="11" y="6"/>
              </a:cxn>
              <a:cxn ang="0">
                <a:pos x="12" y="13"/>
              </a:cxn>
              <a:cxn ang="0">
                <a:pos x="16" y="40"/>
              </a:cxn>
              <a:cxn ang="0">
                <a:pos x="0" y="57"/>
              </a:cxn>
              <a:cxn ang="0">
                <a:pos x="5" y="64"/>
              </a:cxn>
              <a:cxn ang="0">
                <a:pos x="6" y="72"/>
              </a:cxn>
              <a:cxn ang="0">
                <a:pos x="3" y="78"/>
              </a:cxn>
              <a:cxn ang="0">
                <a:pos x="52" y="109"/>
              </a:cxn>
              <a:cxn ang="0">
                <a:pos x="52" y="112"/>
              </a:cxn>
              <a:cxn ang="0">
                <a:pos x="55" y="117"/>
              </a:cxn>
              <a:cxn ang="0">
                <a:pos x="69" y="125"/>
              </a:cxn>
              <a:cxn ang="0">
                <a:pos x="71" y="115"/>
              </a:cxn>
            </a:cxnLst>
            <a:rect l="0" t="0" r="r" b="b"/>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lnTo>
                  <a:pt x="71" y="11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3" name="Freeform 131">
            <a:extLst>
              <a:ext uri="{FF2B5EF4-FFF2-40B4-BE49-F238E27FC236}">
                <a16:creationId xmlns:a16="http://schemas.microsoft.com/office/drawing/2014/main" id="{40D8A6C5-C943-FBB9-B72B-1015B6899132}"/>
              </a:ext>
            </a:extLst>
          </p:cNvPr>
          <p:cNvSpPr>
            <a:spLocks/>
          </p:cNvSpPr>
          <p:nvPr/>
        </p:nvSpPr>
        <p:spPr bwMode="auto">
          <a:xfrm>
            <a:off x="7336007" y="4656841"/>
            <a:ext cx="238080" cy="301767"/>
          </a:xfrm>
          <a:custGeom>
            <a:avLst/>
            <a:gdLst/>
            <a:ahLst/>
            <a:cxnLst>
              <a:cxn ang="0">
                <a:pos x="71" y="115"/>
              </a:cxn>
              <a:cxn ang="0">
                <a:pos x="90" y="100"/>
              </a:cxn>
              <a:cxn ang="0">
                <a:pos x="110" y="69"/>
              </a:cxn>
              <a:cxn ang="0">
                <a:pos x="113" y="67"/>
              </a:cxn>
              <a:cxn ang="0">
                <a:pos x="109" y="60"/>
              </a:cxn>
              <a:cxn ang="0">
                <a:pos x="109" y="27"/>
              </a:cxn>
              <a:cxn ang="0">
                <a:pos x="117" y="12"/>
              </a:cxn>
              <a:cxn ang="0">
                <a:pos x="113" y="6"/>
              </a:cxn>
              <a:cxn ang="0">
                <a:pos x="91" y="10"/>
              </a:cxn>
              <a:cxn ang="0">
                <a:pos x="83" y="18"/>
              </a:cxn>
              <a:cxn ang="0">
                <a:pos x="63" y="15"/>
              </a:cxn>
              <a:cxn ang="0">
                <a:pos x="44" y="2"/>
              </a:cxn>
              <a:cxn ang="0">
                <a:pos x="30" y="0"/>
              </a:cxn>
              <a:cxn ang="0">
                <a:pos x="27" y="2"/>
              </a:cxn>
              <a:cxn ang="0">
                <a:pos x="11" y="6"/>
              </a:cxn>
              <a:cxn ang="0">
                <a:pos x="12" y="13"/>
              </a:cxn>
              <a:cxn ang="0">
                <a:pos x="16" y="40"/>
              </a:cxn>
              <a:cxn ang="0">
                <a:pos x="0" y="57"/>
              </a:cxn>
              <a:cxn ang="0">
                <a:pos x="5" y="64"/>
              </a:cxn>
              <a:cxn ang="0">
                <a:pos x="6" y="72"/>
              </a:cxn>
              <a:cxn ang="0">
                <a:pos x="3" y="78"/>
              </a:cxn>
              <a:cxn ang="0">
                <a:pos x="52" y="109"/>
              </a:cxn>
              <a:cxn ang="0">
                <a:pos x="52" y="112"/>
              </a:cxn>
              <a:cxn ang="0">
                <a:pos x="55" y="117"/>
              </a:cxn>
              <a:cxn ang="0">
                <a:pos x="69" y="125"/>
              </a:cxn>
            </a:cxnLst>
            <a:rect l="0" t="0" r="r" b="b"/>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4" name="Freeform 132">
            <a:extLst>
              <a:ext uri="{FF2B5EF4-FFF2-40B4-BE49-F238E27FC236}">
                <a16:creationId xmlns:a16="http://schemas.microsoft.com/office/drawing/2014/main" id="{0E1C07E6-306D-6B8C-FDBF-B57358581DD3}"/>
              </a:ext>
            </a:extLst>
          </p:cNvPr>
          <p:cNvSpPr>
            <a:spLocks/>
          </p:cNvSpPr>
          <p:nvPr/>
        </p:nvSpPr>
        <p:spPr bwMode="auto">
          <a:xfrm>
            <a:off x="7212206" y="4677473"/>
            <a:ext cx="159513" cy="180544"/>
          </a:xfrm>
          <a:custGeom>
            <a:avLst/>
            <a:gdLst/>
            <a:ahLst/>
            <a:cxnLst>
              <a:cxn ang="0">
                <a:pos x="16" y="5"/>
              </a:cxn>
              <a:cxn ang="0">
                <a:pos x="15" y="7"/>
              </a:cxn>
              <a:cxn ang="0">
                <a:pos x="14" y="15"/>
              </a:cxn>
              <a:cxn ang="0">
                <a:pos x="12" y="19"/>
              </a:cxn>
              <a:cxn ang="0">
                <a:pos x="11" y="29"/>
              </a:cxn>
              <a:cxn ang="0">
                <a:pos x="1" y="51"/>
              </a:cxn>
              <a:cxn ang="0">
                <a:pos x="0" y="61"/>
              </a:cxn>
              <a:cxn ang="0">
                <a:pos x="2" y="75"/>
              </a:cxn>
              <a:cxn ang="0">
                <a:pos x="12" y="72"/>
              </a:cxn>
              <a:cxn ang="0">
                <a:pos x="30" y="66"/>
              </a:cxn>
              <a:cxn ang="0">
                <a:pos x="45" y="54"/>
              </a:cxn>
              <a:cxn ang="0">
                <a:pos x="47" y="51"/>
              </a:cxn>
              <a:cxn ang="0">
                <a:pos x="60" y="48"/>
              </a:cxn>
              <a:cxn ang="0">
                <a:pos x="78" y="33"/>
              </a:cxn>
              <a:cxn ang="0">
                <a:pos x="71" y="10"/>
              </a:cxn>
              <a:cxn ang="0">
                <a:pos x="71" y="5"/>
              </a:cxn>
              <a:cxn ang="0">
                <a:pos x="71" y="1"/>
              </a:cxn>
              <a:cxn ang="0">
                <a:pos x="69" y="0"/>
              </a:cxn>
              <a:cxn ang="0">
                <a:pos x="43" y="3"/>
              </a:cxn>
              <a:cxn ang="0">
                <a:pos x="22" y="3"/>
              </a:cxn>
              <a:cxn ang="0">
                <a:pos x="16" y="5"/>
              </a:cxn>
            </a:cxnLst>
            <a:rect l="0" t="0" r="r" b="b"/>
            <a:pathLst>
              <a:path w="79" h="76">
                <a:moveTo>
                  <a:pt x="16" y="5"/>
                </a:moveTo>
                <a:lnTo>
                  <a:pt x="15" y="7"/>
                </a:lnTo>
                <a:lnTo>
                  <a:pt x="14" y="15"/>
                </a:lnTo>
                <a:lnTo>
                  <a:pt x="12" y="19"/>
                </a:lnTo>
                <a:lnTo>
                  <a:pt x="11" y="29"/>
                </a:lnTo>
                <a:lnTo>
                  <a:pt x="1" y="51"/>
                </a:lnTo>
                <a:lnTo>
                  <a:pt x="0" y="61"/>
                </a:lnTo>
                <a:lnTo>
                  <a:pt x="2" y="75"/>
                </a:lnTo>
                <a:lnTo>
                  <a:pt x="12" y="72"/>
                </a:lnTo>
                <a:lnTo>
                  <a:pt x="30" y="66"/>
                </a:lnTo>
                <a:lnTo>
                  <a:pt x="45" y="54"/>
                </a:lnTo>
                <a:lnTo>
                  <a:pt x="47" y="51"/>
                </a:lnTo>
                <a:lnTo>
                  <a:pt x="60" y="48"/>
                </a:lnTo>
                <a:lnTo>
                  <a:pt x="78" y="33"/>
                </a:lnTo>
                <a:lnTo>
                  <a:pt x="71" y="10"/>
                </a:lnTo>
                <a:lnTo>
                  <a:pt x="71" y="5"/>
                </a:lnTo>
                <a:lnTo>
                  <a:pt x="71" y="1"/>
                </a:lnTo>
                <a:lnTo>
                  <a:pt x="69" y="0"/>
                </a:lnTo>
                <a:lnTo>
                  <a:pt x="43" y="3"/>
                </a:lnTo>
                <a:lnTo>
                  <a:pt x="22" y="3"/>
                </a:lnTo>
                <a:lnTo>
                  <a:pt x="16" y="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5" name="Freeform 133">
            <a:extLst>
              <a:ext uri="{FF2B5EF4-FFF2-40B4-BE49-F238E27FC236}">
                <a16:creationId xmlns:a16="http://schemas.microsoft.com/office/drawing/2014/main" id="{BD38A771-99E0-B18F-1AF8-0358268AD9BC}"/>
              </a:ext>
            </a:extLst>
          </p:cNvPr>
          <p:cNvSpPr>
            <a:spLocks/>
          </p:cNvSpPr>
          <p:nvPr/>
        </p:nvSpPr>
        <p:spPr bwMode="auto">
          <a:xfrm>
            <a:off x="7324103" y="4249327"/>
            <a:ext cx="390451" cy="453939"/>
          </a:xfrm>
          <a:custGeom>
            <a:avLst/>
            <a:gdLst/>
            <a:ahLst/>
            <a:cxnLst>
              <a:cxn ang="0">
                <a:pos x="72" y="0"/>
              </a:cxn>
              <a:cxn ang="0">
                <a:pos x="66" y="5"/>
              </a:cxn>
              <a:cxn ang="0">
                <a:pos x="56" y="10"/>
              </a:cxn>
              <a:cxn ang="0">
                <a:pos x="47" y="20"/>
              </a:cxn>
              <a:cxn ang="0">
                <a:pos x="39" y="30"/>
              </a:cxn>
              <a:cxn ang="0">
                <a:pos x="37" y="40"/>
              </a:cxn>
              <a:cxn ang="0">
                <a:pos x="33" y="50"/>
              </a:cxn>
              <a:cxn ang="0">
                <a:pos x="25" y="64"/>
              </a:cxn>
              <a:cxn ang="0">
                <a:pos x="15" y="73"/>
              </a:cxn>
              <a:cxn ang="0">
                <a:pos x="8" y="81"/>
              </a:cxn>
              <a:cxn ang="0">
                <a:pos x="3" y="91"/>
              </a:cxn>
              <a:cxn ang="0">
                <a:pos x="3" y="113"/>
              </a:cxn>
              <a:cxn ang="0">
                <a:pos x="0" y="118"/>
              </a:cxn>
              <a:cxn ang="0">
                <a:pos x="1" y="121"/>
              </a:cxn>
              <a:cxn ang="0">
                <a:pos x="4" y="126"/>
              </a:cxn>
              <a:cxn ang="0">
                <a:pos x="22" y="141"/>
              </a:cxn>
              <a:cxn ang="0">
                <a:pos x="31" y="154"/>
              </a:cxn>
              <a:cxn ang="0">
                <a:pos x="35" y="171"/>
              </a:cxn>
              <a:cxn ang="0">
                <a:pos x="49" y="173"/>
              </a:cxn>
              <a:cxn ang="0">
                <a:pos x="67" y="186"/>
              </a:cxn>
              <a:cxn ang="0">
                <a:pos x="88" y="189"/>
              </a:cxn>
              <a:cxn ang="0">
                <a:pos x="95" y="181"/>
              </a:cxn>
              <a:cxn ang="0">
                <a:pos x="117" y="177"/>
              </a:cxn>
              <a:cxn ang="0">
                <a:pos x="121" y="183"/>
              </a:cxn>
              <a:cxn ang="0">
                <a:pos x="137" y="184"/>
              </a:cxn>
              <a:cxn ang="0">
                <a:pos x="141" y="177"/>
              </a:cxn>
              <a:cxn ang="0">
                <a:pos x="156" y="173"/>
              </a:cxn>
              <a:cxn ang="0">
                <a:pos x="191" y="129"/>
              </a:cxn>
              <a:cxn ang="0">
                <a:pos x="175" y="128"/>
              </a:cxn>
              <a:cxn ang="0">
                <a:pos x="139" y="110"/>
              </a:cxn>
              <a:cxn ang="0">
                <a:pos x="127" y="103"/>
              </a:cxn>
              <a:cxn ang="0">
                <a:pos x="131" y="99"/>
              </a:cxn>
              <a:cxn ang="0">
                <a:pos x="127" y="95"/>
              </a:cxn>
              <a:cxn ang="0">
                <a:pos x="113" y="93"/>
              </a:cxn>
              <a:cxn ang="0">
                <a:pos x="112" y="81"/>
              </a:cxn>
              <a:cxn ang="0">
                <a:pos x="119" y="72"/>
              </a:cxn>
              <a:cxn ang="0">
                <a:pos x="123" y="74"/>
              </a:cxn>
              <a:cxn ang="0">
                <a:pos x="127" y="69"/>
              </a:cxn>
              <a:cxn ang="0">
                <a:pos x="125" y="64"/>
              </a:cxn>
              <a:cxn ang="0">
                <a:pos x="118" y="56"/>
              </a:cxn>
              <a:cxn ang="0">
                <a:pos x="103" y="43"/>
              </a:cxn>
              <a:cxn ang="0">
                <a:pos x="91" y="32"/>
              </a:cxn>
              <a:cxn ang="0">
                <a:pos x="76" y="14"/>
              </a:cxn>
              <a:cxn ang="0">
                <a:pos x="74" y="6"/>
              </a:cxn>
              <a:cxn ang="0">
                <a:pos x="72" y="0"/>
              </a:cxn>
            </a:cxnLst>
            <a:rect l="0" t="0" r="r" b="b"/>
            <a:pathLst>
              <a:path w="192" h="190">
                <a:moveTo>
                  <a:pt x="72" y="0"/>
                </a:moveTo>
                <a:lnTo>
                  <a:pt x="66" y="5"/>
                </a:lnTo>
                <a:lnTo>
                  <a:pt x="56" y="10"/>
                </a:lnTo>
                <a:lnTo>
                  <a:pt x="47" y="20"/>
                </a:lnTo>
                <a:lnTo>
                  <a:pt x="39" y="30"/>
                </a:lnTo>
                <a:lnTo>
                  <a:pt x="37" y="40"/>
                </a:lnTo>
                <a:lnTo>
                  <a:pt x="33" y="50"/>
                </a:lnTo>
                <a:lnTo>
                  <a:pt x="25" y="64"/>
                </a:lnTo>
                <a:lnTo>
                  <a:pt x="15" y="73"/>
                </a:lnTo>
                <a:lnTo>
                  <a:pt x="8" y="81"/>
                </a:lnTo>
                <a:lnTo>
                  <a:pt x="3" y="91"/>
                </a:lnTo>
                <a:lnTo>
                  <a:pt x="3" y="113"/>
                </a:lnTo>
                <a:lnTo>
                  <a:pt x="0" y="118"/>
                </a:lnTo>
                <a:lnTo>
                  <a:pt x="1" y="121"/>
                </a:lnTo>
                <a:lnTo>
                  <a:pt x="4" y="126"/>
                </a:lnTo>
                <a:lnTo>
                  <a:pt x="22" y="141"/>
                </a:lnTo>
                <a:lnTo>
                  <a:pt x="31" y="154"/>
                </a:lnTo>
                <a:lnTo>
                  <a:pt x="35" y="171"/>
                </a:lnTo>
                <a:lnTo>
                  <a:pt x="49" y="173"/>
                </a:lnTo>
                <a:lnTo>
                  <a:pt x="67" y="186"/>
                </a:lnTo>
                <a:lnTo>
                  <a:pt x="88" y="189"/>
                </a:lnTo>
                <a:lnTo>
                  <a:pt x="95" y="181"/>
                </a:lnTo>
                <a:lnTo>
                  <a:pt x="117" y="177"/>
                </a:lnTo>
                <a:lnTo>
                  <a:pt x="121" y="183"/>
                </a:lnTo>
                <a:lnTo>
                  <a:pt x="137" y="184"/>
                </a:lnTo>
                <a:lnTo>
                  <a:pt x="141" y="177"/>
                </a:lnTo>
                <a:lnTo>
                  <a:pt x="156" y="173"/>
                </a:lnTo>
                <a:lnTo>
                  <a:pt x="191" y="129"/>
                </a:lnTo>
                <a:lnTo>
                  <a:pt x="175" y="128"/>
                </a:lnTo>
                <a:lnTo>
                  <a:pt x="139" y="110"/>
                </a:lnTo>
                <a:lnTo>
                  <a:pt x="127" y="103"/>
                </a:lnTo>
                <a:lnTo>
                  <a:pt x="131" y="99"/>
                </a:lnTo>
                <a:lnTo>
                  <a:pt x="127" y="95"/>
                </a:lnTo>
                <a:lnTo>
                  <a:pt x="113" y="93"/>
                </a:lnTo>
                <a:lnTo>
                  <a:pt x="112" y="81"/>
                </a:lnTo>
                <a:lnTo>
                  <a:pt x="119" y="72"/>
                </a:lnTo>
                <a:lnTo>
                  <a:pt x="123" y="74"/>
                </a:lnTo>
                <a:lnTo>
                  <a:pt x="127" y="69"/>
                </a:lnTo>
                <a:lnTo>
                  <a:pt x="125" y="64"/>
                </a:lnTo>
                <a:lnTo>
                  <a:pt x="118" y="56"/>
                </a:lnTo>
                <a:lnTo>
                  <a:pt x="103" y="43"/>
                </a:lnTo>
                <a:lnTo>
                  <a:pt x="91" y="32"/>
                </a:lnTo>
                <a:lnTo>
                  <a:pt x="76" y="14"/>
                </a:lnTo>
                <a:lnTo>
                  <a:pt x="74" y="6"/>
                </a:lnTo>
                <a:lnTo>
                  <a:pt x="72"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6" name="Freeform 134">
            <a:extLst>
              <a:ext uri="{FF2B5EF4-FFF2-40B4-BE49-F238E27FC236}">
                <a16:creationId xmlns:a16="http://schemas.microsoft.com/office/drawing/2014/main" id="{67CC336C-6755-F8B5-2B7A-516B352799D5}"/>
              </a:ext>
            </a:extLst>
          </p:cNvPr>
          <p:cNvSpPr>
            <a:spLocks/>
          </p:cNvSpPr>
          <p:nvPr/>
        </p:nvSpPr>
        <p:spPr bwMode="auto">
          <a:xfrm>
            <a:off x="7212206" y="4839963"/>
            <a:ext cx="54759" cy="61901"/>
          </a:xfrm>
          <a:custGeom>
            <a:avLst/>
            <a:gdLst/>
            <a:ahLst/>
            <a:cxnLst>
              <a:cxn ang="0">
                <a:pos x="0" y="5"/>
              </a:cxn>
              <a:cxn ang="0">
                <a:pos x="21" y="0"/>
              </a:cxn>
              <a:cxn ang="0">
                <a:pos x="23" y="4"/>
              </a:cxn>
              <a:cxn ang="0">
                <a:pos x="25" y="11"/>
              </a:cxn>
              <a:cxn ang="0">
                <a:pos x="25" y="15"/>
              </a:cxn>
              <a:cxn ang="0">
                <a:pos x="21" y="21"/>
              </a:cxn>
              <a:cxn ang="0">
                <a:pos x="17" y="22"/>
              </a:cxn>
              <a:cxn ang="0">
                <a:pos x="13" y="25"/>
              </a:cxn>
              <a:cxn ang="0">
                <a:pos x="9" y="25"/>
              </a:cxn>
              <a:cxn ang="0">
                <a:pos x="3" y="23"/>
              </a:cxn>
              <a:cxn ang="0">
                <a:pos x="1" y="17"/>
              </a:cxn>
              <a:cxn ang="0">
                <a:pos x="0" y="5"/>
              </a:cxn>
            </a:cxnLst>
            <a:rect l="0" t="0" r="r" b="b"/>
            <a:pathLst>
              <a:path w="26" h="26">
                <a:moveTo>
                  <a:pt x="0" y="5"/>
                </a:moveTo>
                <a:lnTo>
                  <a:pt x="21" y="0"/>
                </a:lnTo>
                <a:lnTo>
                  <a:pt x="23" y="4"/>
                </a:lnTo>
                <a:lnTo>
                  <a:pt x="25" y="11"/>
                </a:lnTo>
                <a:lnTo>
                  <a:pt x="25" y="15"/>
                </a:lnTo>
                <a:lnTo>
                  <a:pt x="21" y="21"/>
                </a:lnTo>
                <a:lnTo>
                  <a:pt x="17" y="22"/>
                </a:lnTo>
                <a:lnTo>
                  <a:pt x="13" y="25"/>
                </a:lnTo>
                <a:lnTo>
                  <a:pt x="9" y="25"/>
                </a:lnTo>
                <a:lnTo>
                  <a:pt x="3" y="23"/>
                </a:lnTo>
                <a:lnTo>
                  <a:pt x="1" y="17"/>
                </a:lnTo>
                <a:lnTo>
                  <a:pt x="0" y="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7" name="Freeform 135">
            <a:extLst>
              <a:ext uri="{FF2B5EF4-FFF2-40B4-BE49-F238E27FC236}">
                <a16:creationId xmlns:a16="http://schemas.microsoft.com/office/drawing/2014/main" id="{8313F5D3-A384-C502-ADB9-6429C62FD7D4}"/>
              </a:ext>
            </a:extLst>
          </p:cNvPr>
          <p:cNvSpPr>
            <a:spLocks/>
          </p:cNvSpPr>
          <p:nvPr/>
        </p:nvSpPr>
        <p:spPr bwMode="auto">
          <a:xfrm>
            <a:off x="7221729" y="4883810"/>
            <a:ext cx="52377" cy="82535"/>
          </a:xfrm>
          <a:custGeom>
            <a:avLst/>
            <a:gdLst/>
            <a:ahLst/>
            <a:cxnLst>
              <a:cxn ang="0">
                <a:pos x="18" y="0"/>
              </a:cxn>
              <a:cxn ang="0">
                <a:pos x="13" y="5"/>
              </a:cxn>
              <a:cxn ang="0">
                <a:pos x="10" y="5"/>
              </a:cxn>
              <a:cxn ang="0">
                <a:pos x="9" y="7"/>
              </a:cxn>
              <a:cxn ang="0">
                <a:pos x="0" y="6"/>
              </a:cxn>
              <a:cxn ang="0">
                <a:pos x="6" y="33"/>
              </a:cxn>
              <a:cxn ang="0">
                <a:pos x="14" y="25"/>
              </a:cxn>
              <a:cxn ang="0">
                <a:pos x="21" y="18"/>
              </a:cxn>
              <a:cxn ang="0">
                <a:pos x="25" y="11"/>
              </a:cxn>
              <a:cxn ang="0">
                <a:pos x="21" y="7"/>
              </a:cxn>
              <a:cxn ang="0">
                <a:pos x="18" y="0"/>
              </a:cxn>
            </a:cxnLst>
            <a:rect l="0" t="0" r="r" b="b"/>
            <a:pathLst>
              <a:path w="26" h="34">
                <a:moveTo>
                  <a:pt x="18" y="0"/>
                </a:moveTo>
                <a:lnTo>
                  <a:pt x="13" y="5"/>
                </a:lnTo>
                <a:lnTo>
                  <a:pt x="10" y="5"/>
                </a:lnTo>
                <a:lnTo>
                  <a:pt x="9" y="7"/>
                </a:lnTo>
                <a:lnTo>
                  <a:pt x="0" y="6"/>
                </a:lnTo>
                <a:lnTo>
                  <a:pt x="6" y="33"/>
                </a:lnTo>
                <a:lnTo>
                  <a:pt x="14" y="25"/>
                </a:lnTo>
                <a:lnTo>
                  <a:pt x="21" y="18"/>
                </a:lnTo>
                <a:lnTo>
                  <a:pt x="25" y="11"/>
                </a:lnTo>
                <a:lnTo>
                  <a:pt x="21" y="7"/>
                </a:lnTo>
                <a:lnTo>
                  <a:pt x="18"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8" name="Freeform 136">
            <a:extLst>
              <a:ext uri="{FF2B5EF4-FFF2-40B4-BE49-F238E27FC236}">
                <a16:creationId xmlns:a16="http://schemas.microsoft.com/office/drawing/2014/main" id="{F099479F-56D6-FA6C-F80C-CA7A9C1A1046}"/>
              </a:ext>
            </a:extLst>
          </p:cNvPr>
          <p:cNvSpPr>
            <a:spLocks/>
          </p:cNvSpPr>
          <p:nvPr/>
        </p:nvSpPr>
        <p:spPr bwMode="auto">
          <a:xfrm>
            <a:off x="7236014" y="4834805"/>
            <a:ext cx="276173" cy="343033"/>
          </a:xfrm>
          <a:custGeom>
            <a:avLst/>
            <a:gdLst/>
            <a:ahLst/>
            <a:cxnLst>
              <a:cxn ang="0">
                <a:pos x="52" y="4"/>
              </a:cxn>
              <a:cxn ang="0">
                <a:pos x="43" y="4"/>
              </a:cxn>
              <a:cxn ang="0">
                <a:pos x="42" y="10"/>
              </a:cxn>
              <a:cxn ang="0">
                <a:pos x="37" y="15"/>
              </a:cxn>
              <a:cxn ang="0">
                <a:pos x="31" y="18"/>
              </a:cxn>
              <a:cxn ang="0">
                <a:pos x="24" y="13"/>
              </a:cxn>
              <a:cxn ang="0">
                <a:pos x="21" y="6"/>
              </a:cxn>
              <a:cxn ang="0">
                <a:pos x="19" y="0"/>
              </a:cxn>
              <a:cxn ang="0">
                <a:pos x="11" y="3"/>
              </a:cxn>
              <a:cxn ang="0">
                <a:pos x="13" y="13"/>
              </a:cxn>
              <a:cxn ang="0">
                <a:pos x="14" y="15"/>
              </a:cxn>
              <a:cxn ang="0">
                <a:pos x="13" y="21"/>
              </a:cxn>
              <a:cxn ang="0">
                <a:pos x="13" y="24"/>
              </a:cxn>
              <a:cxn ang="0">
                <a:pos x="19" y="31"/>
              </a:cxn>
              <a:cxn ang="0">
                <a:pos x="16" y="37"/>
              </a:cxn>
              <a:cxn ang="0">
                <a:pos x="0" y="52"/>
              </a:cxn>
              <a:cxn ang="0">
                <a:pos x="11" y="103"/>
              </a:cxn>
              <a:cxn ang="0">
                <a:pos x="22" y="105"/>
              </a:cxn>
              <a:cxn ang="0">
                <a:pos x="36" y="109"/>
              </a:cxn>
              <a:cxn ang="0">
                <a:pos x="45" y="106"/>
              </a:cxn>
              <a:cxn ang="0">
                <a:pos x="56" y="111"/>
              </a:cxn>
              <a:cxn ang="0">
                <a:pos x="65" y="123"/>
              </a:cxn>
              <a:cxn ang="0">
                <a:pos x="72" y="141"/>
              </a:cxn>
              <a:cxn ang="0">
                <a:pos x="87" y="143"/>
              </a:cxn>
              <a:cxn ang="0">
                <a:pos x="91" y="140"/>
              </a:cxn>
              <a:cxn ang="0">
                <a:pos x="93" y="143"/>
              </a:cxn>
              <a:cxn ang="0">
                <a:pos x="114" y="141"/>
              </a:cxn>
              <a:cxn ang="0">
                <a:pos x="135" y="135"/>
              </a:cxn>
              <a:cxn ang="0">
                <a:pos x="120" y="108"/>
              </a:cxn>
              <a:cxn ang="0">
                <a:pos x="117" y="90"/>
              </a:cxn>
              <a:cxn ang="0">
                <a:pos x="111" y="84"/>
              </a:cxn>
              <a:cxn ang="0">
                <a:pos x="109" y="78"/>
              </a:cxn>
              <a:cxn ang="0">
                <a:pos x="110" y="70"/>
              </a:cxn>
              <a:cxn ang="0">
                <a:pos x="118" y="50"/>
              </a:cxn>
              <a:cxn ang="0">
                <a:pos x="105" y="43"/>
              </a:cxn>
              <a:cxn ang="0">
                <a:pos x="103" y="41"/>
              </a:cxn>
              <a:cxn ang="0">
                <a:pos x="100" y="36"/>
              </a:cxn>
              <a:cxn ang="0">
                <a:pos x="52" y="4"/>
              </a:cxn>
            </a:cxnLst>
            <a:rect l="0" t="0" r="r" b="b"/>
            <a:pathLst>
              <a:path w="136" h="144">
                <a:moveTo>
                  <a:pt x="52" y="4"/>
                </a:moveTo>
                <a:lnTo>
                  <a:pt x="43" y="4"/>
                </a:lnTo>
                <a:lnTo>
                  <a:pt x="42" y="10"/>
                </a:lnTo>
                <a:lnTo>
                  <a:pt x="37" y="15"/>
                </a:lnTo>
                <a:lnTo>
                  <a:pt x="31" y="18"/>
                </a:lnTo>
                <a:lnTo>
                  <a:pt x="24" y="13"/>
                </a:lnTo>
                <a:lnTo>
                  <a:pt x="21" y="6"/>
                </a:lnTo>
                <a:lnTo>
                  <a:pt x="19" y="0"/>
                </a:lnTo>
                <a:lnTo>
                  <a:pt x="11" y="3"/>
                </a:lnTo>
                <a:lnTo>
                  <a:pt x="13" y="13"/>
                </a:lnTo>
                <a:lnTo>
                  <a:pt x="14" y="15"/>
                </a:lnTo>
                <a:lnTo>
                  <a:pt x="13" y="21"/>
                </a:lnTo>
                <a:lnTo>
                  <a:pt x="13" y="24"/>
                </a:lnTo>
                <a:lnTo>
                  <a:pt x="19" y="31"/>
                </a:lnTo>
                <a:lnTo>
                  <a:pt x="16" y="37"/>
                </a:lnTo>
                <a:lnTo>
                  <a:pt x="0" y="52"/>
                </a:lnTo>
                <a:lnTo>
                  <a:pt x="11" y="103"/>
                </a:lnTo>
                <a:lnTo>
                  <a:pt x="22" y="105"/>
                </a:lnTo>
                <a:lnTo>
                  <a:pt x="36" y="109"/>
                </a:lnTo>
                <a:lnTo>
                  <a:pt x="45" y="106"/>
                </a:lnTo>
                <a:lnTo>
                  <a:pt x="56" y="111"/>
                </a:lnTo>
                <a:lnTo>
                  <a:pt x="65" y="123"/>
                </a:lnTo>
                <a:lnTo>
                  <a:pt x="72" y="141"/>
                </a:lnTo>
                <a:lnTo>
                  <a:pt x="87" y="143"/>
                </a:lnTo>
                <a:lnTo>
                  <a:pt x="91" y="140"/>
                </a:lnTo>
                <a:lnTo>
                  <a:pt x="93" y="143"/>
                </a:lnTo>
                <a:lnTo>
                  <a:pt x="114" y="141"/>
                </a:lnTo>
                <a:lnTo>
                  <a:pt x="135" y="135"/>
                </a:lnTo>
                <a:lnTo>
                  <a:pt x="120" y="108"/>
                </a:lnTo>
                <a:lnTo>
                  <a:pt x="117" y="90"/>
                </a:lnTo>
                <a:lnTo>
                  <a:pt x="111" y="84"/>
                </a:lnTo>
                <a:lnTo>
                  <a:pt x="109" y="78"/>
                </a:lnTo>
                <a:lnTo>
                  <a:pt x="110" y="70"/>
                </a:lnTo>
                <a:lnTo>
                  <a:pt x="118" y="50"/>
                </a:lnTo>
                <a:lnTo>
                  <a:pt x="105" y="43"/>
                </a:lnTo>
                <a:lnTo>
                  <a:pt x="103" y="41"/>
                </a:lnTo>
                <a:lnTo>
                  <a:pt x="100" y="36"/>
                </a:lnTo>
                <a:lnTo>
                  <a:pt x="52" y="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9" name="Freeform 137">
            <a:extLst>
              <a:ext uri="{FF2B5EF4-FFF2-40B4-BE49-F238E27FC236}">
                <a16:creationId xmlns:a16="http://schemas.microsoft.com/office/drawing/2014/main" id="{38B45BDF-666A-ACEA-1BB5-4B9843D28DBF}"/>
              </a:ext>
            </a:extLst>
          </p:cNvPr>
          <p:cNvSpPr>
            <a:spLocks/>
          </p:cNvSpPr>
          <p:nvPr/>
        </p:nvSpPr>
        <p:spPr bwMode="auto">
          <a:xfrm>
            <a:off x="7274105" y="5157204"/>
            <a:ext cx="249984" cy="505523"/>
          </a:xfrm>
          <a:custGeom>
            <a:avLst/>
            <a:gdLst/>
            <a:ahLst/>
            <a:cxnLst>
              <a:cxn ang="0">
                <a:pos x="8" y="147"/>
              </a:cxn>
              <a:cxn ang="0">
                <a:pos x="29" y="125"/>
              </a:cxn>
              <a:cxn ang="0">
                <a:pos x="29" y="94"/>
              </a:cxn>
              <a:cxn ang="0">
                <a:pos x="20" y="74"/>
              </a:cxn>
              <a:cxn ang="0">
                <a:pos x="8" y="63"/>
              </a:cxn>
              <a:cxn ang="0">
                <a:pos x="46" y="33"/>
              </a:cxn>
              <a:cxn ang="0">
                <a:pos x="49" y="19"/>
              </a:cxn>
              <a:cxn ang="0">
                <a:pos x="58" y="26"/>
              </a:cxn>
              <a:cxn ang="0">
                <a:pos x="63" y="37"/>
              </a:cxn>
              <a:cxn ang="0">
                <a:pos x="70" y="31"/>
              </a:cxn>
              <a:cxn ang="0">
                <a:pos x="61" y="22"/>
              </a:cxn>
              <a:cxn ang="0">
                <a:pos x="53" y="7"/>
              </a:cxn>
              <a:cxn ang="0">
                <a:pos x="72" y="5"/>
              </a:cxn>
              <a:cxn ang="0">
                <a:pos x="98" y="6"/>
              </a:cxn>
              <a:cxn ang="0">
                <a:pos x="119" y="2"/>
              </a:cxn>
              <a:cxn ang="0">
                <a:pos x="119" y="30"/>
              </a:cxn>
              <a:cxn ang="0">
                <a:pos x="122" y="53"/>
              </a:cxn>
              <a:cxn ang="0">
                <a:pos x="116" y="69"/>
              </a:cxn>
              <a:cxn ang="0">
                <a:pos x="99" y="79"/>
              </a:cxn>
              <a:cxn ang="0">
                <a:pos x="82" y="88"/>
              </a:cxn>
              <a:cxn ang="0">
                <a:pos x="64" y="105"/>
              </a:cxn>
              <a:cxn ang="0">
                <a:pos x="49" y="117"/>
              </a:cxn>
              <a:cxn ang="0">
                <a:pos x="46" y="154"/>
              </a:cxn>
              <a:cxn ang="0">
                <a:pos x="49" y="177"/>
              </a:cxn>
              <a:cxn ang="0">
                <a:pos x="42" y="186"/>
              </a:cxn>
              <a:cxn ang="0">
                <a:pos x="30" y="190"/>
              </a:cxn>
              <a:cxn ang="0">
                <a:pos x="21" y="199"/>
              </a:cxn>
              <a:cxn ang="0">
                <a:pos x="21" y="208"/>
              </a:cxn>
              <a:cxn ang="0">
                <a:pos x="13" y="211"/>
              </a:cxn>
              <a:cxn ang="0">
                <a:pos x="5" y="189"/>
              </a:cxn>
              <a:cxn ang="0">
                <a:pos x="3" y="166"/>
              </a:cxn>
              <a:cxn ang="0">
                <a:pos x="2" y="154"/>
              </a:cxn>
            </a:cxnLst>
            <a:rect l="0" t="0" r="r" b="b"/>
            <a:pathLst>
              <a:path w="123" h="212">
                <a:moveTo>
                  <a:pt x="2" y="154"/>
                </a:moveTo>
                <a:lnTo>
                  <a:pt x="8" y="147"/>
                </a:lnTo>
                <a:lnTo>
                  <a:pt x="21" y="136"/>
                </a:lnTo>
                <a:lnTo>
                  <a:pt x="29" y="125"/>
                </a:lnTo>
                <a:lnTo>
                  <a:pt x="32" y="109"/>
                </a:lnTo>
                <a:lnTo>
                  <a:pt x="29" y="94"/>
                </a:lnTo>
                <a:lnTo>
                  <a:pt x="30" y="80"/>
                </a:lnTo>
                <a:lnTo>
                  <a:pt x="20" y="74"/>
                </a:lnTo>
                <a:lnTo>
                  <a:pt x="8" y="70"/>
                </a:lnTo>
                <a:lnTo>
                  <a:pt x="8" y="63"/>
                </a:lnTo>
                <a:lnTo>
                  <a:pt x="46" y="56"/>
                </a:lnTo>
                <a:lnTo>
                  <a:pt x="46" y="33"/>
                </a:lnTo>
                <a:lnTo>
                  <a:pt x="45" y="24"/>
                </a:lnTo>
                <a:lnTo>
                  <a:pt x="49" y="19"/>
                </a:lnTo>
                <a:lnTo>
                  <a:pt x="52" y="26"/>
                </a:lnTo>
                <a:lnTo>
                  <a:pt x="58" y="26"/>
                </a:lnTo>
                <a:lnTo>
                  <a:pt x="60" y="33"/>
                </a:lnTo>
                <a:lnTo>
                  <a:pt x="63" y="37"/>
                </a:lnTo>
                <a:lnTo>
                  <a:pt x="70" y="39"/>
                </a:lnTo>
                <a:lnTo>
                  <a:pt x="70" y="31"/>
                </a:lnTo>
                <a:lnTo>
                  <a:pt x="64" y="25"/>
                </a:lnTo>
                <a:lnTo>
                  <a:pt x="61" y="22"/>
                </a:lnTo>
                <a:lnTo>
                  <a:pt x="59" y="19"/>
                </a:lnTo>
                <a:lnTo>
                  <a:pt x="53" y="7"/>
                </a:lnTo>
                <a:lnTo>
                  <a:pt x="70" y="7"/>
                </a:lnTo>
                <a:lnTo>
                  <a:pt x="72" y="5"/>
                </a:lnTo>
                <a:lnTo>
                  <a:pt x="75" y="7"/>
                </a:lnTo>
                <a:lnTo>
                  <a:pt x="98" y="6"/>
                </a:lnTo>
                <a:lnTo>
                  <a:pt x="116" y="0"/>
                </a:lnTo>
                <a:lnTo>
                  <a:pt x="119" y="2"/>
                </a:lnTo>
                <a:lnTo>
                  <a:pt x="119" y="8"/>
                </a:lnTo>
                <a:lnTo>
                  <a:pt x="119" y="30"/>
                </a:lnTo>
                <a:lnTo>
                  <a:pt x="120" y="40"/>
                </a:lnTo>
                <a:lnTo>
                  <a:pt x="122" y="53"/>
                </a:lnTo>
                <a:lnTo>
                  <a:pt x="119" y="62"/>
                </a:lnTo>
                <a:lnTo>
                  <a:pt x="116" y="69"/>
                </a:lnTo>
                <a:lnTo>
                  <a:pt x="110" y="75"/>
                </a:lnTo>
                <a:lnTo>
                  <a:pt x="99" y="79"/>
                </a:lnTo>
                <a:lnTo>
                  <a:pt x="93" y="80"/>
                </a:lnTo>
                <a:lnTo>
                  <a:pt x="82" y="88"/>
                </a:lnTo>
                <a:lnTo>
                  <a:pt x="77" y="93"/>
                </a:lnTo>
                <a:lnTo>
                  <a:pt x="64" y="105"/>
                </a:lnTo>
                <a:lnTo>
                  <a:pt x="59" y="107"/>
                </a:lnTo>
                <a:lnTo>
                  <a:pt x="49" y="117"/>
                </a:lnTo>
                <a:lnTo>
                  <a:pt x="48" y="124"/>
                </a:lnTo>
                <a:lnTo>
                  <a:pt x="46" y="154"/>
                </a:lnTo>
                <a:lnTo>
                  <a:pt x="49" y="169"/>
                </a:lnTo>
                <a:lnTo>
                  <a:pt x="49" y="177"/>
                </a:lnTo>
                <a:lnTo>
                  <a:pt x="48" y="181"/>
                </a:lnTo>
                <a:lnTo>
                  <a:pt x="42" y="186"/>
                </a:lnTo>
                <a:lnTo>
                  <a:pt x="38" y="189"/>
                </a:lnTo>
                <a:lnTo>
                  <a:pt x="30" y="190"/>
                </a:lnTo>
                <a:lnTo>
                  <a:pt x="22" y="196"/>
                </a:lnTo>
                <a:lnTo>
                  <a:pt x="21" y="199"/>
                </a:lnTo>
                <a:lnTo>
                  <a:pt x="22" y="205"/>
                </a:lnTo>
                <a:lnTo>
                  <a:pt x="21" y="208"/>
                </a:lnTo>
                <a:lnTo>
                  <a:pt x="20" y="209"/>
                </a:lnTo>
                <a:lnTo>
                  <a:pt x="13" y="211"/>
                </a:lnTo>
                <a:lnTo>
                  <a:pt x="8" y="190"/>
                </a:lnTo>
                <a:lnTo>
                  <a:pt x="5" y="189"/>
                </a:lnTo>
                <a:lnTo>
                  <a:pt x="5" y="175"/>
                </a:lnTo>
                <a:lnTo>
                  <a:pt x="3" y="166"/>
                </a:lnTo>
                <a:lnTo>
                  <a:pt x="0" y="158"/>
                </a:lnTo>
                <a:lnTo>
                  <a:pt x="2" y="15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0" name="Freeform 138">
            <a:extLst>
              <a:ext uri="{FF2B5EF4-FFF2-40B4-BE49-F238E27FC236}">
                <a16:creationId xmlns:a16="http://schemas.microsoft.com/office/drawing/2014/main" id="{7AD0CC3E-B1DB-A24C-65EF-2EE643B948F7}"/>
              </a:ext>
            </a:extLst>
          </p:cNvPr>
          <p:cNvSpPr>
            <a:spLocks/>
          </p:cNvSpPr>
          <p:nvPr/>
        </p:nvSpPr>
        <p:spPr bwMode="auto">
          <a:xfrm>
            <a:off x="6831278" y="5531188"/>
            <a:ext cx="492825" cy="425568"/>
          </a:xfrm>
          <a:custGeom>
            <a:avLst/>
            <a:gdLst/>
            <a:ahLst/>
            <a:cxnLst>
              <a:cxn ang="0">
                <a:pos x="179" y="9"/>
              </a:cxn>
              <a:cxn ang="0">
                <a:pos x="170" y="14"/>
              </a:cxn>
              <a:cxn ang="0">
                <a:pos x="154" y="21"/>
              </a:cxn>
              <a:cxn ang="0">
                <a:pos x="136" y="47"/>
              </a:cxn>
              <a:cxn ang="0">
                <a:pos x="126" y="45"/>
              </a:cxn>
              <a:cxn ang="0">
                <a:pos x="112" y="40"/>
              </a:cxn>
              <a:cxn ang="0">
                <a:pos x="99" y="56"/>
              </a:cxn>
              <a:cxn ang="0">
                <a:pos x="79" y="67"/>
              </a:cxn>
              <a:cxn ang="0">
                <a:pos x="66" y="64"/>
              </a:cxn>
              <a:cxn ang="0">
                <a:pos x="71" y="57"/>
              </a:cxn>
              <a:cxn ang="0">
                <a:pos x="66" y="37"/>
              </a:cxn>
              <a:cxn ang="0">
                <a:pos x="58" y="77"/>
              </a:cxn>
              <a:cxn ang="0">
                <a:pos x="50" y="82"/>
              </a:cxn>
              <a:cxn ang="0">
                <a:pos x="27" y="82"/>
              </a:cxn>
              <a:cxn ang="0">
                <a:pos x="23" y="76"/>
              </a:cxn>
              <a:cxn ang="0">
                <a:pos x="19" y="68"/>
              </a:cxn>
              <a:cxn ang="0">
                <a:pos x="13" y="78"/>
              </a:cxn>
              <a:cxn ang="0">
                <a:pos x="8" y="110"/>
              </a:cxn>
              <a:cxn ang="0">
                <a:pos x="19" y="160"/>
              </a:cxn>
              <a:cxn ang="0">
                <a:pos x="41" y="172"/>
              </a:cxn>
              <a:cxn ang="0">
                <a:pos x="80" y="169"/>
              </a:cxn>
              <a:cxn ang="0">
                <a:pos x="108" y="163"/>
              </a:cxn>
              <a:cxn ang="0">
                <a:pos x="137" y="160"/>
              </a:cxn>
              <a:cxn ang="0">
                <a:pos x="158" y="147"/>
              </a:cxn>
              <a:cxn ang="0">
                <a:pos x="198" y="103"/>
              </a:cxn>
              <a:cxn ang="0">
                <a:pos x="220" y="81"/>
              </a:cxn>
              <a:cxn ang="0">
                <a:pos x="236" y="63"/>
              </a:cxn>
              <a:cxn ang="0">
                <a:pos x="229" y="52"/>
              </a:cxn>
              <a:cxn ang="0">
                <a:pos x="227" y="34"/>
              </a:cxn>
              <a:cxn ang="0">
                <a:pos x="225" y="20"/>
              </a:cxn>
              <a:cxn ang="0">
                <a:pos x="219" y="4"/>
              </a:cxn>
              <a:cxn ang="0">
                <a:pos x="187" y="0"/>
              </a:cxn>
            </a:cxnLst>
            <a:rect l="0" t="0" r="r" b="b"/>
            <a:pathLst>
              <a:path w="242" h="178">
                <a:moveTo>
                  <a:pt x="187" y="0"/>
                </a:moveTo>
                <a:lnTo>
                  <a:pt x="179" y="9"/>
                </a:lnTo>
                <a:lnTo>
                  <a:pt x="174" y="11"/>
                </a:lnTo>
                <a:lnTo>
                  <a:pt x="170" y="14"/>
                </a:lnTo>
                <a:lnTo>
                  <a:pt x="164" y="18"/>
                </a:lnTo>
                <a:lnTo>
                  <a:pt x="154" y="21"/>
                </a:lnTo>
                <a:lnTo>
                  <a:pt x="142" y="36"/>
                </a:lnTo>
                <a:lnTo>
                  <a:pt x="136" y="47"/>
                </a:lnTo>
                <a:lnTo>
                  <a:pt x="130" y="46"/>
                </a:lnTo>
                <a:lnTo>
                  <a:pt x="126" y="45"/>
                </a:lnTo>
                <a:lnTo>
                  <a:pt x="119" y="39"/>
                </a:lnTo>
                <a:lnTo>
                  <a:pt x="112" y="40"/>
                </a:lnTo>
                <a:lnTo>
                  <a:pt x="104" y="43"/>
                </a:lnTo>
                <a:lnTo>
                  <a:pt x="99" y="56"/>
                </a:lnTo>
                <a:lnTo>
                  <a:pt x="90" y="65"/>
                </a:lnTo>
                <a:lnTo>
                  <a:pt x="79" y="67"/>
                </a:lnTo>
                <a:lnTo>
                  <a:pt x="69" y="68"/>
                </a:lnTo>
                <a:lnTo>
                  <a:pt x="66" y="64"/>
                </a:lnTo>
                <a:lnTo>
                  <a:pt x="68" y="59"/>
                </a:lnTo>
                <a:lnTo>
                  <a:pt x="71" y="57"/>
                </a:lnTo>
                <a:lnTo>
                  <a:pt x="70" y="45"/>
                </a:lnTo>
                <a:lnTo>
                  <a:pt x="66" y="37"/>
                </a:lnTo>
                <a:lnTo>
                  <a:pt x="58" y="32"/>
                </a:lnTo>
                <a:lnTo>
                  <a:pt x="58" y="77"/>
                </a:lnTo>
                <a:lnTo>
                  <a:pt x="55" y="81"/>
                </a:lnTo>
                <a:lnTo>
                  <a:pt x="50" y="82"/>
                </a:lnTo>
                <a:lnTo>
                  <a:pt x="41" y="83"/>
                </a:lnTo>
                <a:lnTo>
                  <a:pt x="27" y="82"/>
                </a:lnTo>
                <a:lnTo>
                  <a:pt x="25" y="81"/>
                </a:lnTo>
                <a:lnTo>
                  <a:pt x="23" y="76"/>
                </a:lnTo>
                <a:lnTo>
                  <a:pt x="22" y="69"/>
                </a:lnTo>
                <a:lnTo>
                  <a:pt x="19" y="68"/>
                </a:lnTo>
                <a:lnTo>
                  <a:pt x="16" y="69"/>
                </a:lnTo>
                <a:lnTo>
                  <a:pt x="13" y="78"/>
                </a:lnTo>
                <a:lnTo>
                  <a:pt x="0" y="82"/>
                </a:lnTo>
                <a:lnTo>
                  <a:pt x="8" y="110"/>
                </a:lnTo>
                <a:lnTo>
                  <a:pt x="19" y="126"/>
                </a:lnTo>
                <a:lnTo>
                  <a:pt x="19" y="160"/>
                </a:lnTo>
                <a:lnTo>
                  <a:pt x="27" y="167"/>
                </a:lnTo>
                <a:lnTo>
                  <a:pt x="41" y="172"/>
                </a:lnTo>
                <a:lnTo>
                  <a:pt x="59" y="177"/>
                </a:lnTo>
                <a:lnTo>
                  <a:pt x="80" y="169"/>
                </a:lnTo>
                <a:lnTo>
                  <a:pt x="95" y="164"/>
                </a:lnTo>
                <a:lnTo>
                  <a:pt x="108" y="163"/>
                </a:lnTo>
                <a:lnTo>
                  <a:pt x="122" y="163"/>
                </a:lnTo>
                <a:lnTo>
                  <a:pt x="137" y="160"/>
                </a:lnTo>
                <a:lnTo>
                  <a:pt x="151" y="153"/>
                </a:lnTo>
                <a:lnTo>
                  <a:pt x="158" y="147"/>
                </a:lnTo>
                <a:lnTo>
                  <a:pt x="166" y="138"/>
                </a:lnTo>
                <a:lnTo>
                  <a:pt x="198" y="103"/>
                </a:lnTo>
                <a:lnTo>
                  <a:pt x="213" y="86"/>
                </a:lnTo>
                <a:lnTo>
                  <a:pt x="220" y="81"/>
                </a:lnTo>
                <a:lnTo>
                  <a:pt x="232" y="72"/>
                </a:lnTo>
                <a:lnTo>
                  <a:pt x="236" y="63"/>
                </a:lnTo>
                <a:lnTo>
                  <a:pt x="241" y="51"/>
                </a:lnTo>
                <a:lnTo>
                  <a:pt x="229" y="52"/>
                </a:lnTo>
                <a:lnTo>
                  <a:pt x="229" y="42"/>
                </a:lnTo>
                <a:lnTo>
                  <a:pt x="227" y="34"/>
                </a:lnTo>
                <a:lnTo>
                  <a:pt x="224" y="31"/>
                </a:lnTo>
                <a:lnTo>
                  <a:pt x="225" y="20"/>
                </a:lnTo>
                <a:lnTo>
                  <a:pt x="223" y="11"/>
                </a:lnTo>
                <a:lnTo>
                  <a:pt x="219" y="4"/>
                </a:lnTo>
                <a:lnTo>
                  <a:pt x="217" y="0"/>
                </a:lnTo>
                <a:lnTo>
                  <a:pt x="18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1" name="Freeform 139">
            <a:extLst>
              <a:ext uri="{FF2B5EF4-FFF2-40B4-BE49-F238E27FC236}">
                <a16:creationId xmlns:a16="http://schemas.microsoft.com/office/drawing/2014/main" id="{CADFD051-E1C4-0ADE-95F5-C01599E172B1}"/>
              </a:ext>
            </a:extLst>
          </p:cNvPr>
          <p:cNvSpPr>
            <a:spLocks/>
          </p:cNvSpPr>
          <p:nvPr/>
        </p:nvSpPr>
        <p:spPr bwMode="auto">
          <a:xfrm>
            <a:off x="7274106" y="5608564"/>
            <a:ext cx="42855" cy="64480"/>
          </a:xfrm>
          <a:custGeom>
            <a:avLst/>
            <a:gdLst/>
            <a:ahLst/>
            <a:cxnLst>
              <a:cxn ang="0">
                <a:pos x="4" y="1"/>
              </a:cxn>
              <a:cxn ang="0">
                <a:pos x="9" y="0"/>
              </a:cxn>
              <a:cxn ang="0">
                <a:pos x="14" y="3"/>
              </a:cxn>
              <a:cxn ang="0">
                <a:pos x="18" y="9"/>
              </a:cxn>
              <a:cxn ang="0">
                <a:pos x="20" y="21"/>
              </a:cxn>
              <a:cxn ang="0">
                <a:pos x="14" y="24"/>
              </a:cxn>
              <a:cxn ang="0">
                <a:pos x="10" y="26"/>
              </a:cxn>
              <a:cxn ang="0">
                <a:pos x="3" y="24"/>
              </a:cxn>
              <a:cxn ang="0">
                <a:pos x="0" y="16"/>
              </a:cxn>
              <a:cxn ang="0">
                <a:pos x="0" y="9"/>
              </a:cxn>
              <a:cxn ang="0">
                <a:pos x="4" y="1"/>
              </a:cxn>
            </a:cxnLst>
            <a:rect l="0" t="0" r="r" b="b"/>
            <a:pathLst>
              <a:path w="21" h="27">
                <a:moveTo>
                  <a:pt x="4" y="1"/>
                </a:moveTo>
                <a:lnTo>
                  <a:pt x="9" y="0"/>
                </a:lnTo>
                <a:lnTo>
                  <a:pt x="14" y="3"/>
                </a:lnTo>
                <a:lnTo>
                  <a:pt x="18" y="9"/>
                </a:lnTo>
                <a:lnTo>
                  <a:pt x="20" y="21"/>
                </a:lnTo>
                <a:lnTo>
                  <a:pt x="14" y="24"/>
                </a:lnTo>
                <a:lnTo>
                  <a:pt x="10" y="26"/>
                </a:lnTo>
                <a:lnTo>
                  <a:pt x="3" y="24"/>
                </a:lnTo>
                <a:lnTo>
                  <a:pt x="0" y="16"/>
                </a:lnTo>
                <a:lnTo>
                  <a:pt x="0" y="9"/>
                </a:lnTo>
                <a:lnTo>
                  <a:pt x="4"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2" name="Freeform 140">
            <a:extLst>
              <a:ext uri="{FF2B5EF4-FFF2-40B4-BE49-F238E27FC236}">
                <a16:creationId xmlns:a16="http://schemas.microsoft.com/office/drawing/2014/main" id="{408C357B-3FD8-54A5-455F-A7284CB29A2E}"/>
              </a:ext>
            </a:extLst>
          </p:cNvPr>
          <p:cNvSpPr>
            <a:spLocks/>
          </p:cNvSpPr>
          <p:nvPr/>
        </p:nvSpPr>
        <p:spPr bwMode="auto">
          <a:xfrm>
            <a:off x="7143162" y="5719469"/>
            <a:ext cx="52377" cy="64480"/>
          </a:xfrm>
          <a:custGeom>
            <a:avLst/>
            <a:gdLst/>
            <a:ahLst/>
            <a:cxnLst>
              <a:cxn ang="0">
                <a:pos x="0" y="12"/>
              </a:cxn>
              <a:cxn ang="0">
                <a:pos x="4" y="6"/>
              </a:cxn>
              <a:cxn ang="0">
                <a:pos x="4" y="4"/>
              </a:cxn>
              <a:cxn ang="0">
                <a:pos x="9" y="2"/>
              </a:cxn>
              <a:cxn ang="0">
                <a:pos x="13" y="0"/>
              </a:cxn>
              <a:cxn ang="0">
                <a:pos x="25" y="7"/>
              </a:cxn>
              <a:cxn ang="0">
                <a:pos x="16" y="18"/>
              </a:cxn>
              <a:cxn ang="0">
                <a:pos x="15" y="22"/>
              </a:cxn>
              <a:cxn ang="0">
                <a:pos x="13" y="24"/>
              </a:cxn>
              <a:cxn ang="0">
                <a:pos x="10" y="26"/>
              </a:cxn>
              <a:cxn ang="0">
                <a:pos x="0" y="12"/>
              </a:cxn>
            </a:cxnLst>
            <a:rect l="0" t="0" r="r" b="b"/>
            <a:pathLst>
              <a:path w="26" h="27">
                <a:moveTo>
                  <a:pt x="0" y="12"/>
                </a:moveTo>
                <a:lnTo>
                  <a:pt x="4" y="6"/>
                </a:lnTo>
                <a:lnTo>
                  <a:pt x="4" y="4"/>
                </a:lnTo>
                <a:lnTo>
                  <a:pt x="9" y="2"/>
                </a:lnTo>
                <a:lnTo>
                  <a:pt x="13" y="0"/>
                </a:lnTo>
                <a:lnTo>
                  <a:pt x="25" y="7"/>
                </a:lnTo>
                <a:lnTo>
                  <a:pt x="16" y="18"/>
                </a:lnTo>
                <a:lnTo>
                  <a:pt x="15" y="22"/>
                </a:lnTo>
                <a:lnTo>
                  <a:pt x="13" y="24"/>
                </a:lnTo>
                <a:lnTo>
                  <a:pt x="10" y="26"/>
                </a:lnTo>
                <a:lnTo>
                  <a:pt x="0" y="1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3" name="Freeform 141">
            <a:extLst>
              <a:ext uri="{FF2B5EF4-FFF2-40B4-BE49-F238E27FC236}">
                <a16:creationId xmlns:a16="http://schemas.microsoft.com/office/drawing/2014/main" id="{43A0138B-E7A6-62EB-0C72-26CA22D60A96}"/>
              </a:ext>
            </a:extLst>
          </p:cNvPr>
          <p:cNvSpPr>
            <a:spLocks/>
          </p:cNvSpPr>
          <p:nvPr/>
        </p:nvSpPr>
        <p:spPr bwMode="auto">
          <a:xfrm>
            <a:off x="7121735" y="5306798"/>
            <a:ext cx="216653" cy="229548"/>
          </a:xfrm>
          <a:custGeom>
            <a:avLst/>
            <a:gdLst/>
            <a:ahLst/>
            <a:cxnLst>
              <a:cxn ang="0">
                <a:pos x="0" y="26"/>
              </a:cxn>
              <a:cxn ang="0">
                <a:pos x="13" y="24"/>
              </a:cxn>
              <a:cxn ang="0">
                <a:pos x="23" y="24"/>
              </a:cxn>
              <a:cxn ang="0">
                <a:pos x="34" y="19"/>
              </a:cxn>
              <a:cxn ang="0">
                <a:pos x="38" y="12"/>
              </a:cxn>
              <a:cxn ang="0">
                <a:pos x="38" y="8"/>
              </a:cxn>
              <a:cxn ang="0">
                <a:pos x="83" y="0"/>
              </a:cxn>
              <a:cxn ang="0">
                <a:pos x="83" y="7"/>
              </a:cxn>
              <a:cxn ang="0">
                <a:pos x="93" y="11"/>
              </a:cxn>
              <a:cxn ang="0">
                <a:pos x="104" y="17"/>
              </a:cxn>
              <a:cxn ang="0">
                <a:pos x="104" y="32"/>
              </a:cxn>
              <a:cxn ang="0">
                <a:pos x="106" y="46"/>
              </a:cxn>
              <a:cxn ang="0">
                <a:pos x="103" y="62"/>
              </a:cxn>
              <a:cxn ang="0">
                <a:pos x="94" y="73"/>
              </a:cxn>
              <a:cxn ang="0">
                <a:pos x="81" y="84"/>
              </a:cxn>
              <a:cxn ang="0">
                <a:pos x="77" y="91"/>
              </a:cxn>
              <a:cxn ang="0">
                <a:pos x="75" y="95"/>
              </a:cxn>
              <a:cxn ang="0">
                <a:pos x="44" y="95"/>
              </a:cxn>
              <a:cxn ang="0">
                <a:pos x="43" y="91"/>
              </a:cxn>
              <a:cxn ang="0">
                <a:pos x="37" y="86"/>
              </a:cxn>
              <a:cxn ang="0">
                <a:pos x="32" y="86"/>
              </a:cxn>
              <a:cxn ang="0">
                <a:pos x="27" y="78"/>
              </a:cxn>
              <a:cxn ang="0">
                <a:pos x="26" y="73"/>
              </a:cxn>
              <a:cxn ang="0">
                <a:pos x="19" y="73"/>
              </a:cxn>
              <a:cxn ang="0">
                <a:pos x="22" y="71"/>
              </a:cxn>
              <a:cxn ang="0">
                <a:pos x="18" y="67"/>
              </a:cxn>
              <a:cxn ang="0">
                <a:pos x="12" y="57"/>
              </a:cxn>
              <a:cxn ang="0">
                <a:pos x="4" y="45"/>
              </a:cxn>
              <a:cxn ang="0">
                <a:pos x="0" y="26"/>
              </a:cxn>
              <a:cxn ang="0">
                <a:pos x="3" y="40"/>
              </a:cxn>
              <a:cxn ang="0">
                <a:pos x="9" y="54"/>
              </a:cxn>
              <a:cxn ang="0">
                <a:pos x="16" y="63"/>
              </a:cxn>
              <a:cxn ang="0">
                <a:pos x="22" y="70"/>
              </a:cxn>
              <a:cxn ang="0">
                <a:pos x="22" y="71"/>
              </a:cxn>
              <a:cxn ang="0">
                <a:pos x="19" y="73"/>
              </a:cxn>
              <a:cxn ang="0">
                <a:pos x="26" y="73"/>
              </a:cxn>
              <a:cxn ang="0">
                <a:pos x="27" y="82"/>
              </a:cxn>
              <a:cxn ang="0">
                <a:pos x="30" y="84"/>
              </a:cxn>
              <a:cxn ang="0">
                <a:pos x="37" y="86"/>
              </a:cxn>
              <a:cxn ang="0">
                <a:pos x="41" y="91"/>
              </a:cxn>
              <a:cxn ang="0">
                <a:pos x="44" y="95"/>
              </a:cxn>
              <a:cxn ang="0">
                <a:pos x="0" y="26"/>
              </a:cxn>
            </a:cxnLst>
            <a:rect l="0" t="0" r="r" b="b"/>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lnTo>
                  <a:pt x="0" y="2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4" name="Freeform 142">
            <a:extLst>
              <a:ext uri="{FF2B5EF4-FFF2-40B4-BE49-F238E27FC236}">
                <a16:creationId xmlns:a16="http://schemas.microsoft.com/office/drawing/2014/main" id="{8C00D900-6FF8-30CE-BA9D-891D50513155}"/>
              </a:ext>
            </a:extLst>
          </p:cNvPr>
          <p:cNvSpPr>
            <a:spLocks/>
          </p:cNvSpPr>
          <p:nvPr/>
        </p:nvSpPr>
        <p:spPr bwMode="auto">
          <a:xfrm>
            <a:off x="7121735" y="5306798"/>
            <a:ext cx="216653" cy="229548"/>
          </a:xfrm>
          <a:custGeom>
            <a:avLst/>
            <a:gdLst/>
            <a:ahLst/>
            <a:cxnLst>
              <a:cxn ang="0">
                <a:pos x="0" y="26"/>
              </a:cxn>
              <a:cxn ang="0">
                <a:pos x="13" y="24"/>
              </a:cxn>
              <a:cxn ang="0">
                <a:pos x="23" y="24"/>
              </a:cxn>
              <a:cxn ang="0">
                <a:pos x="34" y="19"/>
              </a:cxn>
              <a:cxn ang="0">
                <a:pos x="38" y="12"/>
              </a:cxn>
              <a:cxn ang="0">
                <a:pos x="38" y="8"/>
              </a:cxn>
              <a:cxn ang="0">
                <a:pos x="83" y="0"/>
              </a:cxn>
              <a:cxn ang="0">
                <a:pos x="83" y="7"/>
              </a:cxn>
              <a:cxn ang="0">
                <a:pos x="93" y="11"/>
              </a:cxn>
              <a:cxn ang="0">
                <a:pos x="104" y="17"/>
              </a:cxn>
              <a:cxn ang="0">
                <a:pos x="104" y="32"/>
              </a:cxn>
              <a:cxn ang="0">
                <a:pos x="106" y="46"/>
              </a:cxn>
              <a:cxn ang="0">
                <a:pos x="103" y="62"/>
              </a:cxn>
              <a:cxn ang="0">
                <a:pos x="94" y="73"/>
              </a:cxn>
              <a:cxn ang="0">
                <a:pos x="81" y="84"/>
              </a:cxn>
              <a:cxn ang="0">
                <a:pos x="77" y="91"/>
              </a:cxn>
              <a:cxn ang="0">
                <a:pos x="75" y="95"/>
              </a:cxn>
              <a:cxn ang="0">
                <a:pos x="44" y="95"/>
              </a:cxn>
              <a:cxn ang="0">
                <a:pos x="43" y="91"/>
              </a:cxn>
              <a:cxn ang="0">
                <a:pos x="37" y="86"/>
              </a:cxn>
              <a:cxn ang="0">
                <a:pos x="32" y="86"/>
              </a:cxn>
              <a:cxn ang="0">
                <a:pos x="27" y="78"/>
              </a:cxn>
              <a:cxn ang="0">
                <a:pos x="26" y="73"/>
              </a:cxn>
              <a:cxn ang="0">
                <a:pos x="19" y="73"/>
              </a:cxn>
              <a:cxn ang="0">
                <a:pos x="22" y="71"/>
              </a:cxn>
              <a:cxn ang="0">
                <a:pos x="18" y="67"/>
              </a:cxn>
              <a:cxn ang="0">
                <a:pos x="12" y="57"/>
              </a:cxn>
              <a:cxn ang="0">
                <a:pos x="4" y="45"/>
              </a:cxn>
              <a:cxn ang="0">
                <a:pos x="0" y="26"/>
              </a:cxn>
              <a:cxn ang="0">
                <a:pos x="3" y="40"/>
              </a:cxn>
              <a:cxn ang="0">
                <a:pos x="9" y="54"/>
              </a:cxn>
              <a:cxn ang="0">
                <a:pos x="16" y="63"/>
              </a:cxn>
              <a:cxn ang="0">
                <a:pos x="22" y="70"/>
              </a:cxn>
              <a:cxn ang="0">
                <a:pos x="22" y="71"/>
              </a:cxn>
              <a:cxn ang="0">
                <a:pos x="19" y="73"/>
              </a:cxn>
              <a:cxn ang="0">
                <a:pos x="26" y="73"/>
              </a:cxn>
              <a:cxn ang="0">
                <a:pos x="27" y="82"/>
              </a:cxn>
              <a:cxn ang="0">
                <a:pos x="30" y="84"/>
              </a:cxn>
              <a:cxn ang="0">
                <a:pos x="37" y="86"/>
              </a:cxn>
              <a:cxn ang="0">
                <a:pos x="41" y="91"/>
              </a:cxn>
              <a:cxn ang="0">
                <a:pos x="44" y="95"/>
              </a:cxn>
            </a:cxnLst>
            <a:rect l="0" t="0" r="r" b="b"/>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5" name="Freeform 143">
            <a:extLst>
              <a:ext uri="{FF2B5EF4-FFF2-40B4-BE49-F238E27FC236}">
                <a16:creationId xmlns:a16="http://schemas.microsoft.com/office/drawing/2014/main" id="{FA4136D5-0F8E-ED12-67F5-48B7C11802C0}"/>
              </a:ext>
            </a:extLst>
          </p:cNvPr>
          <p:cNvSpPr>
            <a:spLocks/>
          </p:cNvSpPr>
          <p:nvPr/>
        </p:nvSpPr>
        <p:spPr bwMode="auto">
          <a:xfrm>
            <a:off x="6031328" y="3973352"/>
            <a:ext cx="461875" cy="477152"/>
          </a:xfrm>
          <a:custGeom>
            <a:avLst/>
            <a:gdLst/>
            <a:ahLst/>
            <a:cxnLst>
              <a:cxn ang="0">
                <a:pos x="102" y="1"/>
              </a:cxn>
              <a:cxn ang="0">
                <a:pos x="80" y="1"/>
              </a:cxn>
              <a:cxn ang="0">
                <a:pos x="80" y="0"/>
              </a:cxn>
              <a:cxn ang="0">
                <a:pos x="77" y="2"/>
              </a:cxn>
              <a:cxn ang="0">
                <a:pos x="84" y="113"/>
              </a:cxn>
              <a:cxn ang="0">
                <a:pos x="87" y="118"/>
              </a:cxn>
              <a:cxn ang="0">
                <a:pos x="90" y="126"/>
              </a:cxn>
              <a:cxn ang="0">
                <a:pos x="83" y="135"/>
              </a:cxn>
              <a:cxn ang="0">
                <a:pos x="26" y="129"/>
              </a:cxn>
              <a:cxn ang="0">
                <a:pos x="21" y="132"/>
              </a:cxn>
              <a:cxn ang="0">
                <a:pos x="17" y="130"/>
              </a:cxn>
              <a:cxn ang="0">
                <a:pos x="15" y="131"/>
              </a:cxn>
              <a:cxn ang="0">
                <a:pos x="14" y="132"/>
              </a:cxn>
              <a:cxn ang="0">
                <a:pos x="14" y="138"/>
              </a:cxn>
              <a:cxn ang="0">
                <a:pos x="12" y="144"/>
              </a:cxn>
              <a:cxn ang="0">
                <a:pos x="9" y="144"/>
              </a:cxn>
              <a:cxn ang="0">
                <a:pos x="7" y="149"/>
              </a:cxn>
              <a:cxn ang="0">
                <a:pos x="3" y="153"/>
              </a:cxn>
              <a:cxn ang="0">
                <a:pos x="0" y="153"/>
              </a:cxn>
              <a:cxn ang="0">
                <a:pos x="3" y="173"/>
              </a:cxn>
              <a:cxn ang="0">
                <a:pos x="3" y="174"/>
              </a:cxn>
              <a:cxn ang="0">
                <a:pos x="11" y="176"/>
              </a:cxn>
              <a:cxn ang="0">
                <a:pos x="15" y="178"/>
              </a:cxn>
              <a:cxn ang="0">
                <a:pos x="24" y="181"/>
              </a:cxn>
              <a:cxn ang="0">
                <a:pos x="30" y="181"/>
              </a:cxn>
              <a:cxn ang="0">
                <a:pos x="33" y="178"/>
              </a:cxn>
              <a:cxn ang="0">
                <a:pos x="34" y="175"/>
              </a:cxn>
              <a:cxn ang="0">
                <a:pos x="38" y="173"/>
              </a:cxn>
              <a:cxn ang="0">
                <a:pos x="43" y="173"/>
              </a:cxn>
              <a:cxn ang="0">
                <a:pos x="48" y="177"/>
              </a:cxn>
              <a:cxn ang="0">
                <a:pos x="50" y="185"/>
              </a:cxn>
              <a:cxn ang="0">
                <a:pos x="53" y="192"/>
              </a:cxn>
              <a:cxn ang="0">
                <a:pos x="61" y="196"/>
              </a:cxn>
              <a:cxn ang="0">
                <a:pos x="67" y="198"/>
              </a:cxn>
              <a:cxn ang="0">
                <a:pos x="80" y="195"/>
              </a:cxn>
              <a:cxn ang="0">
                <a:pos x="83" y="193"/>
              </a:cxn>
              <a:cxn ang="0">
                <a:pos x="89" y="191"/>
              </a:cxn>
              <a:cxn ang="0">
                <a:pos x="92" y="194"/>
              </a:cxn>
              <a:cxn ang="0">
                <a:pos x="94" y="195"/>
              </a:cxn>
              <a:cxn ang="0">
                <a:pos x="100" y="193"/>
              </a:cxn>
              <a:cxn ang="0">
                <a:pos x="102" y="181"/>
              </a:cxn>
              <a:cxn ang="0">
                <a:pos x="106" y="173"/>
              </a:cxn>
              <a:cxn ang="0">
                <a:pos x="111" y="168"/>
              </a:cxn>
              <a:cxn ang="0">
                <a:pos x="115" y="164"/>
              </a:cxn>
              <a:cxn ang="0">
                <a:pos x="122" y="162"/>
              </a:cxn>
              <a:cxn ang="0">
                <a:pos x="130" y="162"/>
              </a:cxn>
              <a:cxn ang="0">
                <a:pos x="147" y="160"/>
              </a:cxn>
              <a:cxn ang="0">
                <a:pos x="161" y="155"/>
              </a:cxn>
              <a:cxn ang="0">
                <a:pos x="165" y="149"/>
              </a:cxn>
              <a:cxn ang="0">
                <a:pos x="190" y="148"/>
              </a:cxn>
              <a:cxn ang="0">
                <a:pos x="201" y="144"/>
              </a:cxn>
              <a:cxn ang="0">
                <a:pos x="208" y="136"/>
              </a:cxn>
              <a:cxn ang="0">
                <a:pos x="217" y="122"/>
              </a:cxn>
              <a:cxn ang="0">
                <a:pos x="221" y="108"/>
              </a:cxn>
              <a:cxn ang="0">
                <a:pos x="225" y="91"/>
              </a:cxn>
              <a:cxn ang="0">
                <a:pos x="227" y="72"/>
              </a:cxn>
              <a:cxn ang="0">
                <a:pos x="218" y="73"/>
              </a:cxn>
              <a:cxn ang="0">
                <a:pos x="215" y="58"/>
              </a:cxn>
              <a:cxn ang="0">
                <a:pos x="185" y="57"/>
              </a:cxn>
              <a:cxn ang="0">
                <a:pos x="102" y="1"/>
              </a:cxn>
            </a:cxnLst>
            <a:rect l="0" t="0" r="r" b="b"/>
            <a:pathLst>
              <a:path w="228" h="199">
                <a:moveTo>
                  <a:pt x="102" y="1"/>
                </a:moveTo>
                <a:lnTo>
                  <a:pt x="80" y="1"/>
                </a:lnTo>
                <a:lnTo>
                  <a:pt x="80" y="0"/>
                </a:lnTo>
                <a:lnTo>
                  <a:pt x="77" y="2"/>
                </a:lnTo>
                <a:lnTo>
                  <a:pt x="84" y="113"/>
                </a:lnTo>
                <a:lnTo>
                  <a:pt x="87" y="118"/>
                </a:lnTo>
                <a:lnTo>
                  <a:pt x="90" y="126"/>
                </a:lnTo>
                <a:lnTo>
                  <a:pt x="83" y="135"/>
                </a:lnTo>
                <a:lnTo>
                  <a:pt x="26" y="129"/>
                </a:lnTo>
                <a:lnTo>
                  <a:pt x="21" y="132"/>
                </a:lnTo>
                <a:lnTo>
                  <a:pt x="17" y="130"/>
                </a:lnTo>
                <a:lnTo>
                  <a:pt x="15" y="131"/>
                </a:lnTo>
                <a:lnTo>
                  <a:pt x="14" y="132"/>
                </a:lnTo>
                <a:lnTo>
                  <a:pt x="14" y="138"/>
                </a:lnTo>
                <a:lnTo>
                  <a:pt x="12" y="144"/>
                </a:lnTo>
                <a:lnTo>
                  <a:pt x="9" y="144"/>
                </a:lnTo>
                <a:lnTo>
                  <a:pt x="7" y="149"/>
                </a:lnTo>
                <a:lnTo>
                  <a:pt x="3" y="153"/>
                </a:lnTo>
                <a:lnTo>
                  <a:pt x="0" y="153"/>
                </a:lnTo>
                <a:lnTo>
                  <a:pt x="3" y="173"/>
                </a:lnTo>
                <a:lnTo>
                  <a:pt x="3" y="174"/>
                </a:lnTo>
                <a:lnTo>
                  <a:pt x="11" y="176"/>
                </a:lnTo>
                <a:lnTo>
                  <a:pt x="15" y="178"/>
                </a:lnTo>
                <a:lnTo>
                  <a:pt x="24" y="181"/>
                </a:lnTo>
                <a:lnTo>
                  <a:pt x="30" y="181"/>
                </a:lnTo>
                <a:lnTo>
                  <a:pt x="33" y="178"/>
                </a:lnTo>
                <a:lnTo>
                  <a:pt x="34" y="175"/>
                </a:lnTo>
                <a:lnTo>
                  <a:pt x="38" y="173"/>
                </a:lnTo>
                <a:lnTo>
                  <a:pt x="43" y="173"/>
                </a:lnTo>
                <a:lnTo>
                  <a:pt x="48" y="177"/>
                </a:lnTo>
                <a:lnTo>
                  <a:pt x="50" y="185"/>
                </a:lnTo>
                <a:lnTo>
                  <a:pt x="53" y="192"/>
                </a:lnTo>
                <a:lnTo>
                  <a:pt x="61" y="196"/>
                </a:lnTo>
                <a:lnTo>
                  <a:pt x="67" y="198"/>
                </a:lnTo>
                <a:lnTo>
                  <a:pt x="80" y="195"/>
                </a:lnTo>
                <a:lnTo>
                  <a:pt x="83" y="193"/>
                </a:lnTo>
                <a:lnTo>
                  <a:pt x="89" y="191"/>
                </a:lnTo>
                <a:lnTo>
                  <a:pt x="92" y="194"/>
                </a:lnTo>
                <a:lnTo>
                  <a:pt x="94" y="195"/>
                </a:lnTo>
                <a:lnTo>
                  <a:pt x="100" y="193"/>
                </a:lnTo>
                <a:lnTo>
                  <a:pt x="102" y="181"/>
                </a:lnTo>
                <a:lnTo>
                  <a:pt x="106" y="173"/>
                </a:lnTo>
                <a:lnTo>
                  <a:pt x="111" y="168"/>
                </a:lnTo>
                <a:lnTo>
                  <a:pt x="115" y="164"/>
                </a:lnTo>
                <a:lnTo>
                  <a:pt x="122" y="162"/>
                </a:lnTo>
                <a:lnTo>
                  <a:pt x="130" y="162"/>
                </a:lnTo>
                <a:lnTo>
                  <a:pt x="147" y="160"/>
                </a:lnTo>
                <a:lnTo>
                  <a:pt x="161" y="155"/>
                </a:lnTo>
                <a:lnTo>
                  <a:pt x="165" y="149"/>
                </a:lnTo>
                <a:lnTo>
                  <a:pt x="190" y="148"/>
                </a:lnTo>
                <a:lnTo>
                  <a:pt x="201" y="144"/>
                </a:lnTo>
                <a:lnTo>
                  <a:pt x="208" y="136"/>
                </a:lnTo>
                <a:lnTo>
                  <a:pt x="217" y="122"/>
                </a:lnTo>
                <a:lnTo>
                  <a:pt x="221" y="108"/>
                </a:lnTo>
                <a:lnTo>
                  <a:pt x="225" y="91"/>
                </a:lnTo>
                <a:lnTo>
                  <a:pt x="227" y="72"/>
                </a:lnTo>
                <a:lnTo>
                  <a:pt x="218" y="73"/>
                </a:lnTo>
                <a:lnTo>
                  <a:pt x="215" y="58"/>
                </a:lnTo>
                <a:lnTo>
                  <a:pt x="185" y="57"/>
                </a:lnTo>
                <a:lnTo>
                  <a:pt x="102"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6" name="Freeform 144">
            <a:extLst>
              <a:ext uri="{FF2B5EF4-FFF2-40B4-BE49-F238E27FC236}">
                <a16:creationId xmlns:a16="http://schemas.microsoft.com/office/drawing/2014/main" id="{40A83719-F280-CA32-3CE4-53D347FC7D89}"/>
              </a:ext>
            </a:extLst>
          </p:cNvPr>
          <p:cNvSpPr>
            <a:spLocks/>
          </p:cNvSpPr>
          <p:nvPr/>
        </p:nvSpPr>
        <p:spPr bwMode="auto">
          <a:xfrm>
            <a:off x="7100307" y="3790230"/>
            <a:ext cx="307123" cy="355929"/>
          </a:xfrm>
          <a:custGeom>
            <a:avLst/>
            <a:gdLst/>
            <a:ahLst/>
            <a:cxnLst>
              <a:cxn ang="0">
                <a:pos x="0" y="148"/>
              </a:cxn>
              <a:cxn ang="0">
                <a:pos x="0" y="0"/>
              </a:cxn>
              <a:cxn ang="0">
                <a:pos x="12" y="0"/>
              </a:cxn>
              <a:cxn ang="0">
                <a:pos x="28" y="1"/>
              </a:cxn>
              <a:cxn ang="0">
                <a:pos x="33" y="4"/>
              </a:cxn>
              <a:cxn ang="0">
                <a:pos x="46" y="10"/>
              </a:cxn>
              <a:cxn ang="0">
                <a:pos x="72" y="3"/>
              </a:cxn>
              <a:cxn ang="0">
                <a:pos x="77" y="1"/>
              </a:cxn>
              <a:cxn ang="0">
                <a:pos x="83" y="1"/>
              </a:cxn>
              <a:cxn ang="0">
                <a:pos x="92" y="4"/>
              </a:cxn>
              <a:cxn ang="0">
                <a:pos x="92" y="10"/>
              </a:cxn>
              <a:cxn ang="0">
                <a:pos x="97" y="24"/>
              </a:cxn>
              <a:cxn ang="0">
                <a:pos x="122" y="71"/>
              </a:cxn>
              <a:cxn ang="0">
                <a:pos x="140" y="106"/>
              </a:cxn>
              <a:cxn ang="0">
                <a:pos x="149" y="126"/>
              </a:cxn>
              <a:cxn ang="0">
                <a:pos x="141" y="134"/>
              </a:cxn>
              <a:cxn ang="0">
                <a:pos x="132" y="141"/>
              </a:cxn>
              <a:cxn ang="0">
                <a:pos x="118" y="148"/>
              </a:cxn>
              <a:cxn ang="0">
                <a:pos x="0" y="148"/>
              </a:cxn>
            </a:cxnLst>
            <a:rect l="0" t="0" r="r" b="b"/>
            <a:pathLst>
              <a:path w="150" h="149">
                <a:moveTo>
                  <a:pt x="0" y="148"/>
                </a:moveTo>
                <a:lnTo>
                  <a:pt x="0" y="0"/>
                </a:lnTo>
                <a:lnTo>
                  <a:pt x="12" y="0"/>
                </a:lnTo>
                <a:lnTo>
                  <a:pt x="28" y="1"/>
                </a:lnTo>
                <a:lnTo>
                  <a:pt x="33" y="4"/>
                </a:lnTo>
                <a:lnTo>
                  <a:pt x="46" y="10"/>
                </a:lnTo>
                <a:lnTo>
                  <a:pt x="72" y="3"/>
                </a:lnTo>
                <a:lnTo>
                  <a:pt x="77" y="1"/>
                </a:lnTo>
                <a:lnTo>
                  <a:pt x="83" y="1"/>
                </a:lnTo>
                <a:lnTo>
                  <a:pt x="92" y="4"/>
                </a:lnTo>
                <a:lnTo>
                  <a:pt x="92" y="10"/>
                </a:lnTo>
                <a:lnTo>
                  <a:pt x="97" y="24"/>
                </a:lnTo>
                <a:lnTo>
                  <a:pt x="122" y="71"/>
                </a:lnTo>
                <a:lnTo>
                  <a:pt x="140" y="106"/>
                </a:lnTo>
                <a:lnTo>
                  <a:pt x="149" y="126"/>
                </a:lnTo>
                <a:lnTo>
                  <a:pt x="141" y="134"/>
                </a:lnTo>
                <a:lnTo>
                  <a:pt x="132" y="141"/>
                </a:lnTo>
                <a:lnTo>
                  <a:pt x="118" y="148"/>
                </a:lnTo>
                <a:lnTo>
                  <a:pt x="0" y="14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7" name="Freeform 145">
            <a:extLst>
              <a:ext uri="{FF2B5EF4-FFF2-40B4-BE49-F238E27FC236}">
                <a16:creationId xmlns:a16="http://schemas.microsoft.com/office/drawing/2014/main" id="{D8008A14-F300-5476-70B3-4D86B4C4FAF8}"/>
              </a:ext>
            </a:extLst>
          </p:cNvPr>
          <p:cNvSpPr>
            <a:spLocks/>
          </p:cNvSpPr>
          <p:nvPr/>
        </p:nvSpPr>
        <p:spPr bwMode="auto">
          <a:xfrm>
            <a:off x="7288391" y="3792808"/>
            <a:ext cx="90471" cy="118643"/>
          </a:xfrm>
          <a:custGeom>
            <a:avLst/>
            <a:gdLst/>
            <a:ahLst/>
            <a:cxnLst>
              <a:cxn ang="0">
                <a:pos x="0" y="1"/>
              </a:cxn>
              <a:cxn ang="0">
                <a:pos x="0" y="8"/>
              </a:cxn>
              <a:cxn ang="0">
                <a:pos x="11" y="28"/>
              </a:cxn>
              <a:cxn ang="0">
                <a:pos x="15" y="33"/>
              </a:cxn>
              <a:cxn ang="0">
                <a:pos x="18" y="38"/>
              </a:cxn>
              <a:cxn ang="0">
                <a:pos x="23" y="41"/>
              </a:cxn>
              <a:cxn ang="0">
                <a:pos x="27" y="44"/>
              </a:cxn>
              <a:cxn ang="0">
                <a:pos x="32" y="46"/>
              </a:cxn>
              <a:cxn ang="0">
                <a:pos x="34" y="49"/>
              </a:cxn>
              <a:cxn ang="0">
                <a:pos x="35" y="49"/>
              </a:cxn>
              <a:cxn ang="0">
                <a:pos x="38" y="46"/>
              </a:cxn>
              <a:cxn ang="0">
                <a:pos x="40" y="44"/>
              </a:cxn>
              <a:cxn ang="0">
                <a:pos x="43" y="32"/>
              </a:cxn>
              <a:cxn ang="0">
                <a:pos x="33" y="18"/>
              </a:cxn>
              <a:cxn ang="0">
                <a:pos x="24" y="0"/>
              </a:cxn>
              <a:cxn ang="0">
                <a:pos x="0" y="1"/>
              </a:cxn>
            </a:cxnLst>
            <a:rect l="0" t="0" r="r" b="b"/>
            <a:pathLst>
              <a:path w="44" h="50">
                <a:moveTo>
                  <a:pt x="0" y="1"/>
                </a:moveTo>
                <a:lnTo>
                  <a:pt x="0" y="8"/>
                </a:lnTo>
                <a:lnTo>
                  <a:pt x="11" y="28"/>
                </a:lnTo>
                <a:lnTo>
                  <a:pt x="15" y="33"/>
                </a:lnTo>
                <a:lnTo>
                  <a:pt x="18" y="38"/>
                </a:lnTo>
                <a:lnTo>
                  <a:pt x="23" y="41"/>
                </a:lnTo>
                <a:lnTo>
                  <a:pt x="27" y="44"/>
                </a:lnTo>
                <a:lnTo>
                  <a:pt x="32" y="46"/>
                </a:lnTo>
                <a:lnTo>
                  <a:pt x="34" y="49"/>
                </a:lnTo>
                <a:lnTo>
                  <a:pt x="35" y="49"/>
                </a:lnTo>
                <a:lnTo>
                  <a:pt x="38" y="46"/>
                </a:lnTo>
                <a:lnTo>
                  <a:pt x="40" y="44"/>
                </a:lnTo>
                <a:lnTo>
                  <a:pt x="43" y="32"/>
                </a:lnTo>
                <a:lnTo>
                  <a:pt x="33" y="18"/>
                </a:lnTo>
                <a:lnTo>
                  <a:pt x="24" y="0"/>
                </a:lnTo>
                <a:lnTo>
                  <a:pt x="0"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8" name="Freeform 146">
            <a:extLst>
              <a:ext uri="{FF2B5EF4-FFF2-40B4-BE49-F238E27FC236}">
                <a16:creationId xmlns:a16="http://schemas.microsoft.com/office/drawing/2014/main" id="{97895BB7-9283-6AE9-C075-D84ED318C3AC}"/>
              </a:ext>
            </a:extLst>
          </p:cNvPr>
          <p:cNvSpPr>
            <a:spLocks/>
          </p:cNvSpPr>
          <p:nvPr/>
        </p:nvSpPr>
        <p:spPr bwMode="auto">
          <a:xfrm>
            <a:off x="7588372" y="5159784"/>
            <a:ext cx="195225" cy="433305"/>
          </a:xfrm>
          <a:custGeom>
            <a:avLst/>
            <a:gdLst/>
            <a:ahLst/>
            <a:cxnLst>
              <a:cxn ang="0">
                <a:pos x="86" y="0"/>
              </a:cxn>
              <a:cxn ang="0">
                <a:pos x="79" y="3"/>
              </a:cxn>
              <a:cxn ang="0">
                <a:pos x="72" y="7"/>
              </a:cxn>
              <a:cxn ang="0">
                <a:pos x="67" y="19"/>
              </a:cxn>
              <a:cxn ang="0">
                <a:pos x="59" y="25"/>
              </a:cxn>
              <a:cxn ang="0">
                <a:pos x="45" y="41"/>
              </a:cxn>
              <a:cxn ang="0">
                <a:pos x="39" y="48"/>
              </a:cxn>
              <a:cxn ang="0">
                <a:pos x="34" y="50"/>
              </a:cxn>
              <a:cxn ang="0">
                <a:pos x="26" y="52"/>
              </a:cxn>
              <a:cxn ang="0">
                <a:pos x="16" y="55"/>
              </a:cxn>
              <a:cxn ang="0">
                <a:pos x="10" y="61"/>
              </a:cxn>
              <a:cxn ang="0">
                <a:pos x="5" y="75"/>
              </a:cxn>
              <a:cxn ang="0">
                <a:pos x="5" y="89"/>
              </a:cxn>
              <a:cxn ang="0">
                <a:pos x="12" y="95"/>
              </a:cxn>
              <a:cxn ang="0">
                <a:pos x="15" y="101"/>
              </a:cxn>
              <a:cxn ang="0">
                <a:pos x="14" y="105"/>
              </a:cxn>
              <a:cxn ang="0">
                <a:pos x="5" y="114"/>
              </a:cxn>
              <a:cxn ang="0">
                <a:pos x="0" y="137"/>
              </a:cxn>
              <a:cxn ang="0">
                <a:pos x="1" y="154"/>
              </a:cxn>
              <a:cxn ang="0">
                <a:pos x="8" y="169"/>
              </a:cxn>
              <a:cxn ang="0">
                <a:pos x="17" y="169"/>
              </a:cxn>
              <a:cxn ang="0">
                <a:pos x="23" y="170"/>
              </a:cxn>
              <a:cxn ang="0">
                <a:pos x="25" y="176"/>
              </a:cxn>
              <a:cxn ang="0">
                <a:pos x="32" y="181"/>
              </a:cxn>
              <a:cxn ang="0">
                <a:pos x="39" y="181"/>
              </a:cxn>
              <a:cxn ang="0">
                <a:pos x="48" y="176"/>
              </a:cxn>
              <a:cxn ang="0">
                <a:pos x="55" y="163"/>
              </a:cxn>
              <a:cxn ang="0">
                <a:pos x="62" y="145"/>
              </a:cxn>
              <a:cxn ang="0">
                <a:pos x="63" y="133"/>
              </a:cxn>
              <a:cxn ang="0">
                <a:pos x="63" y="124"/>
              </a:cxn>
              <a:cxn ang="0">
                <a:pos x="64" y="119"/>
              </a:cxn>
              <a:cxn ang="0">
                <a:pos x="71" y="106"/>
              </a:cxn>
              <a:cxn ang="0">
                <a:pos x="76" y="96"/>
              </a:cxn>
              <a:cxn ang="0">
                <a:pos x="80" y="82"/>
              </a:cxn>
              <a:cxn ang="0">
                <a:pos x="84" y="52"/>
              </a:cxn>
              <a:cxn ang="0">
                <a:pos x="87" y="43"/>
              </a:cxn>
              <a:cxn ang="0">
                <a:pos x="91" y="28"/>
              </a:cxn>
              <a:cxn ang="0">
                <a:pos x="95" y="11"/>
              </a:cxn>
              <a:cxn ang="0">
                <a:pos x="93" y="4"/>
              </a:cxn>
              <a:cxn ang="0">
                <a:pos x="86" y="0"/>
              </a:cxn>
            </a:cxnLst>
            <a:rect l="0" t="0" r="r" b="b"/>
            <a:pathLst>
              <a:path w="96" h="182">
                <a:moveTo>
                  <a:pt x="86" y="0"/>
                </a:moveTo>
                <a:lnTo>
                  <a:pt x="79" y="3"/>
                </a:lnTo>
                <a:lnTo>
                  <a:pt x="72" y="7"/>
                </a:lnTo>
                <a:lnTo>
                  <a:pt x="67" y="19"/>
                </a:lnTo>
                <a:lnTo>
                  <a:pt x="59" y="25"/>
                </a:lnTo>
                <a:lnTo>
                  <a:pt x="45" y="41"/>
                </a:lnTo>
                <a:lnTo>
                  <a:pt x="39" y="48"/>
                </a:lnTo>
                <a:lnTo>
                  <a:pt x="34" y="50"/>
                </a:lnTo>
                <a:lnTo>
                  <a:pt x="26" y="52"/>
                </a:lnTo>
                <a:lnTo>
                  <a:pt x="16" y="55"/>
                </a:lnTo>
                <a:lnTo>
                  <a:pt x="10" y="61"/>
                </a:lnTo>
                <a:lnTo>
                  <a:pt x="5" y="75"/>
                </a:lnTo>
                <a:lnTo>
                  <a:pt x="5" y="89"/>
                </a:lnTo>
                <a:lnTo>
                  <a:pt x="12" y="95"/>
                </a:lnTo>
                <a:lnTo>
                  <a:pt x="15" y="101"/>
                </a:lnTo>
                <a:lnTo>
                  <a:pt x="14" y="105"/>
                </a:lnTo>
                <a:lnTo>
                  <a:pt x="5" y="114"/>
                </a:lnTo>
                <a:lnTo>
                  <a:pt x="0" y="137"/>
                </a:lnTo>
                <a:lnTo>
                  <a:pt x="1" y="154"/>
                </a:lnTo>
                <a:lnTo>
                  <a:pt x="8" y="169"/>
                </a:lnTo>
                <a:lnTo>
                  <a:pt x="17" y="169"/>
                </a:lnTo>
                <a:lnTo>
                  <a:pt x="23" y="170"/>
                </a:lnTo>
                <a:lnTo>
                  <a:pt x="25" y="176"/>
                </a:lnTo>
                <a:lnTo>
                  <a:pt x="32" y="181"/>
                </a:lnTo>
                <a:lnTo>
                  <a:pt x="39" y="181"/>
                </a:lnTo>
                <a:lnTo>
                  <a:pt x="48" y="176"/>
                </a:lnTo>
                <a:lnTo>
                  <a:pt x="55" y="163"/>
                </a:lnTo>
                <a:lnTo>
                  <a:pt x="62" y="145"/>
                </a:lnTo>
                <a:lnTo>
                  <a:pt x="63" y="133"/>
                </a:lnTo>
                <a:lnTo>
                  <a:pt x="63" y="124"/>
                </a:lnTo>
                <a:lnTo>
                  <a:pt x="64" y="119"/>
                </a:lnTo>
                <a:lnTo>
                  <a:pt x="71" y="106"/>
                </a:lnTo>
                <a:lnTo>
                  <a:pt x="76" y="96"/>
                </a:lnTo>
                <a:lnTo>
                  <a:pt x="80" y="82"/>
                </a:lnTo>
                <a:lnTo>
                  <a:pt x="84" y="52"/>
                </a:lnTo>
                <a:lnTo>
                  <a:pt x="87" y="43"/>
                </a:lnTo>
                <a:lnTo>
                  <a:pt x="91" y="28"/>
                </a:lnTo>
                <a:lnTo>
                  <a:pt x="95" y="11"/>
                </a:lnTo>
                <a:lnTo>
                  <a:pt x="93" y="4"/>
                </a:lnTo>
                <a:lnTo>
                  <a:pt x="8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0" name="Freeform 148">
            <a:extLst>
              <a:ext uri="{FF2B5EF4-FFF2-40B4-BE49-F238E27FC236}">
                <a16:creationId xmlns:a16="http://schemas.microsoft.com/office/drawing/2014/main" id="{89464710-57ED-CFBD-766E-E9FDD421CD3A}"/>
              </a:ext>
            </a:extLst>
          </p:cNvPr>
          <p:cNvSpPr>
            <a:spLocks/>
          </p:cNvSpPr>
          <p:nvPr/>
        </p:nvSpPr>
        <p:spPr bwMode="auto">
          <a:xfrm>
            <a:off x="10526277" y="4855437"/>
            <a:ext cx="152371" cy="128960"/>
          </a:xfrm>
          <a:custGeom>
            <a:avLst/>
            <a:gdLst/>
            <a:ahLst/>
            <a:cxnLst>
              <a:cxn ang="0">
                <a:pos x="2" y="42"/>
              </a:cxn>
              <a:cxn ang="0">
                <a:pos x="36" y="28"/>
              </a:cxn>
              <a:cxn ang="0">
                <a:pos x="47" y="16"/>
              </a:cxn>
              <a:cxn ang="0">
                <a:pos x="55" y="7"/>
              </a:cxn>
              <a:cxn ang="0">
                <a:pos x="58" y="0"/>
              </a:cxn>
              <a:cxn ang="0">
                <a:pos x="67" y="0"/>
              </a:cxn>
              <a:cxn ang="0">
                <a:pos x="74" y="6"/>
              </a:cxn>
              <a:cxn ang="0">
                <a:pos x="67" y="20"/>
              </a:cxn>
              <a:cxn ang="0">
                <a:pos x="60" y="31"/>
              </a:cxn>
              <a:cxn ang="0">
                <a:pos x="47" y="41"/>
              </a:cxn>
              <a:cxn ang="0">
                <a:pos x="34" y="48"/>
              </a:cxn>
              <a:cxn ang="0">
                <a:pos x="22" y="51"/>
              </a:cxn>
              <a:cxn ang="0">
                <a:pos x="11" y="53"/>
              </a:cxn>
              <a:cxn ang="0">
                <a:pos x="4" y="51"/>
              </a:cxn>
              <a:cxn ang="0">
                <a:pos x="0" y="49"/>
              </a:cxn>
              <a:cxn ang="0">
                <a:pos x="2" y="42"/>
              </a:cxn>
            </a:cxnLst>
            <a:rect l="0" t="0" r="r" b="b"/>
            <a:pathLst>
              <a:path w="75" h="54">
                <a:moveTo>
                  <a:pt x="2" y="42"/>
                </a:moveTo>
                <a:lnTo>
                  <a:pt x="36" y="28"/>
                </a:lnTo>
                <a:lnTo>
                  <a:pt x="47" y="16"/>
                </a:lnTo>
                <a:lnTo>
                  <a:pt x="55" y="7"/>
                </a:lnTo>
                <a:lnTo>
                  <a:pt x="58" y="0"/>
                </a:lnTo>
                <a:lnTo>
                  <a:pt x="67" y="0"/>
                </a:lnTo>
                <a:lnTo>
                  <a:pt x="74" y="6"/>
                </a:lnTo>
                <a:lnTo>
                  <a:pt x="67" y="20"/>
                </a:lnTo>
                <a:lnTo>
                  <a:pt x="60" y="31"/>
                </a:lnTo>
                <a:lnTo>
                  <a:pt x="47" y="41"/>
                </a:lnTo>
                <a:lnTo>
                  <a:pt x="34" y="48"/>
                </a:lnTo>
                <a:lnTo>
                  <a:pt x="22" y="51"/>
                </a:lnTo>
                <a:lnTo>
                  <a:pt x="11" y="53"/>
                </a:lnTo>
                <a:lnTo>
                  <a:pt x="4" y="51"/>
                </a:lnTo>
                <a:lnTo>
                  <a:pt x="0" y="49"/>
                </a:lnTo>
                <a:lnTo>
                  <a:pt x="2" y="4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1" name="Freeform 149">
            <a:extLst>
              <a:ext uri="{FF2B5EF4-FFF2-40B4-BE49-F238E27FC236}">
                <a16:creationId xmlns:a16="http://schemas.microsoft.com/office/drawing/2014/main" id="{FB85B804-58E5-72D1-F99F-33795B17CC41}"/>
              </a:ext>
            </a:extLst>
          </p:cNvPr>
          <p:cNvSpPr>
            <a:spLocks/>
          </p:cNvSpPr>
          <p:nvPr/>
        </p:nvSpPr>
        <p:spPr bwMode="auto">
          <a:xfrm>
            <a:off x="10819117" y="5123675"/>
            <a:ext cx="42855" cy="43847"/>
          </a:xfrm>
          <a:custGeom>
            <a:avLst/>
            <a:gdLst/>
            <a:ahLst/>
            <a:cxnLst>
              <a:cxn ang="0">
                <a:pos x="8" y="0"/>
              </a:cxn>
              <a:cxn ang="0">
                <a:pos x="17" y="3"/>
              </a:cxn>
              <a:cxn ang="0">
                <a:pos x="20" y="10"/>
              </a:cxn>
              <a:cxn ang="0">
                <a:pos x="17" y="16"/>
              </a:cxn>
              <a:cxn ang="0">
                <a:pos x="8" y="18"/>
              </a:cxn>
              <a:cxn ang="0">
                <a:pos x="2" y="16"/>
              </a:cxn>
              <a:cxn ang="0">
                <a:pos x="0" y="10"/>
              </a:cxn>
              <a:cxn ang="0">
                <a:pos x="2" y="3"/>
              </a:cxn>
              <a:cxn ang="0">
                <a:pos x="8" y="0"/>
              </a:cxn>
            </a:cxnLst>
            <a:rect l="0" t="0" r="r" b="b"/>
            <a:pathLst>
              <a:path w="21" h="19">
                <a:moveTo>
                  <a:pt x="8" y="0"/>
                </a:moveTo>
                <a:lnTo>
                  <a:pt x="17" y="3"/>
                </a:lnTo>
                <a:lnTo>
                  <a:pt x="20" y="10"/>
                </a:lnTo>
                <a:lnTo>
                  <a:pt x="17" y="16"/>
                </a:lnTo>
                <a:lnTo>
                  <a:pt x="8" y="18"/>
                </a:lnTo>
                <a:lnTo>
                  <a:pt x="2" y="16"/>
                </a:lnTo>
                <a:lnTo>
                  <a:pt x="0" y="10"/>
                </a:lnTo>
                <a:lnTo>
                  <a:pt x="2" y="3"/>
                </a:lnTo>
                <a:lnTo>
                  <a:pt x="8"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2" name="Freeform 150">
            <a:extLst>
              <a:ext uri="{FF2B5EF4-FFF2-40B4-BE49-F238E27FC236}">
                <a16:creationId xmlns:a16="http://schemas.microsoft.com/office/drawing/2014/main" id="{F0C25815-041E-68EE-854C-F66FA1B5DEDF}"/>
              </a:ext>
            </a:extLst>
          </p:cNvPr>
          <p:cNvSpPr>
            <a:spLocks/>
          </p:cNvSpPr>
          <p:nvPr/>
        </p:nvSpPr>
        <p:spPr bwMode="auto">
          <a:xfrm>
            <a:off x="10685793" y="4940551"/>
            <a:ext cx="40473" cy="67059"/>
          </a:xfrm>
          <a:custGeom>
            <a:avLst/>
            <a:gdLst/>
            <a:ahLst/>
            <a:cxnLst>
              <a:cxn ang="0">
                <a:pos x="9" y="27"/>
              </a:cxn>
              <a:cxn ang="0">
                <a:pos x="16" y="23"/>
              </a:cxn>
              <a:cxn ang="0">
                <a:pos x="19" y="14"/>
              </a:cxn>
              <a:cxn ang="0">
                <a:pos x="16" y="3"/>
              </a:cxn>
              <a:cxn ang="0">
                <a:pos x="9" y="0"/>
              </a:cxn>
              <a:cxn ang="0">
                <a:pos x="2" y="3"/>
              </a:cxn>
              <a:cxn ang="0">
                <a:pos x="0" y="14"/>
              </a:cxn>
              <a:cxn ang="0">
                <a:pos x="2" y="23"/>
              </a:cxn>
              <a:cxn ang="0">
                <a:pos x="9" y="27"/>
              </a:cxn>
            </a:cxnLst>
            <a:rect l="0" t="0" r="r" b="b"/>
            <a:pathLst>
              <a:path w="20" h="28">
                <a:moveTo>
                  <a:pt x="9" y="27"/>
                </a:moveTo>
                <a:lnTo>
                  <a:pt x="16" y="23"/>
                </a:lnTo>
                <a:lnTo>
                  <a:pt x="19" y="14"/>
                </a:lnTo>
                <a:lnTo>
                  <a:pt x="16" y="3"/>
                </a:lnTo>
                <a:lnTo>
                  <a:pt x="9" y="0"/>
                </a:lnTo>
                <a:lnTo>
                  <a:pt x="2" y="3"/>
                </a:lnTo>
                <a:lnTo>
                  <a:pt x="0" y="14"/>
                </a:lnTo>
                <a:lnTo>
                  <a:pt x="2" y="23"/>
                </a:lnTo>
                <a:lnTo>
                  <a:pt x="9" y="2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3" name="Freeform 151">
            <a:extLst>
              <a:ext uri="{FF2B5EF4-FFF2-40B4-BE49-F238E27FC236}">
                <a16:creationId xmlns:a16="http://schemas.microsoft.com/office/drawing/2014/main" id="{43913873-2E90-3766-F544-1BBF96A04B20}"/>
              </a:ext>
            </a:extLst>
          </p:cNvPr>
          <p:cNvSpPr>
            <a:spLocks/>
          </p:cNvSpPr>
          <p:nvPr/>
        </p:nvSpPr>
        <p:spPr bwMode="auto">
          <a:xfrm>
            <a:off x="10676268" y="5054037"/>
            <a:ext cx="49997" cy="46425"/>
          </a:xfrm>
          <a:custGeom>
            <a:avLst/>
            <a:gdLst/>
            <a:ahLst/>
            <a:cxnLst>
              <a:cxn ang="0">
                <a:pos x="12" y="0"/>
              </a:cxn>
              <a:cxn ang="0">
                <a:pos x="20" y="2"/>
              </a:cxn>
              <a:cxn ang="0">
                <a:pos x="24" y="9"/>
              </a:cxn>
              <a:cxn ang="0">
                <a:pos x="20" y="15"/>
              </a:cxn>
              <a:cxn ang="0">
                <a:pos x="12" y="18"/>
              </a:cxn>
              <a:cxn ang="0">
                <a:pos x="2" y="15"/>
              </a:cxn>
              <a:cxn ang="0">
                <a:pos x="0" y="9"/>
              </a:cxn>
              <a:cxn ang="0">
                <a:pos x="2" y="2"/>
              </a:cxn>
              <a:cxn ang="0">
                <a:pos x="12" y="0"/>
              </a:cxn>
            </a:cxnLst>
            <a:rect l="0" t="0" r="r" b="b"/>
            <a:pathLst>
              <a:path w="25" h="19">
                <a:moveTo>
                  <a:pt x="12" y="0"/>
                </a:moveTo>
                <a:lnTo>
                  <a:pt x="20" y="2"/>
                </a:lnTo>
                <a:lnTo>
                  <a:pt x="24" y="9"/>
                </a:lnTo>
                <a:lnTo>
                  <a:pt x="20" y="15"/>
                </a:lnTo>
                <a:lnTo>
                  <a:pt x="12" y="18"/>
                </a:lnTo>
                <a:lnTo>
                  <a:pt x="2" y="15"/>
                </a:lnTo>
                <a:lnTo>
                  <a:pt x="0" y="9"/>
                </a:lnTo>
                <a:lnTo>
                  <a:pt x="2" y="2"/>
                </a:lnTo>
                <a:lnTo>
                  <a:pt x="12"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4" name="Freeform 152">
            <a:extLst>
              <a:ext uri="{FF2B5EF4-FFF2-40B4-BE49-F238E27FC236}">
                <a16:creationId xmlns:a16="http://schemas.microsoft.com/office/drawing/2014/main" id="{82D8AA3B-4896-A1F3-09C5-351BDC862570}"/>
              </a:ext>
            </a:extLst>
          </p:cNvPr>
          <p:cNvSpPr>
            <a:spLocks/>
          </p:cNvSpPr>
          <p:nvPr/>
        </p:nvSpPr>
        <p:spPr bwMode="auto">
          <a:xfrm>
            <a:off x="10835782" y="4958606"/>
            <a:ext cx="42855" cy="46425"/>
          </a:xfrm>
          <a:custGeom>
            <a:avLst/>
            <a:gdLst/>
            <a:ahLst/>
            <a:cxnLst>
              <a:cxn ang="0">
                <a:pos x="9" y="0"/>
              </a:cxn>
              <a:cxn ang="0">
                <a:pos x="15" y="3"/>
              </a:cxn>
              <a:cxn ang="0">
                <a:pos x="20" y="9"/>
              </a:cxn>
              <a:cxn ang="0">
                <a:pos x="15" y="15"/>
              </a:cxn>
              <a:cxn ang="0">
                <a:pos x="9" y="18"/>
              </a:cxn>
              <a:cxn ang="0">
                <a:pos x="2" y="15"/>
              </a:cxn>
              <a:cxn ang="0">
                <a:pos x="0" y="9"/>
              </a:cxn>
              <a:cxn ang="0">
                <a:pos x="2" y="3"/>
              </a:cxn>
              <a:cxn ang="0">
                <a:pos x="9" y="0"/>
              </a:cxn>
            </a:cxnLst>
            <a:rect l="0" t="0" r="r" b="b"/>
            <a:pathLst>
              <a:path w="21" h="19">
                <a:moveTo>
                  <a:pt x="9" y="0"/>
                </a:moveTo>
                <a:lnTo>
                  <a:pt x="15" y="3"/>
                </a:lnTo>
                <a:lnTo>
                  <a:pt x="20" y="9"/>
                </a:lnTo>
                <a:lnTo>
                  <a:pt x="15" y="15"/>
                </a:lnTo>
                <a:lnTo>
                  <a:pt x="9" y="18"/>
                </a:lnTo>
                <a:lnTo>
                  <a:pt x="2" y="15"/>
                </a:lnTo>
                <a:lnTo>
                  <a:pt x="0" y="9"/>
                </a:lnTo>
                <a:lnTo>
                  <a:pt x="2" y="3"/>
                </a:lnTo>
                <a:lnTo>
                  <a:pt x="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5" name="Freeform 153">
            <a:extLst>
              <a:ext uri="{FF2B5EF4-FFF2-40B4-BE49-F238E27FC236}">
                <a16:creationId xmlns:a16="http://schemas.microsoft.com/office/drawing/2014/main" id="{3B4DE262-8042-EB9D-DD69-B9560B9DFBA1}"/>
              </a:ext>
            </a:extLst>
          </p:cNvPr>
          <p:cNvSpPr>
            <a:spLocks/>
          </p:cNvSpPr>
          <p:nvPr/>
        </p:nvSpPr>
        <p:spPr bwMode="auto">
          <a:xfrm>
            <a:off x="11000058" y="5069511"/>
            <a:ext cx="40473" cy="82535"/>
          </a:xfrm>
          <a:custGeom>
            <a:avLst/>
            <a:gdLst/>
            <a:ahLst/>
            <a:cxnLst>
              <a:cxn ang="0">
                <a:pos x="8" y="0"/>
              </a:cxn>
              <a:cxn ang="0">
                <a:pos x="16" y="4"/>
              </a:cxn>
              <a:cxn ang="0">
                <a:pos x="19" y="17"/>
              </a:cxn>
              <a:cxn ang="0">
                <a:pos x="16" y="28"/>
              </a:cxn>
              <a:cxn ang="0">
                <a:pos x="13" y="31"/>
              </a:cxn>
              <a:cxn ang="0">
                <a:pos x="8" y="34"/>
              </a:cxn>
              <a:cxn ang="0">
                <a:pos x="2" y="28"/>
              </a:cxn>
              <a:cxn ang="0">
                <a:pos x="0" y="17"/>
              </a:cxn>
              <a:cxn ang="0">
                <a:pos x="2" y="4"/>
              </a:cxn>
              <a:cxn ang="0">
                <a:pos x="8" y="0"/>
              </a:cxn>
            </a:cxnLst>
            <a:rect l="0" t="0" r="r" b="b"/>
            <a:pathLst>
              <a:path w="20" h="35">
                <a:moveTo>
                  <a:pt x="8" y="0"/>
                </a:moveTo>
                <a:lnTo>
                  <a:pt x="16" y="4"/>
                </a:lnTo>
                <a:lnTo>
                  <a:pt x="19" y="17"/>
                </a:lnTo>
                <a:lnTo>
                  <a:pt x="16" y="28"/>
                </a:lnTo>
                <a:lnTo>
                  <a:pt x="13" y="31"/>
                </a:lnTo>
                <a:lnTo>
                  <a:pt x="8" y="34"/>
                </a:lnTo>
                <a:lnTo>
                  <a:pt x="2" y="28"/>
                </a:lnTo>
                <a:lnTo>
                  <a:pt x="0" y="17"/>
                </a:lnTo>
                <a:lnTo>
                  <a:pt x="2" y="4"/>
                </a:lnTo>
                <a:lnTo>
                  <a:pt x="8"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6" name="Freeform 154">
            <a:extLst>
              <a:ext uri="{FF2B5EF4-FFF2-40B4-BE49-F238E27FC236}">
                <a16:creationId xmlns:a16="http://schemas.microsoft.com/office/drawing/2014/main" id="{71F75992-B1ED-9BE9-DE1B-A0C14560D87C}"/>
              </a:ext>
            </a:extLst>
          </p:cNvPr>
          <p:cNvSpPr>
            <a:spLocks/>
          </p:cNvSpPr>
          <p:nvPr/>
        </p:nvSpPr>
        <p:spPr bwMode="auto">
          <a:xfrm>
            <a:off x="10835782" y="5038562"/>
            <a:ext cx="42855" cy="61901"/>
          </a:xfrm>
          <a:custGeom>
            <a:avLst/>
            <a:gdLst/>
            <a:ahLst/>
            <a:cxnLst>
              <a:cxn ang="0">
                <a:pos x="9" y="0"/>
              </a:cxn>
              <a:cxn ang="0">
                <a:pos x="17" y="3"/>
              </a:cxn>
              <a:cxn ang="0">
                <a:pos x="20" y="12"/>
              </a:cxn>
              <a:cxn ang="0">
                <a:pos x="17" y="21"/>
              </a:cxn>
              <a:cxn ang="0">
                <a:pos x="9" y="25"/>
              </a:cxn>
              <a:cxn ang="0">
                <a:pos x="1" y="21"/>
              </a:cxn>
              <a:cxn ang="0">
                <a:pos x="0" y="12"/>
              </a:cxn>
              <a:cxn ang="0">
                <a:pos x="1" y="3"/>
              </a:cxn>
              <a:cxn ang="0">
                <a:pos x="9" y="0"/>
              </a:cxn>
            </a:cxnLst>
            <a:rect l="0" t="0" r="r" b="b"/>
            <a:pathLst>
              <a:path w="21" h="26">
                <a:moveTo>
                  <a:pt x="9" y="0"/>
                </a:moveTo>
                <a:lnTo>
                  <a:pt x="17" y="3"/>
                </a:lnTo>
                <a:lnTo>
                  <a:pt x="20" y="12"/>
                </a:lnTo>
                <a:lnTo>
                  <a:pt x="17" y="21"/>
                </a:lnTo>
                <a:lnTo>
                  <a:pt x="9" y="25"/>
                </a:lnTo>
                <a:lnTo>
                  <a:pt x="1" y="21"/>
                </a:lnTo>
                <a:lnTo>
                  <a:pt x="0" y="12"/>
                </a:lnTo>
                <a:lnTo>
                  <a:pt x="1" y="3"/>
                </a:lnTo>
                <a:lnTo>
                  <a:pt x="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7" name="Freeform 155">
            <a:extLst>
              <a:ext uri="{FF2B5EF4-FFF2-40B4-BE49-F238E27FC236}">
                <a16:creationId xmlns:a16="http://schemas.microsoft.com/office/drawing/2014/main" id="{DCBE405D-DE53-FB99-CDDE-22D4D154B849}"/>
              </a:ext>
            </a:extLst>
          </p:cNvPr>
          <p:cNvSpPr>
            <a:spLocks/>
          </p:cNvSpPr>
          <p:nvPr/>
        </p:nvSpPr>
        <p:spPr bwMode="auto">
          <a:xfrm>
            <a:off x="10335814" y="4512405"/>
            <a:ext cx="54759" cy="43847"/>
          </a:xfrm>
          <a:custGeom>
            <a:avLst/>
            <a:gdLst/>
            <a:ahLst/>
            <a:cxnLst>
              <a:cxn ang="0">
                <a:pos x="13" y="18"/>
              </a:cxn>
              <a:cxn ang="0">
                <a:pos x="22" y="15"/>
              </a:cxn>
              <a:cxn ang="0">
                <a:pos x="27" y="9"/>
              </a:cxn>
              <a:cxn ang="0">
                <a:pos x="22" y="3"/>
              </a:cxn>
              <a:cxn ang="0">
                <a:pos x="13" y="0"/>
              </a:cxn>
              <a:cxn ang="0">
                <a:pos x="4" y="3"/>
              </a:cxn>
              <a:cxn ang="0">
                <a:pos x="0" y="9"/>
              </a:cxn>
              <a:cxn ang="0">
                <a:pos x="4" y="15"/>
              </a:cxn>
              <a:cxn ang="0">
                <a:pos x="13" y="18"/>
              </a:cxn>
            </a:cxnLst>
            <a:rect l="0" t="0" r="r" b="b"/>
            <a:pathLst>
              <a:path w="28" h="19">
                <a:moveTo>
                  <a:pt x="13" y="18"/>
                </a:moveTo>
                <a:lnTo>
                  <a:pt x="22" y="15"/>
                </a:lnTo>
                <a:lnTo>
                  <a:pt x="27" y="9"/>
                </a:lnTo>
                <a:lnTo>
                  <a:pt x="22" y="3"/>
                </a:lnTo>
                <a:lnTo>
                  <a:pt x="13" y="0"/>
                </a:lnTo>
                <a:lnTo>
                  <a:pt x="4" y="3"/>
                </a:lnTo>
                <a:lnTo>
                  <a:pt x="0" y="9"/>
                </a:lnTo>
                <a:lnTo>
                  <a:pt x="4" y="15"/>
                </a:lnTo>
                <a:lnTo>
                  <a:pt x="13"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8" name="Freeform 156">
            <a:extLst>
              <a:ext uri="{FF2B5EF4-FFF2-40B4-BE49-F238E27FC236}">
                <a16:creationId xmlns:a16="http://schemas.microsoft.com/office/drawing/2014/main" id="{268CE20E-3134-B210-7FE5-B445F9D74241}"/>
              </a:ext>
            </a:extLst>
          </p:cNvPr>
          <p:cNvSpPr>
            <a:spLocks/>
          </p:cNvSpPr>
          <p:nvPr/>
        </p:nvSpPr>
        <p:spPr bwMode="auto">
          <a:xfrm>
            <a:off x="11019105" y="4473717"/>
            <a:ext cx="40473" cy="43847"/>
          </a:xfrm>
          <a:custGeom>
            <a:avLst/>
            <a:gdLst/>
            <a:ahLst/>
            <a:cxnLst>
              <a:cxn ang="0">
                <a:pos x="10" y="18"/>
              </a:cxn>
              <a:cxn ang="0">
                <a:pos x="17" y="13"/>
              </a:cxn>
              <a:cxn ang="0">
                <a:pos x="20" y="6"/>
              </a:cxn>
              <a:cxn ang="0">
                <a:pos x="17" y="2"/>
              </a:cxn>
              <a:cxn ang="0">
                <a:pos x="10" y="0"/>
              </a:cxn>
              <a:cxn ang="0">
                <a:pos x="2" y="2"/>
              </a:cxn>
              <a:cxn ang="0">
                <a:pos x="0" y="6"/>
              </a:cxn>
              <a:cxn ang="0">
                <a:pos x="2" y="13"/>
              </a:cxn>
              <a:cxn ang="0">
                <a:pos x="10" y="18"/>
              </a:cxn>
            </a:cxnLst>
            <a:rect l="0" t="0" r="r" b="b"/>
            <a:pathLst>
              <a:path w="21" h="19">
                <a:moveTo>
                  <a:pt x="10" y="18"/>
                </a:moveTo>
                <a:lnTo>
                  <a:pt x="17" y="13"/>
                </a:lnTo>
                <a:lnTo>
                  <a:pt x="20" y="6"/>
                </a:lnTo>
                <a:lnTo>
                  <a:pt x="17" y="2"/>
                </a:lnTo>
                <a:lnTo>
                  <a:pt x="10" y="0"/>
                </a:lnTo>
                <a:lnTo>
                  <a:pt x="2" y="2"/>
                </a:lnTo>
                <a:lnTo>
                  <a:pt x="0" y="6"/>
                </a:lnTo>
                <a:lnTo>
                  <a:pt x="2" y="13"/>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9" name="Freeform 157">
            <a:extLst>
              <a:ext uri="{FF2B5EF4-FFF2-40B4-BE49-F238E27FC236}">
                <a16:creationId xmlns:a16="http://schemas.microsoft.com/office/drawing/2014/main" id="{87F7056C-C45F-8A15-B460-822461BC233C}"/>
              </a:ext>
            </a:extLst>
          </p:cNvPr>
          <p:cNvSpPr>
            <a:spLocks/>
          </p:cNvSpPr>
          <p:nvPr/>
        </p:nvSpPr>
        <p:spPr bwMode="auto">
          <a:xfrm>
            <a:off x="11071482" y="4522722"/>
            <a:ext cx="42855" cy="46425"/>
          </a:xfrm>
          <a:custGeom>
            <a:avLst/>
            <a:gdLst/>
            <a:ahLst/>
            <a:cxnLst>
              <a:cxn ang="0">
                <a:pos x="9" y="18"/>
              </a:cxn>
              <a:cxn ang="0">
                <a:pos x="15" y="13"/>
              </a:cxn>
              <a:cxn ang="0">
                <a:pos x="20" y="6"/>
              </a:cxn>
              <a:cxn ang="0">
                <a:pos x="15" y="0"/>
              </a:cxn>
              <a:cxn ang="0">
                <a:pos x="9" y="0"/>
              </a:cxn>
              <a:cxn ang="0">
                <a:pos x="1" y="0"/>
              </a:cxn>
              <a:cxn ang="0">
                <a:pos x="0" y="6"/>
              </a:cxn>
              <a:cxn ang="0">
                <a:pos x="9" y="18"/>
              </a:cxn>
            </a:cxnLst>
            <a:rect l="0" t="0" r="r" b="b"/>
            <a:pathLst>
              <a:path w="21" h="19">
                <a:moveTo>
                  <a:pt x="9" y="18"/>
                </a:moveTo>
                <a:lnTo>
                  <a:pt x="15" y="13"/>
                </a:lnTo>
                <a:lnTo>
                  <a:pt x="20" y="6"/>
                </a:lnTo>
                <a:lnTo>
                  <a:pt x="15" y="0"/>
                </a:lnTo>
                <a:lnTo>
                  <a:pt x="9" y="0"/>
                </a:lnTo>
                <a:lnTo>
                  <a:pt x="1" y="0"/>
                </a:lnTo>
                <a:lnTo>
                  <a:pt x="0" y="6"/>
                </a:lnTo>
                <a:lnTo>
                  <a:pt x="9"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0" name="Freeform 158">
            <a:extLst>
              <a:ext uri="{FF2B5EF4-FFF2-40B4-BE49-F238E27FC236}">
                <a16:creationId xmlns:a16="http://schemas.microsoft.com/office/drawing/2014/main" id="{965534D6-52F0-407C-1B71-2B36168E931E}"/>
              </a:ext>
            </a:extLst>
          </p:cNvPr>
          <p:cNvSpPr>
            <a:spLocks/>
          </p:cNvSpPr>
          <p:nvPr/>
        </p:nvSpPr>
        <p:spPr bwMode="auto">
          <a:xfrm>
            <a:off x="11116717" y="4553673"/>
            <a:ext cx="42855" cy="46425"/>
          </a:xfrm>
          <a:custGeom>
            <a:avLst/>
            <a:gdLst/>
            <a:ahLst/>
            <a:cxnLst>
              <a:cxn ang="0">
                <a:pos x="10" y="18"/>
              </a:cxn>
              <a:cxn ang="0">
                <a:pos x="20" y="9"/>
              </a:cxn>
              <a:cxn ang="0">
                <a:pos x="18" y="2"/>
              </a:cxn>
              <a:cxn ang="0">
                <a:pos x="10" y="0"/>
              </a:cxn>
              <a:cxn ang="0">
                <a:pos x="3" y="2"/>
              </a:cxn>
              <a:cxn ang="0">
                <a:pos x="0" y="9"/>
              </a:cxn>
              <a:cxn ang="0">
                <a:pos x="10" y="18"/>
              </a:cxn>
            </a:cxnLst>
            <a:rect l="0" t="0" r="r" b="b"/>
            <a:pathLst>
              <a:path w="21" h="19">
                <a:moveTo>
                  <a:pt x="10" y="18"/>
                </a:moveTo>
                <a:lnTo>
                  <a:pt x="20" y="9"/>
                </a:lnTo>
                <a:lnTo>
                  <a:pt x="18" y="2"/>
                </a:lnTo>
                <a:lnTo>
                  <a:pt x="10" y="0"/>
                </a:lnTo>
                <a:lnTo>
                  <a:pt x="3" y="2"/>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1" name="Freeform 159">
            <a:extLst>
              <a:ext uri="{FF2B5EF4-FFF2-40B4-BE49-F238E27FC236}">
                <a16:creationId xmlns:a16="http://schemas.microsoft.com/office/drawing/2014/main" id="{A88A8D4F-E678-D805-CF00-C8772B4595FC}"/>
              </a:ext>
            </a:extLst>
          </p:cNvPr>
          <p:cNvSpPr>
            <a:spLocks/>
          </p:cNvSpPr>
          <p:nvPr/>
        </p:nvSpPr>
        <p:spPr bwMode="auto">
          <a:xfrm>
            <a:off x="11152429" y="4576885"/>
            <a:ext cx="42855" cy="43847"/>
          </a:xfrm>
          <a:custGeom>
            <a:avLst/>
            <a:gdLst/>
            <a:ahLst/>
            <a:cxnLst>
              <a:cxn ang="0">
                <a:pos x="10" y="18"/>
              </a:cxn>
              <a:cxn ang="0">
                <a:pos x="20" y="10"/>
              </a:cxn>
              <a:cxn ang="0">
                <a:pos x="17" y="3"/>
              </a:cxn>
              <a:cxn ang="0">
                <a:pos x="10" y="0"/>
              </a:cxn>
              <a:cxn ang="0">
                <a:pos x="0" y="10"/>
              </a:cxn>
              <a:cxn ang="0">
                <a:pos x="10" y="18"/>
              </a:cxn>
            </a:cxnLst>
            <a:rect l="0" t="0" r="r" b="b"/>
            <a:pathLst>
              <a:path w="21" h="19">
                <a:moveTo>
                  <a:pt x="10" y="18"/>
                </a:moveTo>
                <a:lnTo>
                  <a:pt x="20" y="10"/>
                </a:lnTo>
                <a:lnTo>
                  <a:pt x="17" y="3"/>
                </a:lnTo>
                <a:lnTo>
                  <a:pt x="10" y="0"/>
                </a:lnTo>
                <a:lnTo>
                  <a:pt x="0" y="10"/>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2" name="Freeform 160">
            <a:extLst>
              <a:ext uri="{FF2B5EF4-FFF2-40B4-BE49-F238E27FC236}">
                <a16:creationId xmlns:a16="http://schemas.microsoft.com/office/drawing/2014/main" id="{26714E19-C81C-7870-D6F9-ECE4F85A47C3}"/>
              </a:ext>
            </a:extLst>
          </p:cNvPr>
          <p:cNvSpPr>
            <a:spLocks/>
          </p:cNvSpPr>
          <p:nvPr/>
        </p:nvSpPr>
        <p:spPr bwMode="auto">
          <a:xfrm>
            <a:off x="11178618" y="4610414"/>
            <a:ext cx="42855" cy="43847"/>
          </a:xfrm>
          <a:custGeom>
            <a:avLst/>
            <a:gdLst/>
            <a:ahLst/>
            <a:cxnLst>
              <a:cxn ang="0">
                <a:pos x="10" y="18"/>
              </a:cxn>
              <a:cxn ang="0">
                <a:pos x="20" y="9"/>
              </a:cxn>
              <a:cxn ang="0">
                <a:pos x="10" y="0"/>
              </a:cxn>
              <a:cxn ang="0">
                <a:pos x="0" y="9"/>
              </a:cxn>
              <a:cxn ang="0">
                <a:pos x="10" y="18"/>
              </a:cxn>
            </a:cxnLst>
            <a:rect l="0" t="0" r="r" b="b"/>
            <a:pathLst>
              <a:path w="21" h="19">
                <a:moveTo>
                  <a:pt x="10" y="18"/>
                </a:moveTo>
                <a:lnTo>
                  <a:pt x="20" y="9"/>
                </a:lnTo>
                <a:lnTo>
                  <a:pt x="10" y="0"/>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3" name="Freeform 161">
            <a:extLst>
              <a:ext uri="{FF2B5EF4-FFF2-40B4-BE49-F238E27FC236}">
                <a16:creationId xmlns:a16="http://schemas.microsoft.com/office/drawing/2014/main" id="{52FB4ACB-273C-FEA5-75C2-41552B627237}"/>
              </a:ext>
            </a:extLst>
          </p:cNvPr>
          <p:cNvSpPr>
            <a:spLocks/>
          </p:cNvSpPr>
          <p:nvPr/>
        </p:nvSpPr>
        <p:spPr bwMode="auto">
          <a:xfrm>
            <a:off x="11195283" y="4631049"/>
            <a:ext cx="42855" cy="46425"/>
          </a:xfrm>
          <a:custGeom>
            <a:avLst/>
            <a:gdLst/>
            <a:ahLst/>
            <a:cxnLst>
              <a:cxn ang="0">
                <a:pos x="10" y="18"/>
              </a:cxn>
              <a:cxn ang="0">
                <a:pos x="20" y="9"/>
              </a:cxn>
              <a:cxn ang="0">
                <a:pos x="10" y="0"/>
              </a:cxn>
              <a:cxn ang="0">
                <a:pos x="0" y="9"/>
              </a:cxn>
              <a:cxn ang="0">
                <a:pos x="10" y="18"/>
              </a:cxn>
            </a:cxnLst>
            <a:rect l="0" t="0" r="r" b="b"/>
            <a:pathLst>
              <a:path w="21" h="19">
                <a:moveTo>
                  <a:pt x="10" y="18"/>
                </a:moveTo>
                <a:lnTo>
                  <a:pt x="20" y="9"/>
                </a:lnTo>
                <a:lnTo>
                  <a:pt x="10" y="0"/>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4" name="Freeform 162">
            <a:extLst>
              <a:ext uri="{FF2B5EF4-FFF2-40B4-BE49-F238E27FC236}">
                <a16:creationId xmlns:a16="http://schemas.microsoft.com/office/drawing/2014/main" id="{AAC2908A-E730-92D7-0480-95CBEC1BA8D6}"/>
              </a:ext>
            </a:extLst>
          </p:cNvPr>
          <p:cNvSpPr>
            <a:spLocks/>
          </p:cNvSpPr>
          <p:nvPr/>
        </p:nvSpPr>
        <p:spPr bwMode="auto">
          <a:xfrm>
            <a:off x="11276230" y="5327431"/>
            <a:ext cx="49997" cy="43847"/>
          </a:xfrm>
          <a:custGeom>
            <a:avLst/>
            <a:gdLst/>
            <a:ahLst/>
            <a:cxnLst>
              <a:cxn ang="0">
                <a:pos x="11" y="0"/>
              </a:cxn>
              <a:cxn ang="0">
                <a:pos x="20" y="3"/>
              </a:cxn>
              <a:cxn ang="0">
                <a:pos x="23" y="8"/>
              </a:cxn>
              <a:cxn ang="0">
                <a:pos x="20" y="16"/>
              </a:cxn>
              <a:cxn ang="0">
                <a:pos x="11" y="18"/>
              </a:cxn>
              <a:cxn ang="0">
                <a:pos x="3" y="16"/>
              </a:cxn>
              <a:cxn ang="0">
                <a:pos x="0" y="8"/>
              </a:cxn>
              <a:cxn ang="0">
                <a:pos x="3" y="3"/>
              </a:cxn>
              <a:cxn ang="0">
                <a:pos x="11" y="0"/>
              </a:cxn>
            </a:cxnLst>
            <a:rect l="0" t="0" r="r" b="b"/>
            <a:pathLst>
              <a:path w="24" h="19">
                <a:moveTo>
                  <a:pt x="11" y="0"/>
                </a:moveTo>
                <a:lnTo>
                  <a:pt x="20" y="3"/>
                </a:lnTo>
                <a:lnTo>
                  <a:pt x="23" y="8"/>
                </a:lnTo>
                <a:lnTo>
                  <a:pt x="20" y="16"/>
                </a:lnTo>
                <a:lnTo>
                  <a:pt x="11" y="18"/>
                </a:lnTo>
                <a:lnTo>
                  <a:pt x="3" y="16"/>
                </a:lnTo>
                <a:lnTo>
                  <a:pt x="0" y="8"/>
                </a:lnTo>
                <a:lnTo>
                  <a:pt x="3" y="3"/>
                </a:lnTo>
                <a:lnTo>
                  <a:pt x="1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5" name="Freeform 163">
            <a:extLst>
              <a:ext uri="{FF2B5EF4-FFF2-40B4-BE49-F238E27FC236}">
                <a16:creationId xmlns:a16="http://schemas.microsoft.com/office/drawing/2014/main" id="{40A6F2A3-9172-61B2-E814-E01165BD66C1}"/>
              </a:ext>
            </a:extLst>
          </p:cNvPr>
          <p:cNvSpPr>
            <a:spLocks/>
          </p:cNvSpPr>
          <p:nvPr/>
        </p:nvSpPr>
        <p:spPr bwMode="auto">
          <a:xfrm>
            <a:off x="11330988" y="5330011"/>
            <a:ext cx="47616" cy="43847"/>
          </a:xfrm>
          <a:custGeom>
            <a:avLst/>
            <a:gdLst/>
            <a:ahLst/>
            <a:cxnLst>
              <a:cxn ang="0">
                <a:pos x="11" y="0"/>
              </a:cxn>
              <a:cxn ang="0">
                <a:pos x="18" y="2"/>
              </a:cxn>
              <a:cxn ang="0">
                <a:pos x="22" y="9"/>
              </a:cxn>
              <a:cxn ang="0">
                <a:pos x="18" y="15"/>
              </a:cxn>
              <a:cxn ang="0">
                <a:pos x="11" y="18"/>
              </a:cxn>
              <a:cxn ang="0">
                <a:pos x="3" y="15"/>
              </a:cxn>
              <a:cxn ang="0">
                <a:pos x="0" y="9"/>
              </a:cxn>
              <a:cxn ang="0">
                <a:pos x="3" y="2"/>
              </a:cxn>
              <a:cxn ang="0">
                <a:pos x="11" y="0"/>
              </a:cxn>
            </a:cxnLst>
            <a:rect l="0" t="0" r="r" b="b"/>
            <a:pathLst>
              <a:path w="23" h="19">
                <a:moveTo>
                  <a:pt x="11" y="0"/>
                </a:moveTo>
                <a:lnTo>
                  <a:pt x="18" y="2"/>
                </a:lnTo>
                <a:lnTo>
                  <a:pt x="22" y="9"/>
                </a:lnTo>
                <a:lnTo>
                  <a:pt x="18" y="15"/>
                </a:lnTo>
                <a:lnTo>
                  <a:pt x="11" y="18"/>
                </a:lnTo>
                <a:lnTo>
                  <a:pt x="3" y="15"/>
                </a:lnTo>
                <a:lnTo>
                  <a:pt x="0" y="9"/>
                </a:lnTo>
                <a:lnTo>
                  <a:pt x="3" y="2"/>
                </a:lnTo>
                <a:lnTo>
                  <a:pt x="1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6" name="Freeform 164">
            <a:extLst>
              <a:ext uri="{FF2B5EF4-FFF2-40B4-BE49-F238E27FC236}">
                <a16:creationId xmlns:a16="http://schemas.microsoft.com/office/drawing/2014/main" id="{B0884275-006B-62D4-E9F7-B065046B0395}"/>
              </a:ext>
            </a:extLst>
          </p:cNvPr>
          <p:cNvSpPr>
            <a:spLocks/>
          </p:cNvSpPr>
          <p:nvPr/>
        </p:nvSpPr>
        <p:spPr bwMode="auto">
          <a:xfrm>
            <a:off x="11383365" y="5327431"/>
            <a:ext cx="45235" cy="43847"/>
          </a:xfrm>
          <a:custGeom>
            <a:avLst/>
            <a:gdLst/>
            <a:ahLst/>
            <a:cxnLst>
              <a:cxn ang="0">
                <a:pos x="9" y="0"/>
              </a:cxn>
              <a:cxn ang="0">
                <a:pos x="18" y="2"/>
              </a:cxn>
              <a:cxn ang="0">
                <a:pos x="21" y="8"/>
              </a:cxn>
              <a:cxn ang="0">
                <a:pos x="18" y="15"/>
              </a:cxn>
              <a:cxn ang="0">
                <a:pos x="9" y="18"/>
              </a:cxn>
              <a:cxn ang="0">
                <a:pos x="2" y="15"/>
              </a:cxn>
              <a:cxn ang="0">
                <a:pos x="0" y="8"/>
              </a:cxn>
              <a:cxn ang="0">
                <a:pos x="2" y="2"/>
              </a:cxn>
              <a:cxn ang="0">
                <a:pos x="9" y="0"/>
              </a:cxn>
            </a:cxnLst>
            <a:rect l="0" t="0" r="r" b="b"/>
            <a:pathLst>
              <a:path w="22" h="19">
                <a:moveTo>
                  <a:pt x="9" y="0"/>
                </a:moveTo>
                <a:lnTo>
                  <a:pt x="18" y="2"/>
                </a:lnTo>
                <a:lnTo>
                  <a:pt x="21" y="8"/>
                </a:lnTo>
                <a:lnTo>
                  <a:pt x="18" y="15"/>
                </a:lnTo>
                <a:lnTo>
                  <a:pt x="9" y="18"/>
                </a:lnTo>
                <a:lnTo>
                  <a:pt x="2" y="15"/>
                </a:lnTo>
                <a:lnTo>
                  <a:pt x="0" y="8"/>
                </a:lnTo>
                <a:lnTo>
                  <a:pt x="2" y="2"/>
                </a:lnTo>
                <a:lnTo>
                  <a:pt x="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7" name="Freeform 165">
            <a:extLst>
              <a:ext uri="{FF2B5EF4-FFF2-40B4-BE49-F238E27FC236}">
                <a16:creationId xmlns:a16="http://schemas.microsoft.com/office/drawing/2014/main" id="{B41F59A6-85B0-A988-F301-FBFF61ADD3E5}"/>
              </a:ext>
            </a:extLst>
          </p:cNvPr>
          <p:cNvSpPr>
            <a:spLocks/>
          </p:cNvSpPr>
          <p:nvPr/>
        </p:nvSpPr>
        <p:spPr bwMode="auto">
          <a:xfrm>
            <a:off x="10966725" y="5226843"/>
            <a:ext cx="59520" cy="43847"/>
          </a:xfrm>
          <a:custGeom>
            <a:avLst/>
            <a:gdLst/>
            <a:ahLst/>
            <a:cxnLst>
              <a:cxn ang="0">
                <a:pos x="13" y="18"/>
              </a:cxn>
              <a:cxn ang="0">
                <a:pos x="23" y="16"/>
              </a:cxn>
              <a:cxn ang="0">
                <a:pos x="28" y="9"/>
              </a:cxn>
              <a:cxn ang="0">
                <a:pos x="23" y="3"/>
              </a:cxn>
              <a:cxn ang="0">
                <a:pos x="13" y="0"/>
              </a:cxn>
              <a:cxn ang="0">
                <a:pos x="3" y="3"/>
              </a:cxn>
              <a:cxn ang="0">
                <a:pos x="0" y="9"/>
              </a:cxn>
              <a:cxn ang="0">
                <a:pos x="3" y="16"/>
              </a:cxn>
              <a:cxn ang="0">
                <a:pos x="13" y="18"/>
              </a:cxn>
            </a:cxnLst>
            <a:rect l="0" t="0" r="r" b="b"/>
            <a:pathLst>
              <a:path w="29" h="19">
                <a:moveTo>
                  <a:pt x="13" y="18"/>
                </a:moveTo>
                <a:lnTo>
                  <a:pt x="23" y="16"/>
                </a:lnTo>
                <a:lnTo>
                  <a:pt x="28" y="9"/>
                </a:lnTo>
                <a:lnTo>
                  <a:pt x="23" y="3"/>
                </a:lnTo>
                <a:lnTo>
                  <a:pt x="13" y="0"/>
                </a:lnTo>
                <a:lnTo>
                  <a:pt x="3" y="3"/>
                </a:lnTo>
                <a:lnTo>
                  <a:pt x="0" y="9"/>
                </a:lnTo>
                <a:lnTo>
                  <a:pt x="3" y="16"/>
                </a:lnTo>
                <a:lnTo>
                  <a:pt x="13"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8" name="Freeform 166">
            <a:extLst>
              <a:ext uri="{FF2B5EF4-FFF2-40B4-BE49-F238E27FC236}">
                <a16:creationId xmlns:a16="http://schemas.microsoft.com/office/drawing/2014/main" id="{7A27584C-13D6-EB7F-872D-7BA3B02C6046}"/>
              </a:ext>
            </a:extLst>
          </p:cNvPr>
          <p:cNvSpPr>
            <a:spLocks/>
          </p:cNvSpPr>
          <p:nvPr/>
        </p:nvSpPr>
        <p:spPr bwMode="auto">
          <a:xfrm>
            <a:off x="11138145" y="5332590"/>
            <a:ext cx="40473" cy="46425"/>
          </a:xfrm>
          <a:custGeom>
            <a:avLst/>
            <a:gdLst/>
            <a:ahLst/>
            <a:cxnLst>
              <a:cxn ang="0">
                <a:pos x="9" y="18"/>
              </a:cxn>
              <a:cxn ang="0">
                <a:pos x="16" y="16"/>
              </a:cxn>
              <a:cxn ang="0">
                <a:pos x="19" y="9"/>
              </a:cxn>
              <a:cxn ang="0">
                <a:pos x="16" y="3"/>
              </a:cxn>
              <a:cxn ang="0">
                <a:pos x="9" y="0"/>
              </a:cxn>
              <a:cxn ang="0">
                <a:pos x="3" y="3"/>
              </a:cxn>
              <a:cxn ang="0">
                <a:pos x="0" y="9"/>
              </a:cxn>
              <a:cxn ang="0">
                <a:pos x="3" y="16"/>
              </a:cxn>
              <a:cxn ang="0">
                <a:pos x="9" y="18"/>
              </a:cxn>
            </a:cxnLst>
            <a:rect l="0" t="0" r="r" b="b"/>
            <a:pathLst>
              <a:path w="20" h="19">
                <a:moveTo>
                  <a:pt x="9" y="18"/>
                </a:moveTo>
                <a:lnTo>
                  <a:pt x="16" y="16"/>
                </a:lnTo>
                <a:lnTo>
                  <a:pt x="19" y="9"/>
                </a:lnTo>
                <a:lnTo>
                  <a:pt x="16" y="3"/>
                </a:lnTo>
                <a:lnTo>
                  <a:pt x="9" y="0"/>
                </a:lnTo>
                <a:lnTo>
                  <a:pt x="3" y="3"/>
                </a:lnTo>
                <a:lnTo>
                  <a:pt x="0" y="9"/>
                </a:lnTo>
                <a:lnTo>
                  <a:pt x="3" y="16"/>
                </a:lnTo>
                <a:lnTo>
                  <a:pt x="9"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9" name="Freeform 167">
            <a:extLst>
              <a:ext uri="{FF2B5EF4-FFF2-40B4-BE49-F238E27FC236}">
                <a16:creationId xmlns:a16="http://schemas.microsoft.com/office/drawing/2014/main" id="{1301FCF0-CC03-14D9-ED25-292CC43FCB79}"/>
              </a:ext>
            </a:extLst>
          </p:cNvPr>
          <p:cNvSpPr>
            <a:spLocks/>
          </p:cNvSpPr>
          <p:nvPr/>
        </p:nvSpPr>
        <p:spPr bwMode="auto">
          <a:xfrm>
            <a:off x="11045293" y="5332590"/>
            <a:ext cx="42855" cy="46425"/>
          </a:xfrm>
          <a:custGeom>
            <a:avLst/>
            <a:gdLst/>
            <a:ahLst/>
            <a:cxnLst>
              <a:cxn ang="0">
                <a:pos x="10" y="18"/>
              </a:cxn>
              <a:cxn ang="0">
                <a:pos x="17" y="16"/>
              </a:cxn>
              <a:cxn ang="0">
                <a:pos x="20" y="9"/>
              </a:cxn>
              <a:cxn ang="0">
                <a:pos x="17" y="3"/>
              </a:cxn>
              <a:cxn ang="0">
                <a:pos x="10" y="0"/>
              </a:cxn>
              <a:cxn ang="0">
                <a:pos x="2" y="3"/>
              </a:cxn>
              <a:cxn ang="0">
                <a:pos x="0" y="9"/>
              </a:cxn>
              <a:cxn ang="0">
                <a:pos x="2" y="16"/>
              </a:cxn>
              <a:cxn ang="0">
                <a:pos x="10" y="18"/>
              </a:cxn>
            </a:cxnLst>
            <a:rect l="0" t="0" r="r" b="b"/>
            <a:pathLst>
              <a:path w="21" h="19">
                <a:moveTo>
                  <a:pt x="10" y="18"/>
                </a:moveTo>
                <a:lnTo>
                  <a:pt x="17" y="16"/>
                </a:lnTo>
                <a:lnTo>
                  <a:pt x="20" y="9"/>
                </a:lnTo>
                <a:lnTo>
                  <a:pt x="17" y="3"/>
                </a:lnTo>
                <a:lnTo>
                  <a:pt x="10" y="0"/>
                </a:lnTo>
                <a:lnTo>
                  <a:pt x="2" y="3"/>
                </a:lnTo>
                <a:lnTo>
                  <a:pt x="0" y="9"/>
                </a:lnTo>
                <a:lnTo>
                  <a:pt x="2" y="16"/>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2" name="Freeform 174">
            <a:extLst>
              <a:ext uri="{FF2B5EF4-FFF2-40B4-BE49-F238E27FC236}">
                <a16:creationId xmlns:a16="http://schemas.microsoft.com/office/drawing/2014/main" id="{44FFFE2A-E685-705B-C123-FB9145C935D3}"/>
              </a:ext>
            </a:extLst>
          </p:cNvPr>
          <p:cNvSpPr>
            <a:spLocks/>
          </p:cNvSpPr>
          <p:nvPr/>
        </p:nvSpPr>
        <p:spPr bwMode="auto">
          <a:xfrm>
            <a:off x="11254803" y="6794995"/>
            <a:ext cx="57139" cy="43847"/>
          </a:xfrm>
          <a:custGeom>
            <a:avLst/>
            <a:gdLst/>
            <a:ahLst/>
            <a:cxnLst>
              <a:cxn ang="0">
                <a:pos x="14" y="18"/>
              </a:cxn>
              <a:cxn ang="0">
                <a:pos x="24" y="15"/>
              </a:cxn>
              <a:cxn ang="0">
                <a:pos x="27" y="9"/>
              </a:cxn>
              <a:cxn ang="0">
                <a:pos x="24" y="2"/>
              </a:cxn>
              <a:cxn ang="0">
                <a:pos x="14" y="0"/>
              </a:cxn>
              <a:cxn ang="0">
                <a:pos x="4" y="2"/>
              </a:cxn>
              <a:cxn ang="0">
                <a:pos x="0" y="9"/>
              </a:cxn>
              <a:cxn ang="0">
                <a:pos x="4" y="15"/>
              </a:cxn>
              <a:cxn ang="0">
                <a:pos x="14" y="18"/>
              </a:cxn>
            </a:cxnLst>
            <a:rect l="0" t="0" r="r" b="b"/>
            <a:pathLst>
              <a:path w="28" h="19">
                <a:moveTo>
                  <a:pt x="14" y="18"/>
                </a:moveTo>
                <a:lnTo>
                  <a:pt x="24" y="15"/>
                </a:lnTo>
                <a:lnTo>
                  <a:pt x="27" y="9"/>
                </a:lnTo>
                <a:lnTo>
                  <a:pt x="24" y="2"/>
                </a:lnTo>
                <a:lnTo>
                  <a:pt x="14" y="0"/>
                </a:lnTo>
                <a:lnTo>
                  <a:pt x="4" y="2"/>
                </a:lnTo>
                <a:lnTo>
                  <a:pt x="0" y="9"/>
                </a:lnTo>
                <a:lnTo>
                  <a:pt x="4" y="15"/>
                </a:lnTo>
                <a:lnTo>
                  <a:pt x="14"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4" name="Freeform 176">
            <a:extLst>
              <a:ext uri="{FF2B5EF4-FFF2-40B4-BE49-F238E27FC236}">
                <a16:creationId xmlns:a16="http://schemas.microsoft.com/office/drawing/2014/main" id="{948CC7C4-40B9-EC6C-9A79-F70DE2029E6F}"/>
              </a:ext>
            </a:extLst>
          </p:cNvPr>
          <p:cNvSpPr>
            <a:spLocks/>
          </p:cNvSpPr>
          <p:nvPr/>
        </p:nvSpPr>
        <p:spPr bwMode="auto">
          <a:xfrm>
            <a:off x="9797754" y="4489193"/>
            <a:ext cx="42855" cy="46425"/>
          </a:xfrm>
          <a:custGeom>
            <a:avLst/>
            <a:gdLst/>
            <a:ahLst/>
            <a:cxnLst>
              <a:cxn ang="0">
                <a:pos x="9" y="18"/>
              </a:cxn>
              <a:cxn ang="0">
                <a:pos x="15" y="15"/>
              </a:cxn>
              <a:cxn ang="0">
                <a:pos x="20" y="8"/>
              </a:cxn>
              <a:cxn ang="0">
                <a:pos x="15" y="2"/>
              </a:cxn>
              <a:cxn ang="0">
                <a:pos x="9" y="0"/>
              </a:cxn>
              <a:cxn ang="0">
                <a:pos x="1" y="2"/>
              </a:cxn>
              <a:cxn ang="0">
                <a:pos x="0" y="8"/>
              </a:cxn>
              <a:cxn ang="0">
                <a:pos x="1" y="15"/>
              </a:cxn>
              <a:cxn ang="0">
                <a:pos x="9" y="18"/>
              </a:cxn>
            </a:cxnLst>
            <a:rect l="0" t="0" r="r" b="b"/>
            <a:pathLst>
              <a:path w="21" h="19">
                <a:moveTo>
                  <a:pt x="9" y="18"/>
                </a:moveTo>
                <a:lnTo>
                  <a:pt x="15" y="15"/>
                </a:lnTo>
                <a:lnTo>
                  <a:pt x="20" y="8"/>
                </a:lnTo>
                <a:lnTo>
                  <a:pt x="15" y="2"/>
                </a:lnTo>
                <a:lnTo>
                  <a:pt x="9" y="0"/>
                </a:lnTo>
                <a:lnTo>
                  <a:pt x="1" y="2"/>
                </a:lnTo>
                <a:lnTo>
                  <a:pt x="0" y="8"/>
                </a:lnTo>
                <a:lnTo>
                  <a:pt x="1" y="15"/>
                </a:lnTo>
                <a:lnTo>
                  <a:pt x="9"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5" name="Freeform 177">
            <a:extLst>
              <a:ext uri="{FF2B5EF4-FFF2-40B4-BE49-F238E27FC236}">
                <a16:creationId xmlns:a16="http://schemas.microsoft.com/office/drawing/2014/main" id="{56237A22-73B2-5158-19EF-8E8F685782D1}"/>
              </a:ext>
            </a:extLst>
          </p:cNvPr>
          <p:cNvSpPr>
            <a:spLocks/>
          </p:cNvSpPr>
          <p:nvPr/>
        </p:nvSpPr>
        <p:spPr bwMode="auto">
          <a:xfrm>
            <a:off x="9721569" y="4213218"/>
            <a:ext cx="78567" cy="229548"/>
          </a:xfrm>
          <a:custGeom>
            <a:avLst/>
            <a:gdLst/>
            <a:ahLst/>
            <a:cxnLst>
              <a:cxn ang="0">
                <a:pos x="19" y="0"/>
              </a:cxn>
              <a:cxn ang="0">
                <a:pos x="12" y="0"/>
              </a:cxn>
              <a:cxn ang="0">
                <a:pos x="4" y="2"/>
              </a:cxn>
              <a:cxn ang="0">
                <a:pos x="2" y="7"/>
              </a:cxn>
              <a:cxn ang="0">
                <a:pos x="0" y="24"/>
              </a:cxn>
              <a:cxn ang="0">
                <a:pos x="0" y="48"/>
              </a:cxn>
              <a:cxn ang="0">
                <a:pos x="2" y="54"/>
              </a:cxn>
              <a:cxn ang="0">
                <a:pos x="2" y="56"/>
              </a:cxn>
              <a:cxn ang="0">
                <a:pos x="0" y="59"/>
              </a:cxn>
              <a:cxn ang="0">
                <a:pos x="0" y="66"/>
              </a:cxn>
              <a:cxn ang="0">
                <a:pos x="5" y="81"/>
              </a:cxn>
              <a:cxn ang="0">
                <a:pos x="14" y="95"/>
              </a:cxn>
              <a:cxn ang="0">
                <a:pos x="19" y="93"/>
              </a:cxn>
              <a:cxn ang="0">
                <a:pos x="23" y="87"/>
              </a:cxn>
              <a:cxn ang="0">
                <a:pos x="24" y="55"/>
              </a:cxn>
              <a:cxn ang="0">
                <a:pos x="30" y="41"/>
              </a:cxn>
              <a:cxn ang="0">
                <a:pos x="31" y="32"/>
              </a:cxn>
              <a:cxn ang="0">
                <a:pos x="34" y="22"/>
              </a:cxn>
              <a:cxn ang="0">
                <a:pos x="35" y="13"/>
              </a:cxn>
              <a:cxn ang="0">
                <a:pos x="38" y="0"/>
              </a:cxn>
              <a:cxn ang="0">
                <a:pos x="30" y="1"/>
              </a:cxn>
              <a:cxn ang="0">
                <a:pos x="19" y="0"/>
              </a:cxn>
            </a:cxnLst>
            <a:rect l="0" t="0" r="r" b="b"/>
            <a:pathLst>
              <a:path w="39" h="96">
                <a:moveTo>
                  <a:pt x="19" y="0"/>
                </a:moveTo>
                <a:lnTo>
                  <a:pt x="12" y="0"/>
                </a:lnTo>
                <a:lnTo>
                  <a:pt x="4" y="2"/>
                </a:lnTo>
                <a:lnTo>
                  <a:pt x="2" y="7"/>
                </a:lnTo>
                <a:lnTo>
                  <a:pt x="0" y="24"/>
                </a:lnTo>
                <a:lnTo>
                  <a:pt x="0" y="48"/>
                </a:lnTo>
                <a:lnTo>
                  <a:pt x="2" y="54"/>
                </a:lnTo>
                <a:lnTo>
                  <a:pt x="2" y="56"/>
                </a:lnTo>
                <a:lnTo>
                  <a:pt x="0" y="59"/>
                </a:lnTo>
                <a:lnTo>
                  <a:pt x="0" y="66"/>
                </a:lnTo>
                <a:lnTo>
                  <a:pt x="5" y="81"/>
                </a:lnTo>
                <a:lnTo>
                  <a:pt x="14" y="95"/>
                </a:lnTo>
                <a:lnTo>
                  <a:pt x="19" y="93"/>
                </a:lnTo>
                <a:lnTo>
                  <a:pt x="23" y="87"/>
                </a:lnTo>
                <a:lnTo>
                  <a:pt x="24" y="55"/>
                </a:lnTo>
                <a:lnTo>
                  <a:pt x="30" y="41"/>
                </a:lnTo>
                <a:lnTo>
                  <a:pt x="31" y="32"/>
                </a:lnTo>
                <a:lnTo>
                  <a:pt x="34" y="22"/>
                </a:lnTo>
                <a:lnTo>
                  <a:pt x="35" y="13"/>
                </a:lnTo>
                <a:lnTo>
                  <a:pt x="38" y="0"/>
                </a:lnTo>
                <a:lnTo>
                  <a:pt x="30" y="1"/>
                </a:lnTo>
                <a:lnTo>
                  <a:pt x="1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6" name="Freeform 178">
            <a:extLst>
              <a:ext uri="{FF2B5EF4-FFF2-40B4-BE49-F238E27FC236}">
                <a16:creationId xmlns:a16="http://schemas.microsoft.com/office/drawing/2014/main" id="{AC8A0C35-D7B6-AC90-8D57-83EC65BC9BC7}"/>
              </a:ext>
            </a:extLst>
          </p:cNvPr>
          <p:cNvSpPr>
            <a:spLocks/>
          </p:cNvSpPr>
          <p:nvPr/>
        </p:nvSpPr>
        <p:spPr bwMode="auto">
          <a:xfrm>
            <a:off x="9652524" y="4447925"/>
            <a:ext cx="69043" cy="82535"/>
          </a:xfrm>
          <a:custGeom>
            <a:avLst/>
            <a:gdLst/>
            <a:ahLst/>
            <a:cxnLst>
              <a:cxn ang="0">
                <a:pos x="0" y="28"/>
              </a:cxn>
              <a:cxn ang="0">
                <a:pos x="0" y="30"/>
              </a:cxn>
              <a:cxn ang="0">
                <a:pos x="2" y="34"/>
              </a:cxn>
              <a:cxn ang="0">
                <a:pos x="14" y="28"/>
              </a:cxn>
              <a:cxn ang="0">
                <a:pos x="21" y="22"/>
              </a:cxn>
              <a:cxn ang="0">
                <a:pos x="32" y="5"/>
              </a:cxn>
              <a:cxn ang="0">
                <a:pos x="32" y="1"/>
              </a:cxn>
              <a:cxn ang="0">
                <a:pos x="29" y="0"/>
              </a:cxn>
              <a:cxn ang="0">
                <a:pos x="26" y="0"/>
              </a:cxn>
              <a:cxn ang="0">
                <a:pos x="11" y="15"/>
              </a:cxn>
              <a:cxn ang="0">
                <a:pos x="0" y="28"/>
              </a:cxn>
            </a:cxnLst>
            <a:rect l="0" t="0" r="r" b="b"/>
            <a:pathLst>
              <a:path w="33" h="35">
                <a:moveTo>
                  <a:pt x="0" y="28"/>
                </a:moveTo>
                <a:lnTo>
                  <a:pt x="0" y="30"/>
                </a:lnTo>
                <a:lnTo>
                  <a:pt x="2" y="34"/>
                </a:lnTo>
                <a:lnTo>
                  <a:pt x="14" y="28"/>
                </a:lnTo>
                <a:lnTo>
                  <a:pt x="21" y="22"/>
                </a:lnTo>
                <a:lnTo>
                  <a:pt x="32" y="5"/>
                </a:lnTo>
                <a:lnTo>
                  <a:pt x="32" y="1"/>
                </a:lnTo>
                <a:lnTo>
                  <a:pt x="29" y="0"/>
                </a:lnTo>
                <a:lnTo>
                  <a:pt x="26" y="0"/>
                </a:lnTo>
                <a:lnTo>
                  <a:pt x="11" y="15"/>
                </a:lnTo>
                <a:lnTo>
                  <a:pt x="0" y="2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7" name="Freeform 179">
            <a:extLst>
              <a:ext uri="{FF2B5EF4-FFF2-40B4-BE49-F238E27FC236}">
                <a16:creationId xmlns:a16="http://schemas.microsoft.com/office/drawing/2014/main" id="{DD51DF2A-7852-F2C8-8D72-DF58F4A9F19D}"/>
              </a:ext>
            </a:extLst>
          </p:cNvPr>
          <p:cNvSpPr>
            <a:spLocks/>
          </p:cNvSpPr>
          <p:nvPr/>
        </p:nvSpPr>
        <p:spPr bwMode="auto">
          <a:xfrm>
            <a:off x="9764423" y="4437609"/>
            <a:ext cx="47616" cy="56743"/>
          </a:xfrm>
          <a:custGeom>
            <a:avLst/>
            <a:gdLst/>
            <a:ahLst/>
            <a:cxnLst>
              <a:cxn ang="0">
                <a:pos x="11" y="0"/>
              </a:cxn>
              <a:cxn ang="0">
                <a:pos x="4" y="2"/>
              </a:cxn>
              <a:cxn ang="0">
                <a:pos x="2" y="3"/>
              </a:cxn>
              <a:cxn ang="0">
                <a:pos x="0" y="6"/>
              </a:cxn>
              <a:cxn ang="0">
                <a:pos x="1" y="15"/>
              </a:cxn>
              <a:cxn ang="0">
                <a:pos x="5" y="23"/>
              </a:cxn>
              <a:cxn ang="0">
                <a:pos x="16" y="21"/>
              </a:cxn>
              <a:cxn ang="0">
                <a:pos x="20" y="18"/>
              </a:cxn>
              <a:cxn ang="0">
                <a:pos x="22" y="15"/>
              </a:cxn>
              <a:cxn ang="0">
                <a:pos x="18" y="6"/>
              </a:cxn>
              <a:cxn ang="0">
                <a:pos x="11" y="0"/>
              </a:cxn>
            </a:cxnLst>
            <a:rect l="0" t="0" r="r" b="b"/>
            <a:pathLst>
              <a:path w="23" h="24">
                <a:moveTo>
                  <a:pt x="11" y="0"/>
                </a:moveTo>
                <a:lnTo>
                  <a:pt x="4" y="2"/>
                </a:lnTo>
                <a:lnTo>
                  <a:pt x="2" y="3"/>
                </a:lnTo>
                <a:lnTo>
                  <a:pt x="0" y="6"/>
                </a:lnTo>
                <a:lnTo>
                  <a:pt x="1" y="15"/>
                </a:lnTo>
                <a:lnTo>
                  <a:pt x="5" y="23"/>
                </a:lnTo>
                <a:lnTo>
                  <a:pt x="16" y="21"/>
                </a:lnTo>
                <a:lnTo>
                  <a:pt x="20" y="18"/>
                </a:lnTo>
                <a:lnTo>
                  <a:pt x="22" y="15"/>
                </a:lnTo>
                <a:lnTo>
                  <a:pt x="18" y="6"/>
                </a:lnTo>
                <a:lnTo>
                  <a:pt x="1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8" name="Freeform 180">
            <a:extLst>
              <a:ext uri="{FF2B5EF4-FFF2-40B4-BE49-F238E27FC236}">
                <a16:creationId xmlns:a16="http://schemas.microsoft.com/office/drawing/2014/main" id="{4D92BBAB-BFB7-D2B9-A166-8404404058D3}"/>
              </a:ext>
            </a:extLst>
          </p:cNvPr>
          <p:cNvSpPr>
            <a:spLocks/>
          </p:cNvSpPr>
          <p:nvPr/>
        </p:nvSpPr>
        <p:spPr bwMode="auto">
          <a:xfrm>
            <a:off x="9778707" y="4352495"/>
            <a:ext cx="54759" cy="43847"/>
          </a:xfrm>
          <a:custGeom>
            <a:avLst/>
            <a:gdLst/>
            <a:ahLst/>
            <a:cxnLst>
              <a:cxn ang="0">
                <a:pos x="13" y="18"/>
              </a:cxn>
              <a:cxn ang="0">
                <a:pos x="22" y="15"/>
              </a:cxn>
              <a:cxn ang="0">
                <a:pos x="26" y="9"/>
              </a:cxn>
              <a:cxn ang="0">
                <a:pos x="24" y="4"/>
              </a:cxn>
              <a:cxn ang="0">
                <a:pos x="22" y="3"/>
              </a:cxn>
              <a:cxn ang="0">
                <a:pos x="13" y="0"/>
              </a:cxn>
              <a:cxn ang="0">
                <a:pos x="4" y="3"/>
              </a:cxn>
              <a:cxn ang="0">
                <a:pos x="0" y="9"/>
              </a:cxn>
              <a:cxn ang="0">
                <a:pos x="4" y="15"/>
              </a:cxn>
              <a:cxn ang="0">
                <a:pos x="13" y="18"/>
              </a:cxn>
            </a:cxnLst>
            <a:rect l="0" t="0" r="r" b="b"/>
            <a:pathLst>
              <a:path w="27" h="19">
                <a:moveTo>
                  <a:pt x="13" y="18"/>
                </a:moveTo>
                <a:lnTo>
                  <a:pt x="22" y="15"/>
                </a:lnTo>
                <a:lnTo>
                  <a:pt x="26" y="9"/>
                </a:lnTo>
                <a:lnTo>
                  <a:pt x="24" y="4"/>
                </a:lnTo>
                <a:lnTo>
                  <a:pt x="22" y="3"/>
                </a:lnTo>
                <a:lnTo>
                  <a:pt x="13" y="0"/>
                </a:lnTo>
                <a:lnTo>
                  <a:pt x="4" y="3"/>
                </a:lnTo>
                <a:lnTo>
                  <a:pt x="0" y="9"/>
                </a:lnTo>
                <a:lnTo>
                  <a:pt x="4" y="15"/>
                </a:lnTo>
                <a:lnTo>
                  <a:pt x="13"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9" name="Freeform 181">
            <a:extLst>
              <a:ext uri="{FF2B5EF4-FFF2-40B4-BE49-F238E27FC236}">
                <a16:creationId xmlns:a16="http://schemas.microsoft.com/office/drawing/2014/main" id="{860977F4-AF5F-9ADF-9414-4CF6D74268A5}"/>
              </a:ext>
            </a:extLst>
          </p:cNvPr>
          <p:cNvSpPr>
            <a:spLocks/>
          </p:cNvSpPr>
          <p:nvPr/>
        </p:nvSpPr>
        <p:spPr bwMode="auto">
          <a:xfrm>
            <a:off x="9833465" y="4424712"/>
            <a:ext cx="45235" cy="49005"/>
          </a:xfrm>
          <a:custGeom>
            <a:avLst/>
            <a:gdLst/>
            <a:ahLst/>
            <a:cxnLst>
              <a:cxn ang="0">
                <a:pos x="11" y="19"/>
              </a:cxn>
              <a:cxn ang="0">
                <a:pos x="16" y="15"/>
              </a:cxn>
              <a:cxn ang="0">
                <a:pos x="21" y="8"/>
              </a:cxn>
              <a:cxn ang="0">
                <a:pos x="16" y="2"/>
              </a:cxn>
              <a:cxn ang="0">
                <a:pos x="11" y="0"/>
              </a:cxn>
              <a:cxn ang="0">
                <a:pos x="3" y="2"/>
              </a:cxn>
              <a:cxn ang="0">
                <a:pos x="0" y="8"/>
              </a:cxn>
              <a:cxn ang="0">
                <a:pos x="3" y="15"/>
              </a:cxn>
              <a:cxn ang="0">
                <a:pos x="11" y="19"/>
              </a:cxn>
            </a:cxnLst>
            <a:rect l="0" t="0" r="r" b="b"/>
            <a:pathLst>
              <a:path w="22" h="20">
                <a:moveTo>
                  <a:pt x="11" y="19"/>
                </a:moveTo>
                <a:lnTo>
                  <a:pt x="16" y="15"/>
                </a:lnTo>
                <a:lnTo>
                  <a:pt x="21" y="8"/>
                </a:lnTo>
                <a:lnTo>
                  <a:pt x="16" y="2"/>
                </a:lnTo>
                <a:lnTo>
                  <a:pt x="11" y="0"/>
                </a:lnTo>
                <a:lnTo>
                  <a:pt x="3" y="2"/>
                </a:lnTo>
                <a:lnTo>
                  <a:pt x="0" y="8"/>
                </a:lnTo>
                <a:lnTo>
                  <a:pt x="3" y="15"/>
                </a:lnTo>
                <a:lnTo>
                  <a:pt x="11" y="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0" name="Freeform 182">
            <a:extLst>
              <a:ext uri="{FF2B5EF4-FFF2-40B4-BE49-F238E27FC236}">
                <a16:creationId xmlns:a16="http://schemas.microsoft.com/office/drawing/2014/main" id="{5C1D08A8-005F-CF40-5296-B3D22D3F3E89}"/>
              </a:ext>
            </a:extLst>
          </p:cNvPr>
          <p:cNvSpPr>
            <a:spLocks/>
          </p:cNvSpPr>
          <p:nvPr/>
        </p:nvSpPr>
        <p:spPr bwMode="auto">
          <a:xfrm>
            <a:off x="9778708" y="4509826"/>
            <a:ext cx="135705" cy="108327"/>
          </a:xfrm>
          <a:custGeom>
            <a:avLst/>
            <a:gdLst/>
            <a:ahLst/>
            <a:cxnLst>
              <a:cxn ang="0">
                <a:pos x="43" y="0"/>
              </a:cxn>
              <a:cxn ang="0">
                <a:pos x="32" y="7"/>
              </a:cxn>
              <a:cxn ang="0">
                <a:pos x="21" y="9"/>
              </a:cxn>
              <a:cxn ang="0">
                <a:pos x="5" y="15"/>
              </a:cxn>
              <a:cxn ang="0">
                <a:pos x="1" y="24"/>
              </a:cxn>
              <a:cxn ang="0">
                <a:pos x="0" y="31"/>
              </a:cxn>
              <a:cxn ang="0">
                <a:pos x="3" y="33"/>
              </a:cxn>
              <a:cxn ang="0">
                <a:pos x="22" y="30"/>
              </a:cxn>
              <a:cxn ang="0">
                <a:pos x="22" y="36"/>
              </a:cxn>
              <a:cxn ang="0">
                <a:pos x="23" y="40"/>
              </a:cxn>
              <a:cxn ang="0">
                <a:pos x="27" y="42"/>
              </a:cxn>
              <a:cxn ang="0">
                <a:pos x="39" y="45"/>
              </a:cxn>
              <a:cxn ang="0">
                <a:pos x="43" y="45"/>
              </a:cxn>
              <a:cxn ang="0">
                <a:pos x="48" y="41"/>
              </a:cxn>
              <a:cxn ang="0">
                <a:pos x="49" y="36"/>
              </a:cxn>
              <a:cxn ang="0">
                <a:pos x="45" y="31"/>
              </a:cxn>
              <a:cxn ang="0">
                <a:pos x="48" y="27"/>
              </a:cxn>
              <a:cxn ang="0">
                <a:pos x="50" y="28"/>
              </a:cxn>
              <a:cxn ang="0">
                <a:pos x="52" y="30"/>
              </a:cxn>
              <a:cxn ang="0">
                <a:pos x="58" y="33"/>
              </a:cxn>
              <a:cxn ang="0">
                <a:pos x="62" y="30"/>
              </a:cxn>
              <a:cxn ang="0">
                <a:pos x="64" y="23"/>
              </a:cxn>
              <a:cxn ang="0">
                <a:pos x="66" y="16"/>
              </a:cxn>
              <a:cxn ang="0">
                <a:pos x="62" y="10"/>
              </a:cxn>
              <a:cxn ang="0">
                <a:pos x="53" y="2"/>
              </a:cxn>
              <a:cxn ang="0">
                <a:pos x="50" y="0"/>
              </a:cxn>
              <a:cxn ang="0">
                <a:pos x="43" y="0"/>
              </a:cxn>
            </a:cxnLst>
            <a:rect l="0" t="0" r="r" b="b"/>
            <a:pathLst>
              <a:path w="67" h="46">
                <a:moveTo>
                  <a:pt x="43" y="0"/>
                </a:moveTo>
                <a:lnTo>
                  <a:pt x="32" y="7"/>
                </a:lnTo>
                <a:lnTo>
                  <a:pt x="21" y="9"/>
                </a:lnTo>
                <a:lnTo>
                  <a:pt x="5" y="15"/>
                </a:lnTo>
                <a:lnTo>
                  <a:pt x="1" y="24"/>
                </a:lnTo>
                <a:lnTo>
                  <a:pt x="0" y="31"/>
                </a:lnTo>
                <a:lnTo>
                  <a:pt x="3" y="33"/>
                </a:lnTo>
                <a:lnTo>
                  <a:pt x="22" y="30"/>
                </a:lnTo>
                <a:lnTo>
                  <a:pt x="22" y="36"/>
                </a:lnTo>
                <a:lnTo>
                  <a:pt x="23" y="40"/>
                </a:lnTo>
                <a:lnTo>
                  <a:pt x="27" y="42"/>
                </a:lnTo>
                <a:lnTo>
                  <a:pt x="39" y="45"/>
                </a:lnTo>
                <a:lnTo>
                  <a:pt x="43" y="45"/>
                </a:lnTo>
                <a:lnTo>
                  <a:pt x="48" y="41"/>
                </a:lnTo>
                <a:lnTo>
                  <a:pt x="49" y="36"/>
                </a:lnTo>
                <a:lnTo>
                  <a:pt x="45" y="31"/>
                </a:lnTo>
                <a:lnTo>
                  <a:pt x="48" y="27"/>
                </a:lnTo>
                <a:lnTo>
                  <a:pt x="50" y="28"/>
                </a:lnTo>
                <a:lnTo>
                  <a:pt x="52" y="30"/>
                </a:lnTo>
                <a:lnTo>
                  <a:pt x="58" y="33"/>
                </a:lnTo>
                <a:lnTo>
                  <a:pt x="62" y="30"/>
                </a:lnTo>
                <a:lnTo>
                  <a:pt x="64" y="23"/>
                </a:lnTo>
                <a:lnTo>
                  <a:pt x="66" y="16"/>
                </a:lnTo>
                <a:lnTo>
                  <a:pt x="62" y="10"/>
                </a:lnTo>
                <a:lnTo>
                  <a:pt x="53" y="2"/>
                </a:lnTo>
                <a:lnTo>
                  <a:pt x="50" y="0"/>
                </a:lnTo>
                <a:lnTo>
                  <a:pt x="43"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1" name="Freeform 183">
            <a:extLst>
              <a:ext uri="{FF2B5EF4-FFF2-40B4-BE49-F238E27FC236}">
                <a16:creationId xmlns:a16="http://schemas.microsoft.com/office/drawing/2014/main" id="{842F54D2-398F-B4FC-8042-AEAC2110013C}"/>
              </a:ext>
            </a:extLst>
          </p:cNvPr>
          <p:cNvSpPr>
            <a:spLocks/>
          </p:cNvSpPr>
          <p:nvPr/>
        </p:nvSpPr>
        <p:spPr bwMode="auto">
          <a:xfrm>
            <a:off x="9464442" y="4576885"/>
            <a:ext cx="242841" cy="226969"/>
          </a:xfrm>
          <a:custGeom>
            <a:avLst/>
            <a:gdLst/>
            <a:ahLst/>
            <a:cxnLst>
              <a:cxn ang="0">
                <a:pos x="67" y="54"/>
              </a:cxn>
              <a:cxn ang="0">
                <a:pos x="75" y="44"/>
              </a:cxn>
              <a:cxn ang="0">
                <a:pos x="91" y="44"/>
              </a:cxn>
              <a:cxn ang="0">
                <a:pos x="105" y="42"/>
              </a:cxn>
              <a:cxn ang="0">
                <a:pos x="110" y="40"/>
              </a:cxn>
              <a:cxn ang="0">
                <a:pos x="94" y="35"/>
              </a:cxn>
              <a:cxn ang="0">
                <a:pos x="117" y="30"/>
              </a:cxn>
              <a:cxn ang="0">
                <a:pos x="119" y="26"/>
              </a:cxn>
              <a:cxn ang="0">
                <a:pos x="117" y="24"/>
              </a:cxn>
              <a:cxn ang="0">
                <a:pos x="113" y="22"/>
              </a:cxn>
              <a:cxn ang="0">
                <a:pos x="99" y="6"/>
              </a:cxn>
              <a:cxn ang="0">
                <a:pos x="93" y="0"/>
              </a:cxn>
              <a:cxn ang="0">
                <a:pos x="89" y="0"/>
              </a:cxn>
              <a:cxn ang="0">
                <a:pos x="80" y="2"/>
              </a:cxn>
              <a:cxn ang="0">
                <a:pos x="74" y="6"/>
              </a:cxn>
              <a:cxn ang="0">
                <a:pos x="63" y="12"/>
              </a:cxn>
              <a:cxn ang="0">
                <a:pos x="52" y="35"/>
              </a:cxn>
              <a:cxn ang="0">
                <a:pos x="35" y="45"/>
              </a:cxn>
              <a:cxn ang="0">
                <a:pos x="24" y="53"/>
              </a:cxn>
              <a:cxn ang="0">
                <a:pos x="17" y="61"/>
              </a:cxn>
              <a:cxn ang="0">
                <a:pos x="9" y="81"/>
              </a:cxn>
              <a:cxn ang="0">
                <a:pos x="0" y="85"/>
              </a:cxn>
              <a:cxn ang="0">
                <a:pos x="4" y="89"/>
              </a:cxn>
              <a:cxn ang="0">
                <a:pos x="9" y="91"/>
              </a:cxn>
              <a:cxn ang="0">
                <a:pos x="15" y="94"/>
              </a:cxn>
              <a:cxn ang="0">
                <a:pos x="21" y="91"/>
              </a:cxn>
              <a:cxn ang="0">
                <a:pos x="26" y="85"/>
              </a:cxn>
              <a:cxn ang="0">
                <a:pos x="31" y="80"/>
              </a:cxn>
              <a:cxn ang="0">
                <a:pos x="35" y="77"/>
              </a:cxn>
              <a:cxn ang="0">
                <a:pos x="41" y="76"/>
              </a:cxn>
              <a:cxn ang="0">
                <a:pos x="51" y="71"/>
              </a:cxn>
              <a:cxn ang="0">
                <a:pos x="57" y="67"/>
              </a:cxn>
              <a:cxn ang="0">
                <a:pos x="67" y="54"/>
              </a:cxn>
            </a:cxnLst>
            <a:rect l="0" t="0" r="r" b="b"/>
            <a:pathLst>
              <a:path w="120" h="95">
                <a:moveTo>
                  <a:pt x="67" y="54"/>
                </a:moveTo>
                <a:lnTo>
                  <a:pt x="75" y="44"/>
                </a:lnTo>
                <a:lnTo>
                  <a:pt x="91" y="44"/>
                </a:lnTo>
                <a:lnTo>
                  <a:pt x="105" y="42"/>
                </a:lnTo>
                <a:lnTo>
                  <a:pt x="110" y="40"/>
                </a:lnTo>
                <a:lnTo>
                  <a:pt x="94" y="35"/>
                </a:lnTo>
                <a:lnTo>
                  <a:pt x="117" y="30"/>
                </a:lnTo>
                <a:lnTo>
                  <a:pt x="119" y="26"/>
                </a:lnTo>
                <a:lnTo>
                  <a:pt x="117" y="24"/>
                </a:lnTo>
                <a:lnTo>
                  <a:pt x="113" y="22"/>
                </a:lnTo>
                <a:lnTo>
                  <a:pt x="99" y="6"/>
                </a:lnTo>
                <a:lnTo>
                  <a:pt x="93" y="0"/>
                </a:lnTo>
                <a:lnTo>
                  <a:pt x="89" y="0"/>
                </a:lnTo>
                <a:lnTo>
                  <a:pt x="80" y="2"/>
                </a:lnTo>
                <a:lnTo>
                  <a:pt x="74" y="6"/>
                </a:lnTo>
                <a:lnTo>
                  <a:pt x="63" y="12"/>
                </a:lnTo>
                <a:lnTo>
                  <a:pt x="52" y="35"/>
                </a:lnTo>
                <a:lnTo>
                  <a:pt x="35" y="45"/>
                </a:lnTo>
                <a:lnTo>
                  <a:pt x="24" y="53"/>
                </a:lnTo>
                <a:lnTo>
                  <a:pt x="17" y="61"/>
                </a:lnTo>
                <a:lnTo>
                  <a:pt x="9" y="81"/>
                </a:lnTo>
                <a:lnTo>
                  <a:pt x="0" y="85"/>
                </a:lnTo>
                <a:lnTo>
                  <a:pt x="4" y="89"/>
                </a:lnTo>
                <a:lnTo>
                  <a:pt x="9" y="91"/>
                </a:lnTo>
                <a:lnTo>
                  <a:pt x="15" y="94"/>
                </a:lnTo>
                <a:lnTo>
                  <a:pt x="21" y="91"/>
                </a:lnTo>
                <a:lnTo>
                  <a:pt x="26" y="85"/>
                </a:lnTo>
                <a:lnTo>
                  <a:pt x="31" y="80"/>
                </a:lnTo>
                <a:lnTo>
                  <a:pt x="35" y="77"/>
                </a:lnTo>
                <a:lnTo>
                  <a:pt x="41" y="76"/>
                </a:lnTo>
                <a:lnTo>
                  <a:pt x="51" y="71"/>
                </a:lnTo>
                <a:lnTo>
                  <a:pt x="57" y="67"/>
                </a:lnTo>
                <a:lnTo>
                  <a:pt x="67" y="5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2" name="Freeform 184">
            <a:extLst>
              <a:ext uri="{FF2B5EF4-FFF2-40B4-BE49-F238E27FC236}">
                <a16:creationId xmlns:a16="http://schemas.microsoft.com/office/drawing/2014/main" id="{0CA7B49D-4431-42CF-7057-C3CEA7814833}"/>
              </a:ext>
            </a:extLst>
          </p:cNvPr>
          <p:cNvSpPr>
            <a:spLocks/>
          </p:cNvSpPr>
          <p:nvPr/>
        </p:nvSpPr>
        <p:spPr bwMode="auto">
          <a:xfrm>
            <a:off x="9423969" y="4677473"/>
            <a:ext cx="269031" cy="260499"/>
          </a:xfrm>
          <a:custGeom>
            <a:avLst/>
            <a:gdLst/>
            <a:ahLst/>
            <a:cxnLst>
              <a:cxn ang="0">
                <a:pos x="110" y="27"/>
              </a:cxn>
              <a:cxn ang="0">
                <a:pos x="109" y="32"/>
              </a:cxn>
              <a:cxn ang="0">
                <a:pos x="116" y="33"/>
              </a:cxn>
              <a:cxn ang="0">
                <a:pos x="124" y="36"/>
              </a:cxn>
              <a:cxn ang="0">
                <a:pos x="128" y="41"/>
              </a:cxn>
              <a:cxn ang="0">
                <a:pos x="126" y="46"/>
              </a:cxn>
              <a:cxn ang="0">
                <a:pos x="122" y="48"/>
              </a:cxn>
              <a:cxn ang="0">
                <a:pos x="116" y="48"/>
              </a:cxn>
              <a:cxn ang="0">
                <a:pos x="110" y="51"/>
              </a:cxn>
              <a:cxn ang="0">
                <a:pos x="107" y="55"/>
              </a:cxn>
              <a:cxn ang="0">
                <a:pos x="105" y="68"/>
              </a:cxn>
              <a:cxn ang="0">
                <a:pos x="96" y="73"/>
              </a:cxn>
              <a:cxn ang="0">
                <a:pos x="91" y="78"/>
              </a:cxn>
              <a:cxn ang="0">
                <a:pos x="89" y="87"/>
              </a:cxn>
              <a:cxn ang="0">
                <a:pos x="85" y="100"/>
              </a:cxn>
              <a:cxn ang="0">
                <a:pos x="77" y="105"/>
              </a:cxn>
              <a:cxn ang="0">
                <a:pos x="70" y="108"/>
              </a:cxn>
              <a:cxn ang="0">
                <a:pos x="66" y="100"/>
              </a:cxn>
              <a:cxn ang="0">
                <a:pos x="53" y="100"/>
              </a:cxn>
              <a:cxn ang="0">
                <a:pos x="54" y="96"/>
              </a:cxn>
              <a:cxn ang="0">
                <a:pos x="51" y="95"/>
              </a:cxn>
              <a:cxn ang="0">
                <a:pos x="43" y="94"/>
              </a:cxn>
              <a:cxn ang="0">
                <a:pos x="32" y="94"/>
              </a:cxn>
              <a:cxn ang="0">
                <a:pos x="24" y="90"/>
              </a:cxn>
              <a:cxn ang="0">
                <a:pos x="14" y="84"/>
              </a:cxn>
              <a:cxn ang="0">
                <a:pos x="2" y="79"/>
              </a:cxn>
              <a:cxn ang="0">
                <a:pos x="0" y="76"/>
              </a:cxn>
              <a:cxn ang="0">
                <a:pos x="0" y="73"/>
              </a:cxn>
              <a:cxn ang="0">
                <a:pos x="4" y="70"/>
              </a:cxn>
              <a:cxn ang="0">
                <a:pos x="2" y="59"/>
              </a:cxn>
              <a:cxn ang="0">
                <a:pos x="3" y="47"/>
              </a:cxn>
              <a:cxn ang="0">
                <a:pos x="8" y="41"/>
              </a:cxn>
              <a:cxn ang="0">
                <a:pos x="30" y="41"/>
              </a:cxn>
              <a:cxn ang="0">
                <a:pos x="22" y="45"/>
              </a:cxn>
              <a:cxn ang="0">
                <a:pos x="31" y="50"/>
              </a:cxn>
              <a:cxn ang="0">
                <a:pos x="39" y="51"/>
              </a:cxn>
              <a:cxn ang="0">
                <a:pos x="48" y="43"/>
              </a:cxn>
              <a:cxn ang="0">
                <a:pos x="51" y="40"/>
              </a:cxn>
              <a:cxn ang="0">
                <a:pos x="60" y="36"/>
              </a:cxn>
              <a:cxn ang="0">
                <a:pos x="71" y="30"/>
              </a:cxn>
              <a:cxn ang="0">
                <a:pos x="78" y="27"/>
              </a:cxn>
              <a:cxn ang="0">
                <a:pos x="89" y="13"/>
              </a:cxn>
              <a:cxn ang="0">
                <a:pos x="96" y="3"/>
              </a:cxn>
              <a:cxn ang="0">
                <a:pos x="110" y="3"/>
              </a:cxn>
              <a:cxn ang="0">
                <a:pos x="122" y="2"/>
              </a:cxn>
              <a:cxn ang="0">
                <a:pos x="131" y="0"/>
              </a:cxn>
              <a:cxn ang="0">
                <a:pos x="124" y="5"/>
              </a:cxn>
              <a:cxn ang="0">
                <a:pos x="110" y="13"/>
              </a:cxn>
              <a:cxn ang="0">
                <a:pos x="110" y="27"/>
              </a:cxn>
            </a:cxnLst>
            <a:rect l="0" t="0" r="r" b="b"/>
            <a:pathLst>
              <a:path w="132" h="109">
                <a:moveTo>
                  <a:pt x="110" y="27"/>
                </a:moveTo>
                <a:lnTo>
                  <a:pt x="109" y="32"/>
                </a:lnTo>
                <a:lnTo>
                  <a:pt x="116" y="33"/>
                </a:lnTo>
                <a:lnTo>
                  <a:pt x="124" y="36"/>
                </a:lnTo>
                <a:lnTo>
                  <a:pt x="128" y="41"/>
                </a:lnTo>
                <a:lnTo>
                  <a:pt x="126" y="46"/>
                </a:lnTo>
                <a:lnTo>
                  <a:pt x="122" y="48"/>
                </a:lnTo>
                <a:lnTo>
                  <a:pt x="116" y="48"/>
                </a:lnTo>
                <a:lnTo>
                  <a:pt x="110" y="51"/>
                </a:lnTo>
                <a:lnTo>
                  <a:pt x="107" y="55"/>
                </a:lnTo>
                <a:lnTo>
                  <a:pt x="105" y="68"/>
                </a:lnTo>
                <a:lnTo>
                  <a:pt x="96" y="73"/>
                </a:lnTo>
                <a:lnTo>
                  <a:pt x="91" y="78"/>
                </a:lnTo>
                <a:lnTo>
                  <a:pt x="89" y="87"/>
                </a:lnTo>
                <a:lnTo>
                  <a:pt x="85" y="100"/>
                </a:lnTo>
                <a:lnTo>
                  <a:pt x="77" y="105"/>
                </a:lnTo>
                <a:lnTo>
                  <a:pt x="70" y="108"/>
                </a:lnTo>
                <a:lnTo>
                  <a:pt x="66" y="100"/>
                </a:lnTo>
                <a:lnTo>
                  <a:pt x="53" y="100"/>
                </a:lnTo>
                <a:lnTo>
                  <a:pt x="54" y="96"/>
                </a:lnTo>
                <a:lnTo>
                  <a:pt x="51" y="95"/>
                </a:lnTo>
                <a:lnTo>
                  <a:pt x="43" y="94"/>
                </a:lnTo>
                <a:lnTo>
                  <a:pt x="32" y="94"/>
                </a:lnTo>
                <a:lnTo>
                  <a:pt x="24" y="90"/>
                </a:lnTo>
                <a:lnTo>
                  <a:pt x="14" y="84"/>
                </a:lnTo>
                <a:lnTo>
                  <a:pt x="2" y="79"/>
                </a:lnTo>
                <a:lnTo>
                  <a:pt x="0" y="76"/>
                </a:lnTo>
                <a:lnTo>
                  <a:pt x="0" y="73"/>
                </a:lnTo>
                <a:lnTo>
                  <a:pt x="4" y="70"/>
                </a:lnTo>
                <a:lnTo>
                  <a:pt x="2" y="59"/>
                </a:lnTo>
                <a:lnTo>
                  <a:pt x="3" y="47"/>
                </a:lnTo>
                <a:lnTo>
                  <a:pt x="8" y="41"/>
                </a:lnTo>
                <a:lnTo>
                  <a:pt x="30" y="41"/>
                </a:lnTo>
                <a:lnTo>
                  <a:pt x="22" y="45"/>
                </a:lnTo>
                <a:lnTo>
                  <a:pt x="31" y="50"/>
                </a:lnTo>
                <a:lnTo>
                  <a:pt x="39" y="51"/>
                </a:lnTo>
                <a:lnTo>
                  <a:pt x="48" y="43"/>
                </a:lnTo>
                <a:lnTo>
                  <a:pt x="51" y="40"/>
                </a:lnTo>
                <a:lnTo>
                  <a:pt x="60" y="36"/>
                </a:lnTo>
                <a:lnTo>
                  <a:pt x="71" y="30"/>
                </a:lnTo>
                <a:lnTo>
                  <a:pt x="78" y="27"/>
                </a:lnTo>
                <a:lnTo>
                  <a:pt x="89" y="13"/>
                </a:lnTo>
                <a:lnTo>
                  <a:pt x="96" y="3"/>
                </a:lnTo>
                <a:lnTo>
                  <a:pt x="110" y="3"/>
                </a:lnTo>
                <a:lnTo>
                  <a:pt x="122" y="2"/>
                </a:lnTo>
                <a:lnTo>
                  <a:pt x="131" y="0"/>
                </a:lnTo>
                <a:lnTo>
                  <a:pt x="124" y="5"/>
                </a:lnTo>
                <a:lnTo>
                  <a:pt x="110" y="13"/>
                </a:lnTo>
                <a:lnTo>
                  <a:pt x="110" y="2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3" name="Freeform 185">
            <a:extLst>
              <a:ext uri="{FF2B5EF4-FFF2-40B4-BE49-F238E27FC236}">
                <a16:creationId xmlns:a16="http://schemas.microsoft.com/office/drawing/2014/main" id="{60775B30-3BDA-5191-676B-36AEFAE13C8C}"/>
              </a:ext>
            </a:extLst>
          </p:cNvPr>
          <p:cNvSpPr>
            <a:spLocks/>
          </p:cNvSpPr>
          <p:nvPr/>
        </p:nvSpPr>
        <p:spPr bwMode="auto">
          <a:xfrm>
            <a:off x="10307244" y="4873492"/>
            <a:ext cx="285696" cy="260499"/>
          </a:xfrm>
          <a:custGeom>
            <a:avLst/>
            <a:gdLst/>
            <a:ahLst/>
            <a:cxnLst>
              <a:cxn ang="0">
                <a:pos x="85" y="39"/>
              </a:cxn>
              <a:cxn ang="0">
                <a:pos x="81" y="36"/>
              </a:cxn>
              <a:cxn ang="0">
                <a:pos x="74" y="32"/>
              </a:cxn>
              <a:cxn ang="0">
                <a:pos x="43" y="10"/>
              </a:cxn>
              <a:cxn ang="0">
                <a:pos x="28" y="7"/>
              </a:cxn>
              <a:cxn ang="0">
                <a:pos x="4" y="0"/>
              </a:cxn>
              <a:cxn ang="0">
                <a:pos x="0" y="78"/>
              </a:cxn>
              <a:cxn ang="0">
                <a:pos x="14" y="86"/>
              </a:cxn>
              <a:cxn ang="0">
                <a:pos x="31" y="79"/>
              </a:cxn>
              <a:cxn ang="0">
                <a:pos x="37" y="70"/>
              </a:cxn>
              <a:cxn ang="0">
                <a:pos x="46" y="67"/>
              </a:cxn>
              <a:cxn ang="0">
                <a:pos x="57" y="68"/>
              </a:cxn>
              <a:cxn ang="0">
                <a:pos x="84" y="82"/>
              </a:cxn>
              <a:cxn ang="0">
                <a:pos x="93" y="94"/>
              </a:cxn>
              <a:cxn ang="0">
                <a:pos x="113" y="101"/>
              </a:cxn>
              <a:cxn ang="0">
                <a:pos x="138" y="108"/>
              </a:cxn>
              <a:cxn ang="0">
                <a:pos x="140" y="104"/>
              </a:cxn>
              <a:cxn ang="0">
                <a:pos x="140" y="101"/>
              </a:cxn>
              <a:cxn ang="0">
                <a:pos x="137" y="96"/>
              </a:cxn>
              <a:cxn ang="0">
                <a:pos x="104" y="69"/>
              </a:cxn>
              <a:cxn ang="0">
                <a:pos x="88" y="59"/>
              </a:cxn>
              <a:cxn ang="0">
                <a:pos x="104" y="54"/>
              </a:cxn>
              <a:cxn ang="0">
                <a:pos x="99" y="46"/>
              </a:cxn>
              <a:cxn ang="0">
                <a:pos x="92" y="43"/>
              </a:cxn>
              <a:cxn ang="0">
                <a:pos x="87" y="41"/>
              </a:cxn>
              <a:cxn ang="0">
                <a:pos x="85" y="39"/>
              </a:cxn>
            </a:cxnLst>
            <a:rect l="0" t="0" r="r" b="b"/>
            <a:pathLst>
              <a:path w="141" h="109">
                <a:moveTo>
                  <a:pt x="85" y="39"/>
                </a:moveTo>
                <a:lnTo>
                  <a:pt x="81" y="36"/>
                </a:lnTo>
                <a:lnTo>
                  <a:pt x="74" y="32"/>
                </a:lnTo>
                <a:lnTo>
                  <a:pt x="43" y="10"/>
                </a:lnTo>
                <a:lnTo>
                  <a:pt x="28" y="7"/>
                </a:lnTo>
                <a:lnTo>
                  <a:pt x="4" y="0"/>
                </a:lnTo>
                <a:lnTo>
                  <a:pt x="0" y="78"/>
                </a:lnTo>
                <a:lnTo>
                  <a:pt x="14" y="86"/>
                </a:lnTo>
                <a:lnTo>
                  <a:pt x="31" y="79"/>
                </a:lnTo>
                <a:lnTo>
                  <a:pt x="37" y="70"/>
                </a:lnTo>
                <a:lnTo>
                  <a:pt x="46" y="67"/>
                </a:lnTo>
                <a:lnTo>
                  <a:pt x="57" y="68"/>
                </a:lnTo>
                <a:lnTo>
                  <a:pt x="84" y="82"/>
                </a:lnTo>
                <a:lnTo>
                  <a:pt x="93" y="94"/>
                </a:lnTo>
                <a:lnTo>
                  <a:pt x="113" y="101"/>
                </a:lnTo>
                <a:lnTo>
                  <a:pt x="138" y="108"/>
                </a:lnTo>
                <a:lnTo>
                  <a:pt x="140" y="104"/>
                </a:lnTo>
                <a:lnTo>
                  <a:pt x="140" y="101"/>
                </a:lnTo>
                <a:lnTo>
                  <a:pt x="137" y="96"/>
                </a:lnTo>
                <a:lnTo>
                  <a:pt x="104" y="69"/>
                </a:lnTo>
                <a:lnTo>
                  <a:pt x="88" y="59"/>
                </a:lnTo>
                <a:lnTo>
                  <a:pt x="104" y="54"/>
                </a:lnTo>
                <a:lnTo>
                  <a:pt x="99" y="46"/>
                </a:lnTo>
                <a:lnTo>
                  <a:pt x="92" y="43"/>
                </a:lnTo>
                <a:lnTo>
                  <a:pt x="87" y="41"/>
                </a:lnTo>
                <a:lnTo>
                  <a:pt x="85" y="3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4" name="Freeform 186">
            <a:extLst>
              <a:ext uri="{FF2B5EF4-FFF2-40B4-BE49-F238E27FC236}">
                <a16:creationId xmlns:a16="http://schemas.microsoft.com/office/drawing/2014/main" id="{1ACFE827-FC9E-6A19-E38E-8C06EFC37570}"/>
              </a:ext>
            </a:extLst>
          </p:cNvPr>
          <p:cNvSpPr>
            <a:spLocks/>
          </p:cNvSpPr>
          <p:nvPr/>
        </p:nvSpPr>
        <p:spPr bwMode="auto">
          <a:xfrm>
            <a:off x="10050119" y="4809012"/>
            <a:ext cx="269031" cy="257920"/>
          </a:xfrm>
          <a:custGeom>
            <a:avLst/>
            <a:gdLst/>
            <a:ahLst/>
            <a:cxnLst>
              <a:cxn ang="0">
                <a:pos x="131" y="27"/>
              </a:cxn>
              <a:cxn ang="0">
                <a:pos x="104" y="15"/>
              </a:cxn>
              <a:cxn ang="0">
                <a:pos x="89" y="13"/>
              </a:cxn>
              <a:cxn ang="0">
                <a:pos x="77" y="19"/>
              </a:cxn>
              <a:cxn ang="0">
                <a:pos x="76" y="29"/>
              </a:cxn>
              <a:cxn ang="0">
                <a:pos x="72" y="37"/>
              </a:cxn>
              <a:cxn ang="0">
                <a:pos x="67" y="41"/>
              </a:cxn>
              <a:cxn ang="0">
                <a:pos x="53" y="40"/>
              </a:cxn>
              <a:cxn ang="0">
                <a:pos x="47" y="38"/>
              </a:cxn>
              <a:cxn ang="0">
                <a:pos x="42" y="32"/>
              </a:cxn>
              <a:cxn ang="0">
                <a:pos x="32" y="12"/>
              </a:cxn>
              <a:cxn ang="0">
                <a:pos x="23" y="3"/>
              </a:cxn>
              <a:cxn ang="0">
                <a:pos x="13" y="0"/>
              </a:cxn>
              <a:cxn ang="0">
                <a:pos x="2" y="4"/>
              </a:cxn>
              <a:cxn ang="0">
                <a:pos x="0" y="6"/>
              </a:cxn>
              <a:cxn ang="0">
                <a:pos x="1" y="13"/>
              </a:cxn>
              <a:cxn ang="0">
                <a:pos x="6" y="21"/>
              </a:cxn>
              <a:cxn ang="0">
                <a:pos x="13" y="32"/>
              </a:cxn>
              <a:cxn ang="0">
                <a:pos x="16" y="45"/>
              </a:cxn>
              <a:cxn ang="0">
                <a:pos x="21" y="48"/>
              </a:cxn>
              <a:cxn ang="0">
                <a:pos x="24" y="49"/>
              </a:cxn>
              <a:cxn ang="0">
                <a:pos x="36" y="48"/>
              </a:cxn>
              <a:cxn ang="0">
                <a:pos x="44" y="51"/>
              </a:cxn>
              <a:cxn ang="0">
                <a:pos x="63" y="56"/>
              </a:cxn>
              <a:cxn ang="0">
                <a:pos x="77" y="57"/>
              </a:cxn>
              <a:cxn ang="0">
                <a:pos x="94" y="72"/>
              </a:cxn>
              <a:cxn ang="0">
                <a:pos x="105" y="90"/>
              </a:cxn>
              <a:cxn ang="0">
                <a:pos x="121" y="104"/>
              </a:cxn>
              <a:cxn ang="0">
                <a:pos x="126" y="107"/>
              </a:cxn>
              <a:cxn ang="0">
                <a:pos x="131" y="27"/>
              </a:cxn>
            </a:cxnLst>
            <a:rect l="0" t="0" r="r" b="b"/>
            <a:pathLst>
              <a:path w="132" h="108">
                <a:moveTo>
                  <a:pt x="131" y="27"/>
                </a:moveTo>
                <a:lnTo>
                  <a:pt x="104" y="15"/>
                </a:lnTo>
                <a:lnTo>
                  <a:pt x="89" y="13"/>
                </a:lnTo>
                <a:lnTo>
                  <a:pt x="77" y="19"/>
                </a:lnTo>
                <a:lnTo>
                  <a:pt x="76" y="29"/>
                </a:lnTo>
                <a:lnTo>
                  <a:pt x="72" y="37"/>
                </a:lnTo>
                <a:lnTo>
                  <a:pt x="67" y="41"/>
                </a:lnTo>
                <a:lnTo>
                  <a:pt x="53" y="40"/>
                </a:lnTo>
                <a:lnTo>
                  <a:pt x="47" y="38"/>
                </a:lnTo>
                <a:lnTo>
                  <a:pt x="42" y="32"/>
                </a:lnTo>
                <a:lnTo>
                  <a:pt x="32" y="12"/>
                </a:lnTo>
                <a:lnTo>
                  <a:pt x="23" y="3"/>
                </a:lnTo>
                <a:lnTo>
                  <a:pt x="13" y="0"/>
                </a:lnTo>
                <a:lnTo>
                  <a:pt x="2" y="4"/>
                </a:lnTo>
                <a:lnTo>
                  <a:pt x="0" y="6"/>
                </a:lnTo>
                <a:lnTo>
                  <a:pt x="1" y="13"/>
                </a:lnTo>
                <a:lnTo>
                  <a:pt x="6" y="21"/>
                </a:lnTo>
                <a:lnTo>
                  <a:pt x="13" y="32"/>
                </a:lnTo>
                <a:lnTo>
                  <a:pt x="16" y="45"/>
                </a:lnTo>
                <a:lnTo>
                  <a:pt x="21" y="48"/>
                </a:lnTo>
                <a:lnTo>
                  <a:pt x="24" y="49"/>
                </a:lnTo>
                <a:lnTo>
                  <a:pt x="36" y="48"/>
                </a:lnTo>
                <a:lnTo>
                  <a:pt x="44" y="51"/>
                </a:lnTo>
                <a:lnTo>
                  <a:pt x="63" y="56"/>
                </a:lnTo>
                <a:lnTo>
                  <a:pt x="77" y="57"/>
                </a:lnTo>
                <a:lnTo>
                  <a:pt x="94" y="72"/>
                </a:lnTo>
                <a:lnTo>
                  <a:pt x="105" y="90"/>
                </a:lnTo>
                <a:lnTo>
                  <a:pt x="121" y="104"/>
                </a:lnTo>
                <a:lnTo>
                  <a:pt x="126" y="107"/>
                </a:lnTo>
                <a:lnTo>
                  <a:pt x="131" y="2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5" name="Freeform 187">
            <a:extLst>
              <a:ext uri="{FF2B5EF4-FFF2-40B4-BE49-F238E27FC236}">
                <a16:creationId xmlns:a16="http://schemas.microsoft.com/office/drawing/2014/main" id="{714316ED-0E77-6D91-0957-88833333BBCB}"/>
              </a:ext>
            </a:extLst>
          </p:cNvPr>
          <p:cNvSpPr>
            <a:spLocks/>
          </p:cNvSpPr>
          <p:nvPr/>
        </p:nvSpPr>
        <p:spPr bwMode="auto">
          <a:xfrm>
            <a:off x="9547769" y="5232001"/>
            <a:ext cx="1116595" cy="969779"/>
          </a:xfrm>
          <a:custGeom>
            <a:avLst/>
            <a:gdLst/>
            <a:ahLst/>
            <a:cxnLst>
              <a:cxn ang="0">
                <a:pos x="96" y="129"/>
              </a:cxn>
              <a:cxn ang="0">
                <a:pos x="116" y="103"/>
              </a:cxn>
              <a:cxn ang="0">
                <a:pos x="132" y="84"/>
              </a:cxn>
              <a:cxn ang="0">
                <a:pos x="141" y="70"/>
              </a:cxn>
              <a:cxn ang="0">
                <a:pos x="168" y="47"/>
              </a:cxn>
              <a:cxn ang="0">
                <a:pos x="206" y="58"/>
              </a:cxn>
              <a:cxn ang="0">
                <a:pos x="219" y="54"/>
              </a:cxn>
              <a:cxn ang="0">
                <a:pos x="211" y="40"/>
              </a:cxn>
              <a:cxn ang="0">
                <a:pos x="219" y="25"/>
              </a:cxn>
              <a:cxn ang="0">
                <a:pos x="245" y="18"/>
              </a:cxn>
              <a:cxn ang="0">
                <a:pos x="249" y="10"/>
              </a:cxn>
              <a:cxn ang="0">
                <a:pos x="243" y="1"/>
              </a:cxn>
              <a:cxn ang="0">
                <a:pos x="266" y="2"/>
              </a:cxn>
              <a:cxn ang="0">
                <a:pos x="271" y="11"/>
              </a:cxn>
              <a:cxn ang="0">
                <a:pos x="275" y="3"/>
              </a:cxn>
              <a:cxn ang="0">
                <a:pos x="289" y="18"/>
              </a:cxn>
              <a:cxn ang="0">
                <a:pos x="318" y="15"/>
              </a:cxn>
              <a:cxn ang="0">
                <a:pos x="322" y="31"/>
              </a:cxn>
              <a:cxn ang="0">
                <a:pos x="331" y="68"/>
              </a:cxn>
              <a:cxn ang="0">
                <a:pos x="365" y="82"/>
              </a:cxn>
              <a:cxn ang="0">
                <a:pos x="378" y="56"/>
              </a:cxn>
              <a:cxn ang="0">
                <a:pos x="385" y="3"/>
              </a:cxn>
              <a:cxn ang="0">
                <a:pos x="404" y="4"/>
              </a:cxn>
              <a:cxn ang="0">
                <a:pos x="405" y="32"/>
              </a:cxn>
              <a:cxn ang="0">
                <a:pos x="419" y="40"/>
              </a:cxn>
              <a:cxn ang="0">
                <a:pos x="433" y="61"/>
              </a:cxn>
              <a:cxn ang="0">
                <a:pos x="458" y="103"/>
              </a:cxn>
              <a:cxn ang="0">
                <a:pos x="489" y="142"/>
              </a:cxn>
              <a:cxn ang="0">
                <a:pos x="541" y="193"/>
              </a:cxn>
              <a:cxn ang="0">
                <a:pos x="541" y="280"/>
              </a:cxn>
              <a:cxn ang="0">
                <a:pos x="517" y="309"/>
              </a:cxn>
              <a:cxn ang="0">
                <a:pos x="502" y="336"/>
              </a:cxn>
              <a:cxn ang="0">
                <a:pos x="501" y="371"/>
              </a:cxn>
              <a:cxn ang="0">
                <a:pos x="467" y="396"/>
              </a:cxn>
              <a:cxn ang="0">
                <a:pos x="428" y="393"/>
              </a:cxn>
              <a:cxn ang="0">
                <a:pos x="400" y="393"/>
              </a:cxn>
              <a:cxn ang="0">
                <a:pos x="365" y="375"/>
              </a:cxn>
              <a:cxn ang="0">
                <a:pos x="340" y="330"/>
              </a:cxn>
              <a:cxn ang="0">
                <a:pos x="291" y="312"/>
              </a:cxn>
              <a:cxn ang="0">
                <a:pos x="236" y="290"/>
              </a:cxn>
              <a:cxn ang="0">
                <a:pos x="192" y="302"/>
              </a:cxn>
              <a:cxn ang="0">
                <a:pos x="142" y="328"/>
              </a:cxn>
              <a:cxn ang="0">
                <a:pos x="119" y="337"/>
              </a:cxn>
              <a:cxn ang="0">
                <a:pos x="80" y="337"/>
              </a:cxn>
              <a:cxn ang="0">
                <a:pos x="55" y="349"/>
              </a:cxn>
              <a:cxn ang="0">
                <a:pos x="34" y="342"/>
              </a:cxn>
              <a:cxn ang="0">
                <a:pos x="25" y="342"/>
              </a:cxn>
              <a:cxn ang="0">
                <a:pos x="17" y="329"/>
              </a:cxn>
              <a:cxn ang="0">
                <a:pos x="28" y="288"/>
              </a:cxn>
              <a:cxn ang="0">
                <a:pos x="4" y="229"/>
              </a:cxn>
              <a:cxn ang="0">
                <a:pos x="8" y="203"/>
              </a:cxn>
              <a:cxn ang="0">
                <a:pos x="0" y="165"/>
              </a:cxn>
            </a:cxnLst>
            <a:rect l="0" t="0" r="r" b="b"/>
            <a:pathLst>
              <a:path w="549" h="406">
                <a:moveTo>
                  <a:pt x="32" y="136"/>
                </a:moveTo>
                <a:lnTo>
                  <a:pt x="64" y="135"/>
                </a:lnTo>
                <a:lnTo>
                  <a:pt x="96" y="129"/>
                </a:lnTo>
                <a:lnTo>
                  <a:pt x="108" y="119"/>
                </a:lnTo>
                <a:lnTo>
                  <a:pt x="114" y="110"/>
                </a:lnTo>
                <a:lnTo>
                  <a:pt x="116" y="103"/>
                </a:lnTo>
                <a:lnTo>
                  <a:pt x="120" y="90"/>
                </a:lnTo>
                <a:lnTo>
                  <a:pt x="125" y="85"/>
                </a:lnTo>
                <a:lnTo>
                  <a:pt x="132" y="84"/>
                </a:lnTo>
                <a:lnTo>
                  <a:pt x="138" y="84"/>
                </a:lnTo>
                <a:lnTo>
                  <a:pt x="139" y="76"/>
                </a:lnTo>
                <a:lnTo>
                  <a:pt x="141" y="70"/>
                </a:lnTo>
                <a:lnTo>
                  <a:pt x="147" y="68"/>
                </a:lnTo>
                <a:lnTo>
                  <a:pt x="157" y="55"/>
                </a:lnTo>
                <a:lnTo>
                  <a:pt x="168" y="47"/>
                </a:lnTo>
                <a:lnTo>
                  <a:pt x="182" y="47"/>
                </a:lnTo>
                <a:lnTo>
                  <a:pt x="197" y="55"/>
                </a:lnTo>
                <a:lnTo>
                  <a:pt x="206" y="58"/>
                </a:lnTo>
                <a:lnTo>
                  <a:pt x="212" y="59"/>
                </a:lnTo>
                <a:lnTo>
                  <a:pt x="217" y="56"/>
                </a:lnTo>
                <a:lnTo>
                  <a:pt x="219" y="54"/>
                </a:lnTo>
                <a:lnTo>
                  <a:pt x="217" y="50"/>
                </a:lnTo>
                <a:lnTo>
                  <a:pt x="211" y="45"/>
                </a:lnTo>
                <a:lnTo>
                  <a:pt x="211" y="40"/>
                </a:lnTo>
                <a:lnTo>
                  <a:pt x="217" y="38"/>
                </a:lnTo>
                <a:lnTo>
                  <a:pt x="219" y="31"/>
                </a:lnTo>
                <a:lnTo>
                  <a:pt x="219" y="25"/>
                </a:lnTo>
                <a:lnTo>
                  <a:pt x="222" y="22"/>
                </a:lnTo>
                <a:lnTo>
                  <a:pt x="228" y="19"/>
                </a:lnTo>
                <a:lnTo>
                  <a:pt x="245" y="18"/>
                </a:lnTo>
                <a:lnTo>
                  <a:pt x="248" y="15"/>
                </a:lnTo>
                <a:lnTo>
                  <a:pt x="250" y="12"/>
                </a:lnTo>
                <a:lnTo>
                  <a:pt x="249" y="10"/>
                </a:lnTo>
                <a:lnTo>
                  <a:pt x="238" y="10"/>
                </a:lnTo>
                <a:lnTo>
                  <a:pt x="239" y="4"/>
                </a:lnTo>
                <a:lnTo>
                  <a:pt x="243" y="1"/>
                </a:lnTo>
                <a:lnTo>
                  <a:pt x="248" y="0"/>
                </a:lnTo>
                <a:lnTo>
                  <a:pt x="262" y="0"/>
                </a:lnTo>
                <a:lnTo>
                  <a:pt x="266" y="2"/>
                </a:lnTo>
                <a:lnTo>
                  <a:pt x="264" y="7"/>
                </a:lnTo>
                <a:lnTo>
                  <a:pt x="262" y="9"/>
                </a:lnTo>
                <a:lnTo>
                  <a:pt x="271" y="11"/>
                </a:lnTo>
                <a:lnTo>
                  <a:pt x="272" y="10"/>
                </a:lnTo>
                <a:lnTo>
                  <a:pt x="274" y="7"/>
                </a:lnTo>
                <a:lnTo>
                  <a:pt x="275" y="3"/>
                </a:lnTo>
                <a:lnTo>
                  <a:pt x="277" y="2"/>
                </a:lnTo>
                <a:lnTo>
                  <a:pt x="280" y="6"/>
                </a:lnTo>
                <a:lnTo>
                  <a:pt x="289" y="18"/>
                </a:lnTo>
                <a:lnTo>
                  <a:pt x="301" y="13"/>
                </a:lnTo>
                <a:lnTo>
                  <a:pt x="311" y="13"/>
                </a:lnTo>
                <a:lnTo>
                  <a:pt x="318" y="15"/>
                </a:lnTo>
                <a:lnTo>
                  <a:pt x="324" y="20"/>
                </a:lnTo>
                <a:lnTo>
                  <a:pt x="326" y="29"/>
                </a:lnTo>
                <a:lnTo>
                  <a:pt x="322" y="31"/>
                </a:lnTo>
                <a:lnTo>
                  <a:pt x="312" y="41"/>
                </a:lnTo>
                <a:lnTo>
                  <a:pt x="308" y="52"/>
                </a:lnTo>
                <a:lnTo>
                  <a:pt x="331" y="68"/>
                </a:lnTo>
                <a:lnTo>
                  <a:pt x="355" y="82"/>
                </a:lnTo>
                <a:lnTo>
                  <a:pt x="360" y="83"/>
                </a:lnTo>
                <a:lnTo>
                  <a:pt x="365" y="82"/>
                </a:lnTo>
                <a:lnTo>
                  <a:pt x="369" y="77"/>
                </a:lnTo>
                <a:lnTo>
                  <a:pt x="375" y="68"/>
                </a:lnTo>
                <a:lnTo>
                  <a:pt x="378" y="56"/>
                </a:lnTo>
                <a:lnTo>
                  <a:pt x="382" y="41"/>
                </a:lnTo>
                <a:lnTo>
                  <a:pt x="385" y="11"/>
                </a:lnTo>
                <a:lnTo>
                  <a:pt x="385" y="3"/>
                </a:lnTo>
                <a:lnTo>
                  <a:pt x="388" y="0"/>
                </a:lnTo>
                <a:lnTo>
                  <a:pt x="395" y="0"/>
                </a:lnTo>
                <a:lnTo>
                  <a:pt x="404" y="4"/>
                </a:lnTo>
                <a:lnTo>
                  <a:pt x="406" y="12"/>
                </a:lnTo>
                <a:lnTo>
                  <a:pt x="406" y="22"/>
                </a:lnTo>
                <a:lnTo>
                  <a:pt x="405" y="32"/>
                </a:lnTo>
                <a:lnTo>
                  <a:pt x="406" y="38"/>
                </a:lnTo>
                <a:lnTo>
                  <a:pt x="409" y="41"/>
                </a:lnTo>
                <a:lnTo>
                  <a:pt x="419" y="40"/>
                </a:lnTo>
                <a:lnTo>
                  <a:pt x="424" y="42"/>
                </a:lnTo>
                <a:lnTo>
                  <a:pt x="426" y="49"/>
                </a:lnTo>
                <a:lnTo>
                  <a:pt x="433" y="61"/>
                </a:lnTo>
                <a:lnTo>
                  <a:pt x="439" y="67"/>
                </a:lnTo>
                <a:lnTo>
                  <a:pt x="447" y="90"/>
                </a:lnTo>
                <a:lnTo>
                  <a:pt x="458" y="103"/>
                </a:lnTo>
                <a:lnTo>
                  <a:pt x="470" y="112"/>
                </a:lnTo>
                <a:lnTo>
                  <a:pt x="489" y="135"/>
                </a:lnTo>
                <a:lnTo>
                  <a:pt x="489" y="142"/>
                </a:lnTo>
                <a:lnTo>
                  <a:pt x="524" y="168"/>
                </a:lnTo>
                <a:lnTo>
                  <a:pt x="534" y="180"/>
                </a:lnTo>
                <a:lnTo>
                  <a:pt x="541" y="193"/>
                </a:lnTo>
                <a:lnTo>
                  <a:pt x="545" y="208"/>
                </a:lnTo>
                <a:lnTo>
                  <a:pt x="548" y="270"/>
                </a:lnTo>
                <a:lnTo>
                  <a:pt x="541" y="280"/>
                </a:lnTo>
                <a:lnTo>
                  <a:pt x="535" y="286"/>
                </a:lnTo>
                <a:lnTo>
                  <a:pt x="525" y="292"/>
                </a:lnTo>
                <a:lnTo>
                  <a:pt x="517" y="309"/>
                </a:lnTo>
                <a:lnTo>
                  <a:pt x="512" y="321"/>
                </a:lnTo>
                <a:lnTo>
                  <a:pt x="507" y="330"/>
                </a:lnTo>
                <a:lnTo>
                  <a:pt x="502" y="336"/>
                </a:lnTo>
                <a:lnTo>
                  <a:pt x="494" y="342"/>
                </a:lnTo>
                <a:lnTo>
                  <a:pt x="496" y="355"/>
                </a:lnTo>
                <a:lnTo>
                  <a:pt x="501" y="371"/>
                </a:lnTo>
                <a:lnTo>
                  <a:pt x="500" y="375"/>
                </a:lnTo>
                <a:lnTo>
                  <a:pt x="495" y="381"/>
                </a:lnTo>
                <a:lnTo>
                  <a:pt x="467" y="396"/>
                </a:lnTo>
                <a:lnTo>
                  <a:pt x="447" y="405"/>
                </a:lnTo>
                <a:lnTo>
                  <a:pt x="441" y="402"/>
                </a:lnTo>
                <a:lnTo>
                  <a:pt x="428" y="393"/>
                </a:lnTo>
                <a:lnTo>
                  <a:pt x="421" y="388"/>
                </a:lnTo>
                <a:lnTo>
                  <a:pt x="414" y="393"/>
                </a:lnTo>
                <a:lnTo>
                  <a:pt x="400" y="393"/>
                </a:lnTo>
                <a:lnTo>
                  <a:pt x="393" y="390"/>
                </a:lnTo>
                <a:lnTo>
                  <a:pt x="372" y="389"/>
                </a:lnTo>
                <a:lnTo>
                  <a:pt x="365" y="375"/>
                </a:lnTo>
                <a:lnTo>
                  <a:pt x="358" y="364"/>
                </a:lnTo>
                <a:lnTo>
                  <a:pt x="356" y="351"/>
                </a:lnTo>
                <a:lnTo>
                  <a:pt x="340" y="330"/>
                </a:lnTo>
                <a:lnTo>
                  <a:pt x="315" y="330"/>
                </a:lnTo>
                <a:lnTo>
                  <a:pt x="295" y="316"/>
                </a:lnTo>
                <a:lnTo>
                  <a:pt x="291" y="312"/>
                </a:lnTo>
                <a:lnTo>
                  <a:pt x="282" y="304"/>
                </a:lnTo>
                <a:lnTo>
                  <a:pt x="264" y="295"/>
                </a:lnTo>
                <a:lnTo>
                  <a:pt x="236" y="290"/>
                </a:lnTo>
                <a:lnTo>
                  <a:pt x="219" y="293"/>
                </a:lnTo>
                <a:lnTo>
                  <a:pt x="204" y="297"/>
                </a:lnTo>
                <a:lnTo>
                  <a:pt x="192" y="302"/>
                </a:lnTo>
                <a:lnTo>
                  <a:pt x="153" y="322"/>
                </a:lnTo>
                <a:lnTo>
                  <a:pt x="145" y="322"/>
                </a:lnTo>
                <a:lnTo>
                  <a:pt x="142" y="328"/>
                </a:lnTo>
                <a:lnTo>
                  <a:pt x="139" y="334"/>
                </a:lnTo>
                <a:lnTo>
                  <a:pt x="133" y="337"/>
                </a:lnTo>
                <a:lnTo>
                  <a:pt x="119" y="337"/>
                </a:lnTo>
                <a:lnTo>
                  <a:pt x="110" y="336"/>
                </a:lnTo>
                <a:lnTo>
                  <a:pt x="84" y="335"/>
                </a:lnTo>
                <a:lnTo>
                  <a:pt x="80" y="337"/>
                </a:lnTo>
                <a:lnTo>
                  <a:pt x="73" y="344"/>
                </a:lnTo>
                <a:lnTo>
                  <a:pt x="66" y="348"/>
                </a:lnTo>
                <a:lnTo>
                  <a:pt x="55" y="349"/>
                </a:lnTo>
                <a:lnTo>
                  <a:pt x="40" y="348"/>
                </a:lnTo>
                <a:lnTo>
                  <a:pt x="35" y="346"/>
                </a:lnTo>
                <a:lnTo>
                  <a:pt x="34" y="342"/>
                </a:lnTo>
                <a:lnTo>
                  <a:pt x="35" y="338"/>
                </a:lnTo>
                <a:lnTo>
                  <a:pt x="32" y="338"/>
                </a:lnTo>
                <a:lnTo>
                  <a:pt x="25" y="342"/>
                </a:lnTo>
                <a:lnTo>
                  <a:pt x="22" y="339"/>
                </a:lnTo>
                <a:lnTo>
                  <a:pt x="17" y="336"/>
                </a:lnTo>
                <a:lnTo>
                  <a:pt x="17" y="329"/>
                </a:lnTo>
                <a:lnTo>
                  <a:pt x="26" y="324"/>
                </a:lnTo>
                <a:lnTo>
                  <a:pt x="32" y="298"/>
                </a:lnTo>
                <a:lnTo>
                  <a:pt x="28" y="288"/>
                </a:lnTo>
                <a:lnTo>
                  <a:pt x="23" y="275"/>
                </a:lnTo>
                <a:lnTo>
                  <a:pt x="11" y="247"/>
                </a:lnTo>
                <a:lnTo>
                  <a:pt x="4" y="229"/>
                </a:lnTo>
                <a:lnTo>
                  <a:pt x="4" y="217"/>
                </a:lnTo>
                <a:lnTo>
                  <a:pt x="8" y="210"/>
                </a:lnTo>
                <a:lnTo>
                  <a:pt x="8" y="203"/>
                </a:lnTo>
                <a:lnTo>
                  <a:pt x="4" y="191"/>
                </a:lnTo>
                <a:lnTo>
                  <a:pt x="0" y="176"/>
                </a:lnTo>
                <a:lnTo>
                  <a:pt x="0" y="165"/>
                </a:lnTo>
                <a:lnTo>
                  <a:pt x="4" y="159"/>
                </a:lnTo>
                <a:lnTo>
                  <a:pt x="32" y="13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6" name="Freeform 188">
            <a:extLst>
              <a:ext uri="{FF2B5EF4-FFF2-40B4-BE49-F238E27FC236}">
                <a16:creationId xmlns:a16="http://schemas.microsoft.com/office/drawing/2014/main" id="{434F1104-F6CD-397A-29F4-502898912A52}"/>
              </a:ext>
            </a:extLst>
          </p:cNvPr>
          <p:cNvSpPr>
            <a:spLocks/>
          </p:cNvSpPr>
          <p:nvPr/>
        </p:nvSpPr>
        <p:spPr bwMode="auto">
          <a:xfrm>
            <a:off x="9935841" y="4721320"/>
            <a:ext cx="42855" cy="87693"/>
          </a:xfrm>
          <a:custGeom>
            <a:avLst/>
            <a:gdLst/>
            <a:ahLst/>
            <a:cxnLst>
              <a:cxn ang="0">
                <a:pos x="10" y="0"/>
              </a:cxn>
              <a:cxn ang="0">
                <a:pos x="17" y="4"/>
              </a:cxn>
              <a:cxn ang="0">
                <a:pos x="20" y="16"/>
              </a:cxn>
              <a:cxn ang="0">
                <a:pos x="17" y="29"/>
              </a:cxn>
              <a:cxn ang="0">
                <a:pos x="10" y="35"/>
              </a:cxn>
              <a:cxn ang="0">
                <a:pos x="1" y="29"/>
              </a:cxn>
              <a:cxn ang="0">
                <a:pos x="0" y="16"/>
              </a:cxn>
              <a:cxn ang="0">
                <a:pos x="1" y="4"/>
              </a:cxn>
              <a:cxn ang="0">
                <a:pos x="10" y="0"/>
              </a:cxn>
            </a:cxnLst>
            <a:rect l="0" t="0" r="r" b="b"/>
            <a:pathLst>
              <a:path w="21" h="36">
                <a:moveTo>
                  <a:pt x="10" y="0"/>
                </a:moveTo>
                <a:lnTo>
                  <a:pt x="17" y="4"/>
                </a:lnTo>
                <a:lnTo>
                  <a:pt x="20" y="16"/>
                </a:lnTo>
                <a:lnTo>
                  <a:pt x="17" y="29"/>
                </a:lnTo>
                <a:lnTo>
                  <a:pt x="10" y="35"/>
                </a:lnTo>
                <a:lnTo>
                  <a:pt x="1" y="29"/>
                </a:lnTo>
                <a:lnTo>
                  <a:pt x="0" y="16"/>
                </a:lnTo>
                <a:lnTo>
                  <a:pt x="1" y="4"/>
                </a:lnTo>
                <a:lnTo>
                  <a:pt x="1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7" name="Freeform 189">
            <a:extLst>
              <a:ext uri="{FF2B5EF4-FFF2-40B4-BE49-F238E27FC236}">
                <a16:creationId xmlns:a16="http://schemas.microsoft.com/office/drawing/2014/main" id="{206D132F-5E9F-2CAA-45C4-933EC74F7B2F}"/>
              </a:ext>
            </a:extLst>
          </p:cNvPr>
          <p:cNvSpPr>
            <a:spLocks/>
          </p:cNvSpPr>
          <p:nvPr/>
        </p:nvSpPr>
        <p:spPr bwMode="auto">
          <a:xfrm>
            <a:off x="10038215" y="4682633"/>
            <a:ext cx="42855" cy="46425"/>
          </a:xfrm>
          <a:custGeom>
            <a:avLst/>
            <a:gdLst/>
            <a:ahLst/>
            <a:cxnLst>
              <a:cxn ang="0">
                <a:pos x="10" y="18"/>
              </a:cxn>
              <a:cxn ang="0">
                <a:pos x="17" y="16"/>
              </a:cxn>
              <a:cxn ang="0">
                <a:pos x="20" y="9"/>
              </a:cxn>
              <a:cxn ang="0">
                <a:pos x="17" y="3"/>
              </a:cxn>
              <a:cxn ang="0">
                <a:pos x="10" y="0"/>
              </a:cxn>
              <a:cxn ang="0">
                <a:pos x="3" y="3"/>
              </a:cxn>
              <a:cxn ang="0">
                <a:pos x="0" y="9"/>
              </a:cxn>
              <a:cxn ang="0">
                <a:pos x="3" y="16"/>
              </a:cxn>
              <a:cxn ang="0">
                <a:pos x="10" y="18"/>
              </a:cxn>
            </a:cxnLst>
            <a:rect l="0" t="0" r="r" b="b"/>
            <a:pathLst>
              <a:path w="21" h="19">
                <a:moveTo>
                  <a:pt x="10" y="18"/>
                </a:moveTo>
                <a:lnTo>
                  <a:pt x="17" y="16"/>
                </a:lnTo>
                <a:lnTo>
                  <a:pt x="20" y="9"/>
                </a:lnTo>
                <a:lnTo>
                  <a:pt x="17" y="3"/>
                </a:lnTo>
                <a:lnTo>
                  <a:pt x="10" y="0"/>
                </a:lnTo>
                <a:lnTo>
                  <a:pt x="3" y="3"/>
                </a:lnTo>
                <a:lnTo>
                  <a:pt x="0" y="9"/>
                </a:lnTo>
                <a:lnTo>
                  <a:pt x="3" y="16"/>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8" name="Freeform 190">
            <a:extLst>
              <a:ext uri="{FF2B5EF4-FFF2-40B4-BE49-F238E27FC236}">
                <a16:creationId xmlns:a16="http://schemas.microsoft.com/office/drawing/2014/main" id="{0544F4C6-AEDE-EC60-447B-7E41427FDF37}"/>
              </a:ext>
            </a:extLst>
          </p:cNvPr>
          <p:cNvSpPr>
            <a:spLocks/>
          </p:cNvSpPr>
          <p:nvPr/>
        </p:nvSpPr>
        <p:spPr bwMode="auto">
          <a:xfrm>
            <a:off x="10081069" y="4589781"/>
            <a:ext cx="40473" cy="46425"/>
          </a:xfrm>
          <a:custGeom>
            <a:avLst/>
            <a:gdLst/>
            <a:ahLst/>
            <a:cxnLst>
              <a:cxn ang="0">
                <a:pos x="8" y="18"/>
              </a:cxn>
              <a:cxn ang="0">
                <a:pos x="15" y="15"/>
              </a:cxn>
              <a:cxn ang="0">
                <a:pos x="19" y="11"/>
              </a:cxn>
              <a:cxn ang="0">
                <a:pos x="15" y="2"/>
              </a:cxn>
              <a:cxn ang="0">
                <a:pos x="8" y="0"/>
              </a:cxn>
              <a:cxn ang="0">
                <a:pos x="2" y="2"/>
              </a:cxn>
              <a:cxn ang="0">
                <a:pos x="0" y="11"/>
              </a:cxn>
              <a:cxn ang="0">
                <a:pos x="2" y="15"/>
              </a:cxn>
              <a:cxn ang="0">
                <a:pos x="8" y="18"/>
              </a:cxn>
            </a:cxnLst>
            <a:rect l="0" t="0" r="r" b="b"/>
            <a:pathLst>
              <a:path w="20" h="19">
                <a:moveTo>
                  <a:pt x="8" y="18"/>
                </a:moveTo>
                <a:lnTo>
                  <a:pt x="15" y="15"/>
                </a:lnTo>
                <a:lnTo>
                  <a:pt x="19" y="11"/>
                </a:lnTo>
                <a:lnTo>
                  <a:pt x="15" y="2"/>
                </a:lnTo>
                <a:lnTo>
                  <a:pt x="8" y="0"/>
                </a:lnTo>
                <a:lnTo>
                  <a:pt x="2" y="2"/>
                </a:lnTo>
                <a:lnTo>
                  <a:pt x="0" y="11"/>
                </a:lnTo>
                <a:lnTo>
                  <a:pt x="2" y="15"/>
                </a:lnTo>
                <a:lnTo>
                  <a:pt x="8"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9" name="Freeform 191">
            <a:extLst>
              <a:ext uri="{FF2B5EF4-FFF2-40B4-BE49-F238E27FC236}">
                <a16:creationId xmlns:a16="http://schemas.microsoft.com/office/drawing/2014/main" id="{18DB8AB8-874C-9FFB-4A2D-815BB0EC3C2E}"/>
              </a:ext>
            </a:extLst>
          </p:cNvPr>
          <p:cNvSpPr>
            <a:spLocks/>
          </p:cNvSpPr>
          <p:nvPr/>
        </p:nvSpPr>
        <p:spPr bwMode="auto">
          <a:xfrm>
            <a:off x="10169160" y="4502089"/>
            <a:ext cx="40473" cy="46425"/>
          </a:xfrm>
          <a:custGeom>
            <a:avLst/>
            <a:gdLst/>
            <a:ahLst/>
            <a:cxnLst>
              <a:cxn ang="0">
                <a:pos x="10" y="18"/>
              </a:cxn>
              <a:cxn ang="0">
                <a:pos x="15" y="16"/>
              </a:cxn>
              <a:cxn ang="0">
                <a:pos x="20" y="9"/>
              </a:cxn>
              <a:cxn ang="0">
                <a:pos x="15" y="3"/>
              </a:cxn>
              <a:cxn ang="0">
                <a:pos x="10" y="0"/>
              </a:cxn>
              <a:cxn ang="0">
                <a:pos x="3" y="3"/>
              </a:cxn>
              <a:cxn ang="0">
                <a:pos x="0" y="9"/>
              </a:cxn>
              <a:cxn ang="0">
                <a:pos x="10" y="18"/>
              </a:cxn>
            </a:cxnLst>
            <a:rect l="0" t="0" r="r" b="b"/>
            <a:pathLst>
              <a:path w="21" h="19">
                <a:moveTo>
                  <a:pt x="10" y="18"/>
                </a:moveTo>
                <a:lnTo>
                  <a:pt x="15" y="16"/>
                </a:lnTo>
                <a:lnTo>
                  <a:pt x="20" y="9"/>
                </a:lnTo>
                <a:lnTo>
                  <a:pt x="15" y="3"/>
                </a:lnTo>
                <a:lnTo>
                  <a:pt x="10" y="0"/>
                </a:lnTo>
                <a:lnTo>
                  <a:pt x="3" y="3"/>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0" name="Freeform 192">
            <a:extLst>
              <a:ext uri="{FF2B5EF4-FFF2-40B4-BE49-F238E27FC236}">
                <a16:creationId xmlns:a16="http://schemas.microsoft.com/office/drawing/2014/main" id="{B8A2E95B-91F2-E33D-AB6D-E25F908E20CF}"/>
              </a:ext>
            </a:extLst>
          </p:cNvPr>
          <p:cNvSpPr>
            <a:spLocks/>
          </p:cNvSpPr>
          <p:nvPr/>
        </p:nvSpPr>
        <p:spPr bwMode="auto">
          <a:xfrm>
            <a:off x="9957267" y="4870914"/>
            <a:ext cx="61901" cy="46425"/>
          </a:xfrm>
          <a:custGeom>
            <a:avLst/>
            <a:gdLst/>
            <a:ahLst/>
            <a:cxnLst>
              <a:cxn ang="0">
                <a:pos x="15" y="19"/>
              </a:cxn>
              <a:cxn ang="0">
                <a:pos x="25" y="15"/>
              </a:cxn>
              <a:cxn ang="0">
                <a:pos x="30" y="8"/>
              </a:cxn>
              <a:cxn ang="0">
                <a:pos x="28" y="5"/>
              </a:cxn>
              <a:cxn ang="0">
                <a:pos x="25" y="3"/>
              </a:cxn>
              <a:cxn ang="0">
                <a:pos x="15" y="0"/>
              </a:cxn>
              <a:cxn ang="0">
                <a:pos x="3" y="3"/>
              </a:cxn>
              <a:cxn ang="0">
                <a:pos x="0" y="8"/>
              </a:cxn>
              <a:cxn ang="0">
                <a:pos x="3" y="15"/>
              </a:cxn>
              <a:cxn ang="0">
                <a:pos x="15" y="19"/>
              </a:cxn>
            </a:cxnLst>
            <a:rect l="0" t="0" r="r" b="b"/>
            <a:pathLst>
              <a:path w="31" h="20">
                <a:moveTo>
                  <a:pt x="15" y="19"/>
                </a:moveTo>
                <a:lnTo>
                  <a:pt x="25" y="15"/>
                </a:lnTo>
                <a:lnTo>
                  <a:pt x="30" y="8"/>
                </a:lnTo>
                <a:lnTo>
                  <a:pt x="28" y="5"/>
                </a:lnTo>
                <a:lnTo>
                  <a:pt x="25" y="3"/>
                </a:lnTo>
                <a:lnTo>
                  <a:pt x="15" y="0"/>
                </a:lnTo>
                <a:lnTo>
                  <a:pt x="3" y="3"/>
                </a:lnTo>
                <a:lnTo>
                  <a:pt x="0" y="8"/>
                </a:lnTo>
                <a:lnTo>
                  <a:pt x="3" y="15"/>
                </a:lnTo>
                <a:lnTo>
                  <a:pt x="15" y="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1" name="Freeform 193">
            <a:extLst>
              <a:ext uri="{FF2B5EF4-FFF2-40B4-BE49-F238E27FC236}">
                <a16:creationId xmlns:a16="http://schemas.microsoft.com/office/drawing/2014/main" id="{38DC33C4-26D7-9B44-8C5F-B74CC895EF7C}"/>
              </a:ext>
            </a:extLst>
          </p:cNvPr>
          <p:cNvSpPr>
            <a:spLocks/>
          </p:cNvSpPr>
          <p:nvPr/>
        </p:nvSpPr>
        <p:spPr bwMode="auto">
          <a:xfrm>
            <a:off x="9833466" y="4858018"/>
            <a:ext cx="85709" cy="46425"/>
          </a:xfrm>
          <a:custGeom>
            <a:avLst/>
            <a:gdLst/>
            <a:ahLst/>
            <a:cxnLst>
              <a:cxn ang="0">
                <a:pos x="21" y="18"/>
              </a:cxn>
              <a:cxn ang="0">
                <a:pos x="34" y="13"/>
              </a:cxn>
              <a:cxn ang="0">
                <a:pos x="41" y="9"/>
              </a:cxn>
              <a:cxn ang="0">
                <a:pos x="34" y="2"/>
              </a:cxn>
              <a:cxn ang="0">
                <a:pos x="21" y="0"/>
              </a:cxn>
              <a:cxn ang="0">
                <a:pos x="6" y="2"/>
              </a:cxn>
              <a:cxn ang="0">
                <a:pos x="0" y="9"/>
              </a:cxn>
              <a:cxn ang="0">
                <a:pos x="6" y="13"/>
              </a:cxn>
              <a:cxn ang="0">
                <a:pos x="21" y="18"/>
              </a:cxn>
            </a:cxnLst>
            <a:rect l="0" t="0" r="r" b="b"/>
            <a:pathLst>
              <a:path w="42" h="19">
                <a:moveTo>
                  <a:pt x="21" y="18"/>
                </a:moveTo>
                <a:lnTo>
                  <a:pt x="34" y="13"/>
                </a:lnTo>
                <a:lnTo>
                  <a:pt x="41" y="9"/>
                </a:lnTo>
                <a:lnTo>
                  <a:pt x="34" y="2"/>
                </a:lnTo>
                <a:lnTo>
                  <a:pt x="21" y="0"/>
                </a:lnTo>
                <a:lnTo>
                  <a:pt x="6" y="2"/>
                </a:lnTo>
                <a:lnTo>
                  <a:pt x="0" y="9"/>
                </a:lnTo>
                <a:lnTo>
                  <a:pt x="6" y="13"/>
                </a:lnTo>
                <a:lnTo>
                  <a:pt x="21"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2" name="Freeform 194">
            <a:extLst>
              <a:ext uri="{FF2B5EF4-FFF2-40B4-BE49-F238E27FC236}">
                <a16:creationId xmlns:a16="http://schemas.microsoft.com/office/drawing/2014/main" id="{50367612-1D9F-BD0C-4F47-F99B00E8042A}"/>
              </a:ext>
            </a:extLst>
          </p:cNvPr>
          <p:cNvSpPr>
            <a:spLocks/>
          </p:cNvSpPr>
          <p:nvPr/>
        </p:nvSpPr>
        <p:spPr bwMode="auto">
          <a:xfrm>
            <a:off x="9909651" y="4907022"/>
            <a:ext cx="47616" cy="43847"/>
          </a:xfrm>
          <a:custGeom>
            <a:avLst/>
            <a:gdLst/>
            <a:ahLst/>
            <a:cxnLst>
              <a:cxn ang="0">
                <a:pos x="11" y="18"/>
              </a:cxn>
              <a:cxn ang="0">
                <a:pos x="18" y="16"/>
              </a:cxn>
              <a:cxn ang="0">
                <a:pos x="22" y="9"/>
              </a:cxn>
              <a:cxn ang="0">
                <a:pos x="18" y="3"/>
              </a:cxn>
              <a:cxn ang="0">
                <a:pos x="11" y="0"/>
              </a:cxn>
              <a:cxn ang="0">
                <a:pos x="2" y="3"/>
              </a:cxn>
              <a:cxn ang="0">
                <a:pos x="0" y="9"/>
              </a:cxn>
              <a:cxn ang="0">
                <a:pos x="2" y="16"/>
              </a:cxn>
              <a:cxn ang="0">
                <a:pos x="11" y="18"/>
              </a:cxn>
            </a:cxnLst>
            <a:rect l="0" t="0" r="r" b="b"/>
            <a:pathLst>
              <a:path w="23" h="19">
                <a:moveTo>
                  <a:pt x="11" y="18"/>
                </a:moveTo>
                <a:lnTo>
                  <a:pt x="18" y="16"/>
                </a:lnTo>
                <a:lnTo>
                  <a:pt x="22" y="9"/>
                </a:lnTo>
                <a:lnTo>
                  <a:pt x="18" y="3"/>
                </a:lnTo>
                <a:lnTo>
                  <a:pt x="11" y="0"/>
                </a:lnTo>
                <a:lnTo>
                  <a:pt x="2" y="3"/>
                </a:lnTo>
                <a:lnTo>
                  <a:pt x="0" y="9"/>
                </a:lnTo>
                <a:lnTo>
                  <a:pt x="2" y="16"/>
                </a:lnTo>
                <a:lnTo>
                  <a:pt x="11"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3" name="Freeform 195">
            <a:extLst>
              <a:ext uri="{FF2B5EF4-FFF2-40B4-BE49-F238E27FC236}">
                <a16:creationId xmlns:a16="http://schemas.microsoft.com/office/drawing/2014/main" id="{4B2771CE-A66A-F0E9-E114-38F1DDEDDA5B}"/>
              </a:ext>
            </a:extLst>
          </p:cNvPr>
          <p:cNvSpPr>
            <a:spLocks/>
          </p:cNvSpPr>
          <p:nvPr/>
        </p:nvSpPr>
        <p:spPr bwMode="auto">
          <a:xfrm>
            <a:off x="9845370" y="4901865"/>
            <a:ext cx="40473" cy="43847"/>
          </a:xfrm>
          <a:custGeom>
            <a:avLst/>
            <a:gdLst/>
            <a:ahLst/>
            <a:cxnLst>
              <a:cxn ang="0">
                <a:pos x="7" y="18"/>
              </a:cxn>
              <a:cxn ang="0">
                <a:pos x="15" y="15"/>
              </a:cxn>
              <a:cxn ang="0">
                <a:pos x="19" y="11"/>
              </a:cxn>
              <a:cxn ang="0">
                <a:pos x="15" y="2"/>
              </a:cxn>
              <a:cxn ang="0">
                <a:pos x="7" y="0"/>
              </a:cxn>
              <a:cxn ang="0">
                <a:pos x="0" y="11"/>
              </a:cxn>
              <a:cxn ang="0">
                <a:pos x="3" y="15"/>
              </a:cxn>
              <a:cxn ang="0">
                <a:pos x="7" y="18"/>
              </a:cxn>
            </a:cxnLst>
            <a:rect l="0" t="0" r="r" b="b"/>
            <a:pathLst>
              <a:path w="20" h="19">
                <a:moveTo>
                  <a:pt x="7" y="18"/>
                </a:moveTo>
                <a:lnTo>
                  <a:pt x="15" y="15"/>
                </a:lnTo>
                <a:lnTo>
                  <a:pt x="19" y="11"/>
                </a:lnTo>
                <a:lnTo>
                  <a:pt x="15" y="2"/>
                </a:lnTo>
                <a:lnTo>
                  <a:pt x="7" y="0"/>
                </a:lnTo>
                <a:lnTo>
                  <a:pt x="0" y="11"/>
                </a:lnTo>
                <a:lnTo>
                  <a:pt x="3" y="15"/>
                </a:lnTo>
                <a:lnTo>
                  <a:pt x="7"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4" name="Freeform 196">
            <a:extLst>
              <a:ext uri="{FF2B5EF4-FFF2-40B4-BE49-F238E27FC236}">
                <a16:creationId xmlns:a16="http://schemas.microsoft.com/office/drawing/2014/main" id="{8806AB09-8E7D-19E3-1737-6CBB15ED4F6D}"/>
              </a:ext>
            </a:extLst>
          </p:cNvPr>
          <p:cNvSpPr>
            <a:spLocks/>
          </p:cNvSpPr>
          <p:nvPr/>
        </p:nvSpPr>
        <p:spPr bwMode="auto">
          <a:xfrm>
            <a:off x="9695380" y="4726477"/>
            <a:ext cx="183321" cy="234707"/>
          </a:xfrm>
          <a:custGeom>
            <a:avLst/>
            <a:gdLst/>
            <a:ahLst/>
            <a:cxnLst>
              <a:cxn ang="0">
                <a:pos x="11" y="91"/>
              </a:cxn>
              <a:cxn ang="0">
                <a:pos x="11" y="67"/>
              </a:cxn>
              <a:cxn ang="0">
                <a:pos x="12" y="55"/>
              </a:cxn>
              <a:cxn ang="0">
                <a:pos x="2" y="51"/>
              </a:cxn>
              <a:cxn ang="0">
                <a:pos x="8" y="30"/>
              </a:cxn>
              <a:cxn ang="0">
                <a:pos x="9" y="20"/>
              </a:cxn>
              <a:cxn ang="0">
                <a:pos x="16" y="16"/>
              </a:cxn>
              <a:cxn ang="0">
                <a:pos x="26" y="6"/>
              </a:cxn>
              <a:cxn ang="0">
                <a:pos x="44" y="0"/>
              </a:cxn>
              <a:cxn ang="0">
                <a:pos x="73" y="4"/>
              </a:cxn>
              <a:cxn ang="0">
                <a:pos x="81" y="6"/>
              </a:cxn>
              <a:cxn ang="0">
                <a:pos x="87" y="9"/>
              </a:cxn>
              <a:cxn ang="0">
                <a:pos x="83" y="20"/>
              </a:cxn>
              <a:cxn ang="0">
                <a:pos x="73" y="20"/>
              </a:cxn>
              <a:cxn ang="0">
                <a:pos x="53" y="6"/>
              </a:cxn>
              <a:cxn ang="0">
                <a:pos x="38" y="9"/>
              </a:cxn>
              <a:cxn ang="0">
                <a:pos x="24" y="24"/>
              </a:cxn>
              <a:cxn ang="0">
                <a:pos x="22" y="33"/>
              </a:cxn>
              <a:cxn ang="0">
                <a:pos x="24" y="38"/>
              </a:cxn>
              <a:cxn ang="0">
                <a:pos x="44" y="33"/>
              </a:cxn>
              <a:cxn ang="0">
                <a:pos x="52" y="29"/>
              </a:cxn>
              <a:cxn ang="0">
                <a:pos x="57" y="33"/>
              </a:cxn>
              <a:cxn ang="0">
                <a:pos x="53" y="38"/>
              </a:cxn>
              <a:cxn ang="0">
                <a:pos x="33" y="47"/>
              </a:cxn>
              <a:cxn ang="0">
                <a:pos x="38" y="51"/>
              </a:cxn>
              <a:cxn ang="0">
                <a:pos x="47" y="60"/>
              </a:cxn>
              <a:cxn ang="0">
                <a:pos x="62" y="76"/>
              </a:cxn>
              <a:cxn ang="0">
                <a:pos x="48" y="92"/>
              </a:cxn>
              <a:cxn ang="0">
                <a:pos x="36" y="78"/>
              </a:cxn>
              <a:cxn ang="0">
                <a:pos x="34" y="62"/>
              </a:cxn>
              <a:cxn ang="0">
                <a:pos x="24" y="57"/>
              </a:cxn>
              <a:cxn ang="0">
                <a:pos x="17" y="89"/>
              </a:cxn>
            </a:cxnLst>
            <a:rect l="0" t="0" r="r" b="b"/>
            <a:pathLst>
              <a:path w="90" h="98">
                <a:moveTo>
                  <a:pt x="17" y="89"/>
                </a:moveTo>
                <a:lnTo>
                  <a:pt x="11" y="91"/>
                </a:lnTo>
                <a:lnTo>
                  <a:pt x="9" y="82"/>
                </a:lnTo>
                <a:lnTo>
                  <a:pt x="11" y="67"/>
                </a:lnTo>
                <a:lnTo>
                  <a:pt x="12" y="59"/>
                </a:lnTo>
                <a:lnTo>
                  <a:pt x="12" y="55"/>
                </a:lnTo>
                <a:lnTo>
                  <a:pt x="8" y="54"/>
                </a:lnTo>
                <a:lnTo>
                  <a:pt x="2" y="51"/>
                </a:lnTo>
                <a:lnTo>
                  <a:pt x="0" y="45"/>
                </a:lnTo>
                <a:lnTo>
                  <a:pt x="8" y="30"/>
                </a:lnTo>
                <a:lnTo>
                  <a:pt x="8" y="24"/>
                </a:lnTo>
                <a:lnTo>
                  <a:pt x="9" y="20"/>
                </a:lnTo>
                <a:lnTo>
                  <a:pt x="14" y="16"/>
                </a:lnTo>
                <a:lnTo>
                  <a:pt x="16" y="16"/>
                </a:lnTo>
                <a:lnTo>
                  <a:pt x="21" y="14"/>
                </a:lnTo>
                <a:lnTo>
                  <a:pt x="26" y="6"/>
                </a:lnTo>
                <a:lnTo>
                  <a:pt x="34" y="3"/>
                </a:lnTo>
                <a:lnTo>
                  <a:pt x="44" y="0"/>
                </a:lnTo>
                <a:lnTo>
                  <a:pt x="54" y="0"/>
                </a:lnTo>
                <a:lnTo>
                  <a:pt x="73" y="4"/>
                </a:lnTo>
                <a:lnTo>
                  <a:pt x="77" y="6"/>
                </a:lnTo>
                <a:lnTo>
                  <a:pt x="81" y="6"/>
                </a:lnTo>
                <a:lnTo>
                  <a:pt x="82" y="4"/>
                </a:lnTo>
                <a:lnTo>
                  <a:pt x="87" y="9"/>
                </a:lnTo>
                <a:lnTo>
                  <a:pt x="89" y="14"/>
                </a:lnTo>
                <a:lnTo>
                  <a:pt x="83" y="20"/>
                </a:lnTo>
                <a:lnTo>
                  <a:pt x="77" y="22"/>
                </a:lnTo>
                <a:lnTo>
                  <a:pt x="73" y="20"/>
                </a:lnTo>
                <a:lnTo>
                  <a:pt x="64" y="12"/>
                </a:lnTo>
                <a:lnTo>
                  <a:pt x="53" y="6"/>
                </a:lnTo>
                <a:lnTo>
                  <a:pt x="46" y="6"/>
                </a:lnTo>
                <a:lnTo>
                  <a:pt x="38" y="9"/>
                </a:lnTo>
                <a:lnTo>
                  <a:pt x="26" y="18"/>
                </a:lnTo>
                <a:lnTo>
                  <a:pt x="24" y="24"/>
                </a:lnTo>
                <a:lnTo>
                  <a:pt x="23" y="29"/>
                </a:lnTo>
                <a:lnTo>
                  <a:pt x="22" y="33"/>
                </a:lnTo>
                <a:lnTo>
                  <a:pt x="21" y="37"/>
                </a:lnTo>
                <a:lnTo>
                  <a:pt x="24" y="38"/>
                </a:lnTo>
                <a:lnTo>
                  <a:pt x="38" y="36"/>
                </a:lnTo>
                <a:lnTo>
                  <a:pt x="44" y="33"/>
                </a:lnTo>
                <a:lnTo>
                  <a:pt x="47" y="31"/>
                </a:lnTo>
                <a:lnTo>
                  <a:pt x="52" y="29"/>
                </a:lnTo>
                <a:lnTo>
                  <a:pt x="56" y="29"/>
                </a:lnTo>
                <a:lnTo>
                  <a:pt x="57" y="33"/>
                </a:lnTo>
                <a:lnTo>
                  <a:pt x="56" y="36"/>
                </a:lnTo>
                <a:lnTo>
                  <a:pt x="53" y="38"/>
                </a:lnTo>
                <a:lnTo>
                  <a:pt x="34" y="45"/>
                </a:lnTo>
                <a:lnTo>
                  <a:pt x="33" y="47"/>
                </a:lnTo>
                <a:lnTo>
                  <a:pt x="34" y="49"/>
                </a:lnTo>
                <a:lnTo>
                  <a:pt x="38" y="51"/>
                </a:lnTo>
                <a:lnTo>
                  <a:pt x="43" y="55"/>
                </a:lnTo>
                <a:lnTo>
                  <a:pt x="47" y="60"/>
                </a:lnTo>
                <a:lnTo>
                  <a:pt x="50" y="69"/>
                </a:lnTo>
                <a:lnTo>
                  <a:pt x="62" y="76"/>
                </a:lnTo>
                <a:lnTo>
                  <a:pt x="65" y="90"/>
                </a:lnTo>
                <a:lnTo>
                  <a:pt x="48" y="92"/>
                </a:lnTo>
                <a:lnTo>
                  <a:pt x="38" y="97"/>
                </a:lnTo>
                <a:lnTo>
                  <a:pt x="36" y="78"/>
                </a:lnTo>
                <a:lnTo>
                  <a:pt x="35" y="64"/>
                </a:lnTo>
                <a:lnTo>
                  <a:pt x="34" y="62"/>
                </a:lnTo>
                <a:lnTo>
                  <a:pt x="28" y="56"/>
                </a:lnTo>
                <a:lnTo>
                  <a:pt x="24" y="57"/>
                </a:lnTo>
                <a:lnTo>
                  <a:pt x="24" y="78"/>
                </a:lnTo>
                <a:lnTo>
                  <a:pt x="17" y="8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5" name="Freeform 197">
            <a:extLst>
              <a:ext uri="{FF2B5EF4-FFF2-40B4-BE49-F238E27FC236}">
                <a16:creationId xmlns:a16="http://schemas.microsoft.com/office/drawing/2014/main" id="{B19AD345-7D99-6AE6-EDF5-F25AD26B2434}"/>
              </a:ext>
            </a:extLst>
          </p:cNvPr>
          <p:cNvSpPr>
            <a:spLocks/>
          </p:cNvSpPr>
          <p:nvPr/>
        </p:nvSpPr>
        <p:spPr bwMode="auto">
          <a:xfrm>
            <a:off x="9585863" y="5038562"/>
            <a:ext cx="47616" cy="43847"/>
          </a:xfrm>
          <a:custGeom>
            <a:avLst/>
            <a:gdLst/>
            <a:ahLst/>
            <a:cxnLst>
              <a:cxn ang="0">
                <a:pos x="10" y="0"/>
              </a:cxn>
              <a:cxn ang="0">
                <a:pos x="19" y="3"/>
              </a:cxn>
              <a:cxn ang="0">
                <a:pos x="22" y="10"/>
              </a:cxn>
              <a:cxn ang="0">
                <a:pos x="19" y="16"/>
              </a:cxn>
              <a:cxn ang="0">
                <a:pos x="10" y="18"/>
              </a:cxn>
              <a:cxn ang="0">
                <a:pos x="2" y="16"/>
              </a:cxn>
              <a:cxn ang="0">
                <a:pos x="0" y="10"/>
              </a:cxn>
              <a:cxn ang="0">
                <a:pos x="2" y="3"/>
              </a:cxn>
              <a:cxn ang="0">
                <a:pos x="10" y="0"/>
              </a:cxn>
            </a:cxnLst>
            <a:rect l="0" t="0" r="r" b="b"/>
            <a:pathLst>
              <a:path w="23" h="19">
                <a:moveTo>
                  <a:pt x="10" y="0"/>
                </a:moveTo>
                <a:lnTo>
                  <a:pt x="19" y="3"/>
                </a:lnTo>
                <a:lnTo>
                  <a:pt x="22" y="10"/>
                </a:lnTo>
                <a:lnTo>
                  <a:pt x="19" y="16"/>
                </a:lnTo>
                <a:lnTo>
                  <a:pt x="10" y="18"/>
                </a:lnTo>
                <a:lnTo>
                  <a:pt x="2" y="16"/>
                </a:lnTo>
                <a:lnTo>
                  <a:pt x="0" y="10"/>
                </a:lnTo>
                <a:lnTo>
                  <a:pt x="2" y="3"/>
                </a:lnTo>
                <a:lnTo>
                  <a:pt x="1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6" name="Freeform 198">
            <a:extLst>
              <a:ext uri="{FF2B5EF4-FFF2-40B4-BE49-F238E27FC236}">
                <a16:creationId xmlns:a16="http://schemas.microsoft.com/office/drawing/2014/main" id="{E2137BF6-54D7-CDB1-0E8C-D8243C34AB2E}"/>
              </a:ext>
            </a:extLst>
          </p:cNvPr>
          <p:cNvSpPr>
            <a:spLocks/>
          </p:cNvSpPr>
          <p:nvPr/>
        </p:nvSpPr>
        <p:spPr bwMode="auto">
          <a:xfrm>
            <a:off x="9662049" y="5048878"/>
            <a:ext cx="40473" cy="46425"/>
          </a:xfrm>
          <a:custGeom>
            <a:avLst/>
            <a:gdLst/>
            <a:ahLst/>
            <a:cxnLst>
              <a:cxn ang="0">
                <a:pos x="9" y="0"/>
              </a:cxn>
              <a:cxn ang="0">
                <a:pos x="16" y="2"/>
              </a:cxn>
              <a:cxn ang="0">
                <a:pos x="19" y="10"/>
              </a:cxn>
              <a:cxn ang="0">
                <a:pos x="16" y="15"/>
              </a:cxn>
              <a:cxn ang="0">
                <a:pos x="9" y="18"/>
              </a:cxn>
              <a:cxn ang="0">
                <a:pos x="3" y="15"/>
              </a:cxn>
              <a:cxn ang="0">
                <a:pos x="0" y="10"/>
              </a:cxn>
              <a:cxn ang="0">
                <a:pos x="3" y="2"/>
              </a:cxn>
              <a:cxn ang="0">
                <a:pos x="9" y="0"/>
              </a:cxn>
            </a:cxnLst>
            <a:rect l="0" t="0" r="r" b="b"/>
            <a:pathLst>
              <a:path w="20" h="19">
                <a:moveTo>
                  <a:pt x="9" y="0"/>
                </a:moveTo>
                <a:lnTo>
                  <a:pt x="16" y="2"/>
                </a:lnTo>
                <a:lnTo>
                  <a:pt x="19" y="10"/>
                </a:lnTo>
                <a:lnTo>
                  <a:pt x="16" y="15"/>
                </a:lnTo>
                <a:lnTo>
                  <a:pt x="9" y="18"/>
                </a:lnTo>
                <a:lnTo>
                  <a:pt x="3" y="15"/>
                </a:lnTo>
                <a:lnTo>
                  <a:pt x="0" y="10"/>
                </a:lnTo>
                <a:lnTo>
                  <a:pt x="3" y="2"/>
                </a:lnTo>
                <a:lnTo>
                  <a:pt x="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7" name="Freeform 199">
            <a:extLst>
              <a:ext uri="{FF2B5EF4-FFF2-40B4-BE49-F238E27FC236}">
                <a16:creationId xmlns:a16="http://schemas.microsoft.com/office/drawing/2014/main" id="{7399F4C8-7AD5-6923-7E53-6C4759EB4D25}"/>
              </a:ext>
            </a:extLst>
          </p:cNvPr>
          <p:cNvSpPr>
            <a:spLocks/>
          </p:cNvSpPr>
          <p:nvPr/>
        </p:nvSpPr>
        <p:spPr bwMode="auto">
          <a:xfrm>
            <a:off x="9707284" y="5074670"/>
            <a:ext cx="40473" cy="56743"/>
          </a:xfrm>
          <a:custGeom>
            <a:avLst/>
            <a:gdLst/>
            <a:ahLst/>
            <a:cxnLst>
              <a:cxn ang="0">
                <a:pos x="9" y="0"/>
              </a:cxn>
              <a:cxn ang="0">
                <a:pos x="3" y="4"/>
              </a:cxn>
              <a:cxn ang="0">
                <a:pos x="0" y="11"/>
              </a:cxn>
              <a:cxn ang="0">
                <a:pos x="3" y="18"/>
              </a:cxn>
              <a:cxn ang="0">
                <a:pos x="9" y="22"/>
              </a:cxn>
              <a:cxn ang="0">
                <a:pos x="17" y="18"/>
              </a:cxn>
              <a:cxn ang="0">
                <a:pos x="19" y="11"/>
              </a:cxn>
              <a:cxn ang="0">
                <a:pos x="17" y="4"/>
              </a:cxn>
              <a:cxn ang="0">
                <a:pos x="9" y="0"/>
              </a:cxn>
            </a:cxnLst>
            <a:rect l="0" t="0" r="r" b="b"/>
            <a:pathLst>
              <a:path w="20" h="23">
                <a:moveTo>
                  <a:pt x="9" y="0"/>
                </a:moveTo>
                <a:lnTo>
                  <a:pt x="3" y="4"/>
                </a:lnTo>
                <a:lnTo>
                  <a:pt x="0" y="11"/>
                </a:lnTo>
                <a:lnTo>
                  <a:pt x="3" y="18"/>
                </a:lnTo>
                <a:lnTo>
                  <a:pt x="9" y="22"/>
                </a:lnTo>
                <a:lnTo>
                  <a:pt x="17" y="18"/>
                </a:lnTo>
                <a:lnTo>
                  <a:pt x="19" y="11"/>
                </a:lnTo>
                <a:lnTo>
                  <a:pt x="17" y="4"/>
                </a:lnTo>
                <a:lnTo>
                  <a:pt x="9"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8" name="Freeform 200">
            <a:extLst>
              <a:ext uri="{FF2B5EF4-FFF2-40B4-BE49-F238E27FC236}">
                <a16:creationId xmlns:a16="http://schemas.microsoft.com/office/drawing/2014/main" id="{80CB359C-AFC0-B8E4-E62D-EBE7FE156F83}"/>
              </a:ext>
            </a:extLst>
          </p:cNvPr>
          <p:cNvSpPr>
            <a:spLocks/>
          </p:cNvSpPr>
          <p:nvPr/>
        </p:nvSpPr>
        <p:spPr bwMode="auto">
          <a:xfrm>
            <a:off x="9721568" y="5035982"/>
            <a:ext cx="83328" cy="43847"/>
          </a:xfrm>
          <a:custGeom>
            <a:avLst/>
            <a:gdLst/>
            <a:ahLst/>
            <a:cxnLst>
              <a:cxn ang="0">
                <a:pos x="20" y="18"/>
              </a:cxn>
              <a:cxn ang="0">
                <a:pos x="33" y="14"/>
              </a:cxn>
              <a:cxn ang="0">
                <a:pos x="41" y="8"/>
              </a:cxn>
              <a:cxn ang="0">
                <a:pos x="33" y="2"/>
              </a:cxn>
              <a:cxn ang="0">
                <a:pos x="20" y="0"/>
              </a:cxn>
              <a:cxn ang="0">
                <a:pos x="5" y="2"/>
              </a:cxn>
              <a:cxn ang="0">
                <a:pos x="0" y="8"/>
              </a:cxn>
              <a:cxn ang="0">
                <a:pos x="5" y="14"/>
              </a:cxn>
              <a:cxn ang="0">
                <a:pos x="20" y="18"/>
              </a:cxn>
            </a:cxnLst>
            <a:rect l="0" t="0" r="r" b="b"/>
            <a:pathLst>
              <a:path w="42" h="19">
                <a:moveTo>
                  <a:pt x="20" y="18"/>
                </a:moveTo>
                <a:lnTo>
                  <a:pt x="33" y="14"/>
                </a:lnTo>
                <a:lnTo>
                  <a:pt x="41" y="8"/>
                </a:lnTo>
                <a:lnTo>
                  <a:pt x="33" y="2"/>
                </a:lnTo>
                <a:lnTo>
                  <a:pt x="20" y="0"/>
                </a:lnTo>
                <a:lnTo>
                  <a:pt x="5" y="2"/>
                </a:lnTo>
                <a:lnTo>
                  <a:pt x="0" y="8"/>
                </a:lnTo>
                <a:lnTo>
                  <a:pt x="5" y="14"/>
                </a:lnTo>
                <a:lnTo>
                  <a:pt x="2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9" name="Freeform 201">
            <a:extLst>
              <a:ext uri="{FF2B5EF4-FFF2-40B4-BE49-F238E27FC236}">
                <a16:creationId xmlns:a16="http://schemas.microsoft.com/office/drawing/2014/main" id="{0C9D1AE1-26AE-CF70-A2AE-BD282A529FCF}"/>
              </a:ext>
            </a:extLst>
          </p:cNvPr>
          <p:cNvSpPr>
            <a:spLocks/>
          </p:cNvSpPr>
          <p:nvPr/>
        </p:nvSpPr>
        <p:spPr bwMode="auto">
          <a:xfrm>
            <a:off x="9026375" y="4631048"/>
            <a:ext cx="297600" cy="350771"/>
          </a:xfrm>
          <a:custGeom>
            <a:avLst/>
            <a:gdLst/>
            <a:ahLst/>
            <a:cxnLst>
              <a:cxn ang="0">
                <a:pos x="0" y="0"/>
              </a:cxn>
              <a:cxn ang="0">
                <a:pos x="5" y="2"/>
              </a:cxn>
              <a:cxn ang="0">
                <a:pos x="16" y="2"/>
              </a:cxn>
              <a:cxn ang="0">
                <a:pos x="26" y="0"/>
              </a:cxn>
              <a:cxn ang="0">
                <a:pos x="32" y="2"/>
              </a:cxn>
              <a:cxn ang="0">
                <a:pos x="39" y="6"/>
              </a:cxn>
              <a:cxn ang="0">
                <a:pos x="43" y="17"/>
              </a:cxn>
              <a:cxn ang="0">
                <a:pos x="43" y="19"/>
              </a:cxn>
              <a:cxn ang="0">
                <a:pos x="70" y="40"/>
              </a:cxn>
              <a:cxn ang="0">
                <a:pos x="72" y="38"/>
              </a:cxn>
              <a:cxn ang="0">
                <a:pos x="117" y="71"/>
              </a:cxn>
              <a:cxn ang="0">
                <a:pos x="111" y="73"/>
              </a:cxn>
              <a:cxn ang="0">
                <a:pos x="109" y="75"/>
              </a:cxn>
              <a:cxn ang="0">
                <a:pos x="112" y="80"/>
              </a:cxn>
              <a:cxn ang="0">
                <a:pos x="121" y="86"/>
              </a:cxn>
              <a:cxn ang="0">
                <a:pos x="121" y="97"/>
              </a:cxn>
              <a:cxn ang="0">
                <a:pos x="134" y="97"/>
              </a:cxn>
              <a:cxn ang="0">
                <a:pos x="145" y="113"/>
              </a:cxn>
              <a:cxn ang="0">
                <a:pos x="142" y="116"/>
              </a:cxn>
              <a:cxn ang="0">
                <a:pos x="145" y="125"/>
              </a:cxn>
              <a:cxn ang="0">
                <a:pos x="145" y="132"/>
              </a:cxn>
              <a:cxn ang="0">
                <a:pos x="145" y="137"/>
              </a:cxn>
              <a:cxn ang="0">
                <a:pos x="143" y="141"/>
              </a:cxn>
              <a:cxn ang="0">
                <a:pos x="141" y="144"/>
              </a:cxn>
              <a:cxn ang="0">
                <a:pos x="136" y="146"/>
              </a:cxn>
              <a:cxn ang="0">
                <a:pos x="130" y="146"/>
              </a:cxn>
              <a:cxn ang="0">
                <a:pos x="109" y="139"/>
              </a:cxn>
              <a:cxn ang="0">
                <a:pos x="88" y="113"/>
              </a:cxn>
              <a:cxn ang="0">
                <a:pos x="59" y="77"/>
              </a:cxn>
              <a:cxn ang="0">
                <a:pos x="55" y="66"/>
              </a:cxn>
              <a:cxn ang="0">
                <a:pos x="45" y="60"/>
              </a:cxn>
              <a:cxn ang="0">
                <a:pos x="42" y="51"/>
              </a:cxn>
              <a:cxn ang="0">
                <a:pos x="34" y="41"/>
              </a:cxn>
              <a:cxn ang="0">
                <a:pos x="15" y="15"/>
              </a:cxn>
              <a:cxn ang="0">
                <a:pos x="4" y="10"/>
              </a:cxn>
              <a:cxn ang="0">
                <a:pos x="0" y="4"/>
              </a:cxn>
              <a:cxn ang="0">
                <a:pos x="0" y="0"/>
              </a:cxn>
            </a:cxnLst>
            <a:rect l="0" t="0" r="r" b="b"/>
            <a:pathLst>
              <a:path w="146" h="147">
                <a:moveTo>
                  <a:pt x="0" y="0"/>
                </a:moveTo>
                <a:lnTo>
                  <a:pt x="5" y="2"/>
                </a:lnTo>
                <a:lnTo>
                  <a:pt x="16" y="2"/>
                </a:lnTo>
                <a:lnTo>
                  <a:pt x="26" y="0"/>
                </a:lnTo>
                <a:lnTo>
                  <a:pt x="32" y="2"/>
                </a:lnTo>
                <a:lnTo>
                  <a:pt x="39" y="6"/>
                </a:lnTo>
                <a:lnTo>
                  <a:pt x="43" y="17"/>
                </a:lnTo>
                <a:lnTo>
                  <a:pt x="43" y="19"/>
                </a:lnTo>
                <a:lnTo>
                  <a:pt x="70" y="40"/>
                </a:lnTo>
                <a:lnTo>
                  <a:pt x="72" y="38"/>
                </a:lnTo>
                <a:lnTo>
                  <a:pt x="117" y="71"/>
                </a:lnTo>
                <a:lnTo>
                  <a:pt x="111" y="73"/>
                </a:lnTo>
                <a:lnTo>
                  <a:pt x="109" y="75"/>
                </a:lnTo>
                <a:lnTo>
                  <a:pt x="112" y="80"/>
                </a:lnTo>
                <a:lnTo>
                  <a:pt x="121" y="86"/>
                </a:lnTo>
                <a:lnTo>
                  <a:pt x="121" y="97"/>
                </a:lnTo>
                <a:lnTo>
                  <a:pt x="134" y="97"/>
                </a:lnTo>
                <a:lnTo>
                  <a:pt x="145" y="113"/>
                </a:lnTo>
                <a:lnTo>
                  <a:pt x="142" y="116"/>
                </a:lnTo>
                <a:lnTo>
                  <a:pt x="145" y="125"/>
                </a:lnTo>
                <a:lnTo>
                  <a:pt x="145" y="132"/>
                </a:lnTo>
                <a:lnTo>
                  <a:pt x="145" y="137"/>
                </a:lnTo>
                <a:lnTo>
                  <a:pt x="143" y="141"/>
                </a:lnTo>
                <a:lnTo>
                  <a:pt x="141" y="144"/>
                </a:lnTo>
                <a:lnTo>
                  <a:pt x="136" y="146"/>
                </a:lnTo>
                <a:lnTo>
                  <a:pt x="130" y="146"/>
                </a:lnTo>
                <a:lnTo>
                  <a:pt x="109" y="139"/>
                </a:lnTo>
                <a:lnTo>
                  <a:pt x="88" y="113"/>
                </a:lnTo>
                <a:lnTo>
                  <a:pt x="59" y="77"/>
                </a:lnTo>
                <a:lnTo>
                  <a:pt x="55" y="66"/>
                </a:lnTo>
                <a:lnTo>
                  <a:pt x="45" y="60"/>
                </a:lnTo>
                <a:lnTo>
                  <a:pt x="42" y="51"/>
                </a:lnTo>
                <a:lnTo>
                  <a:pt x="34" y="41"/>
                </a:lnTo>
                <a:lnTo>
                  <a:pt x="15" y="15"/>
                </a:lnTo>
                <a:lnTo>
                  <a:pt x="4" y="10"/>
                </a:lnTo>
                <a:lnTo>
                  <a:pt x="0" y="4"/>
                </a:lnTo>
                <a:lnTo>
                  <a:pt x="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0" name="Freeform 202">
            <a:extLst>
              <a:ext uri="{FF2B5EF4-FFF2-40B4-BE49-F238E27FC236}">
                <a16:creationId xmlns:a16="http://schemas.microsoft.com/office/drawing/2014/main" id="{F19A4963-5781-CA49-2C07-D4F452DC0808}"/>
              </a:ext>
            </a:extLst>
          </p:cNvPr>
          <p:cNvSpPr>
            <a:spLocks/>
          </p:cNvSpPr>
          <p:nvPr/>
        </p:nvSpPr>
        <p:spPr bwMode="auto">
          <a:xfrm>
            <a:off x="9316832" y="4986978"/>
            <a:ext cx="249984" cy="82535"/>
          </a:xfrm>
          <a:custGeom>
            <a:avLst/>
            <a:gdLst/>
            <a:ahLst/>
            <a:cxnLst>
              <a:cxn ang="0">
                <a:pos x="52" y="22"/>
              </a:cxn>
              <a:cxn ang="0">
                <a:pos x="23" y="21"/>
              </a:cxn>
              <a:cxn ang="0">
                <a:pos x="0" y="11"/>
              </a:cxn>
              <a:cxn ang="0">
                <a:pos x="1" y="3"/>
              </a:cxn>
              <a:cxn ang="0">
                <a:pos x="9" y="1"/>
              </a:cxn>
              <a:cxn ang="0">
                <a:pos x="26" y="0"/>
              </a:cxn>
              <a:cxn ang="0">
                <a:pos x="59" y="7"/>
              </a:cxn>
              <a:cxn ang="0">
                <a:pos x="69" y="6"/>
              </a:cxn>
              <a:cxn ang="0">
                <a:pos x="79" y="6"/>
              </a:cxn>
              <a:cxn ang="0">
                <a:pos x="88" y="7"/>
              </a:cxn>
              <a:cxn ang="0">
                <a:pos x="119" y="19"/>
              </a:cxn>
              <a:cxn ang="0">
                <a:pos x="122" y="26"/>
              </a:cxn>
              <a:cxn ang="0">
                <a:pos x="122" y="30"/>
              </a:cxn>
              <a:cxn ang="0">
                <a:pos x="115" y="33"/>
              </a:cxn>
              <a:cxn ang="0">
                <a:pos x="76" y="28"/>
              </a:cxn>
              <a:cxn ang="0">
                <a:pos x="52" y="22"/>
              </a:cxn>
            </a:cxnLst>
            <a:rect l="0" t="0" r="r" b="b"/>
            <a:pathLst>
              <a:path w="123" h="34">
                <a:moveTo>
                  <a:pt x="52" y="22"/>
                </a:moveTo>
                <a:lnTo>
                  <a:pt x="23" y="21"/>
                </a:lnTo>
                <a:lnTo>
                  <a:pt x="0" y="11"/>
                </a:lnTo>
                <a:lnTo>
                  <a:pt x="1" y="3"/>
                </a:lnTo>
                <a:lnTo>
                  <a:pt x="9" y="1"/>
                </a:lnTo>
                <a:lnTo>
                  <a:pt x="26" y="0"/>
                </a:lnTo>
                <a:lnTo>
                  <a:pt x="59" y="7"/>
                </a:lnTo>
                <a:lnTo>
                  <a:pt x="69" y="6"/>
                </a:lnTo>
                <a:lnTo>
                  <a:pt x="79" y="6"/>
                </a:lnTo>
                <a:lnTo>
                  <a:pt x="88" y="7"/>
                </a:lnTo>
                <a:lnTo>
                  <a:pt x="119" y="19"/>
                </a:lnTo>
                <a:lnTo>
                  <a:pt x="122" y="26"/>
                </a:lnTo>
                <a:lnTo>
                  <a:pt x="122" y="30"/>
                </a:lnTo>
                <a:lnTo>
                  <a:pt x="115" y="33"/>
                </a:lnTo>
                <a:lnTo>
                  <a:pt x="76" y="28"/>
                </a:lnTo>
                <a:lnTo>
                  <a:pt x="52" y="2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1" name="Freeform 203">
            <a:extLst>
              <a:ext uri="{FF2B5EF4-FFF2-40B4-BE49-F238E27FC236}">
                <a16:creationId xmlns:a16="http://schemas.microsoft.com/office/drawing/2014/main" id="{35DBBB88-D587-7005-B17C-C847E08D6C64}"/>
              </a:ext>
            </a:extLst>
          </p:cNvPr>
          <p:cNvSpPr>
            <a:spLocks/>
          </p:cNvSpPr>
          <p:nvPr/>
        </p:nvSpPr>
        <p:spPr bwMode="auto">
          <a:xfrm>
            <a:off x="9814419" y="5041141"/>
            <a:ext cx="130944" cy="69639"/>
          </a:xfrm>
          <a:custGeom>
            <a:avLst/>
            <a:gdLst/>
            <a:ahLst/>
            <a:cxnLst>
              <a:cxn ang="0">
                <a:pos x="17" y="25"/>
              </a:cxn>
              <a:cxn ang="0">
                <a:pos x="0" y="28"/>
              </a:cxn>
              <a:cxn ang="0">
                <a:pos x="1" y="19"/>
              </a:cxn>
              <a:cxn ang="0">
                <a:pos x="11" y="11"/>
              </a:cxn>
              <a:cxn ang="0">
                <a:pos x="19" y="6"/>
              </a:cxn>
              <a:cxn ang="0">
                <a:pos x="27" y="5"/>
              </a:cxn>
              <a:cxn ang="0">
                <a:pos x="35" y="5"/>
              </a:cxn>
              <a:cxn ang="0">
                <a:pos x="43" y="3"/>
              </a:cxn>
              <a:cxn ang="0">
                <a:pos x="52" y="0"/>
              </a:cxn>
              <a:cxn ang="0">
                <a:pos x="58" y="0"/>
              </a:cxn>
              <a:cxn ang="0">
                <a:pos x="61" y="1"/>
              </a:cxn>
              <a:cxn ang="0">
                <a:pos x="64" y="3"/>
              </a:cxn>
              <a:cxn ang="0">
                <a:pos x="58" y="6"/>
              </a:cxn>
              <a:cxn ang="0">
                <a:pos x="52" y="10"/>
              </a:cxn>
              <a:cxn ang="0">
                <a:pos x="44" y="13"/>
              </a:cxn>
              <a:cxn ang="0">
                <a:pos x="17" y="25"/>
              </a:cxn>
            </a:cxnLst>
            <a:rect l="0" t="0" r="r" b="b"/>
            <a:pathLst>
              <a:path w="65" h="29">
                <a:moveTo>
                  <a:pt x="17" y="25"/>
                </a:moveTo>
                <a:lnTo>
                  <a:pt x="0" y="28"/>
                </a:lnTo>
                <a:lnTo>
                  <a:pt x="1" y="19"/>
                </a:lnTo>
                <a:lnTo>
                  <a:pt x="11" y="11"/>
                </a:lnTo>
                <a:lnTo>
                  <a:pt x="19" y="6"/>
                </a:lnTo>
                <a:lnTo>
                  <a:pt x="27" y="5"/>
                </a:lnTo>
                <a:lnTo>
                  <a:pt x="35" y="5"/>
                </a:lnTo>
                <a:lnTo>
                  <a:pt x="43" y="3"/>
                </a:lnTo>
                <a:lnTo>
                  <a:pt x="52" y="0"/>
                </a:lnTo>
                <a:lnTo>
                  <a:pt x="58" y="0"/>
                </a:lnTo>
                <a:lnTo>
                  <a:pt x="61" y="1"/>
                </a:lnTo>
                <a:lnTo>
                  <a:pt x="64" y="3"/>
                </a:lnTo>
                <a:lnTo>
                  <a:pt x="58" y="6"/>
                </a:lnTo>
                <a:lnTo>
                  <a:pt x="52" y="10"/>
                </a:lnTo>
                <a:lnTo>
                  <a:pt x="44" y="13"/>
                </a:lnTo>
                <a:lnTo>
                  <a:pt x="17" y="2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3" name="Freeform 205">
            <a:extLst>
              <a:ext uri="{FF2B5EF4-FFF2-40B4-BE49-F238E27FC236}">
                <a16:creationId xmlns:a16="http://schemas.microsoft.com/office/drawing/2014/main" id="{1B6E65E9-EAA2-8600-BAC4-DCF772EF1A7C}"/>
              </a:ext>
            </a:extLst>
          </p:cNvPr>
          <p:cNvSpPr>
            <a:spLocks/>
          </p:cNvSpPr>
          <p:nvPr/>
        </p:nvSpPr>
        <p:spPr bwMode="auto">
          <a:xfrm>
            <a:off x="3391021" y="4767746"/>
            <a:ext cx="176179" cy="203757"/>
          </a:xfrm>
          <a:custGeom>
            <a:avLst/>
            <a:gdLst/>
            <a:ahLst/>
            <a:cxnLst>
              <a:cxn ang="0">
                <a:pos x="10" y="78"/>
              </a:cxn>
              <a:cxn ang="0">
                <a:pos x="10" y="72"/>
              </a:cxn>
              <a:cxn ang="0">
                <a:pos x="5" y="72"/>
              </a:cxn>
              <a:cxn ang="0">
                <a:pos x="2" y="70"/>
              </a:cxn>
              <a:cxn ang="0">
                <a:pos x="0" y="66"/>
              </a:cxn>
              <a:cxn ang="0">
                <a:pos x="4" y="53"/>
              </a:cxn>
              <a:cxn ang="0">
                <a:pos x="14" y="43"/>
              </a:cxn>
              <a:cxn ang="0">
                <a:pos x="29" y="34"/>
              </a:cxn>
              <a:cxn ang="0">
                <a:pos x="32" y="21"/>
              </a:cxn>
              <a:cxn ang="0">
                <a:pos x="37" y="16"/>
              </a:cxn>
              <a:cxn ang="0">
                <a:pos x="41" y="13"/>
              </a:cxn>
              <a:cxn ang="0">
                <a:pos x="41" y="8"/>
              </a:cxn>
              <a:cxn ang="0">
                <a:pos x="41" y="2"/>
              </a:cxn>
              <a:cxn ang="0">
                <a:pos x="41" y="0"/>
              </a:cxn>
              <a:cxn ang="0">
                <a:pos x="70" y="5"/>
              </a:cxn>
              <a:cxn ang="0">
                <a:pos x="71" y="5"/>
              </a:cxn>
              <a:cxn ang="0">
                <a:pos x="83" y="16"/>
              </a:cxn>
              <a:cxn ang="0">
                <a:pos x="86" y="29"/>
              </a:cxn>
              <a:cxn ang="0">
                <a:pos x="74" y="48"/>
              </a:cxn>
              <a:cxn ang="0">
                <a:pos x="62" y="59"/>
              </a:cxn>
              <a:cxn ang="0">
                <a:pos x="46" y="63"/>
              </a:cxn>
              <a:cxn ang="0">
                <a:pos x="43" y="63"/>
              </a:cxn>
              <a:cxn ang="0">
                <a:pos x="39" y="68"/>
              </a:cxn>
              <a:cxn ang="0">
                <a:pos x="34" y="79"/>
              </a:cxn>
              <a:cxn ang="0">
                <a:pos x="32" y="84"/>
              </a:cxn>
              <a:cxn ang="0">
                <a:pos x="26" y="84"/>
              </a:cxn>
              <a:cxn ang="0">
                <a:pos x="24" y="81"/>
              </a:cxn>
              <a:cxn ang="0">
                <a:pos x="12" y="82"/>
              </a:cxn>
              <a:cxn ang="0">
                <a:pos x="10" y="78"/>
              </a:cxn>
            </a:cxnLst>
            <a:rect l="0" t="0" r="r" b="b"/>
            <a:pathLst>
              <a:path w="87" h="85">
                <a:moveTo>
                  <a:pt x="10" y="78"/>
                </a:moveTo>
                <a:lnTo>
                  <a:pt x="10" y="72"/>
                </a:lnTo>
                <a:lnTo>
                  <a:pt x="5" y="72"/>
                </a:lnTo>
                <a:lnTo>
                  <a:pt x="2" y="70"/>
                </a:lnTo>
                <a:lnTo>
                  <a:pt x="0" y="66"/>
                </a:lnTo>
                <a:lnTo>
                  <a:pt x="4" y="53"/>
                </a:lnTo>
                <a:lnTo>
                  <a:pt x="14" y="43"/>
                </a:lnTo>
                <a:lnTo>
                  <a:pt x="29" y="34"/>
                </a:lnTo>
                <a:lnTo>
                  <a:pt x="32" y="21"/>
                </a:lnTo>
                <a:lnTo>
                  <a:pt x="37" y="16"/>
                </a:lnTo>
                <a:lnTo>
                  <a:pt x="41" y="13"/>
                </a:lnTo>
                <a:lnTo>
                  <a:pt x="41" y="8"/>
                </a:lnTo>
                <a:lnTo>
                  <a:pt x="41" y="2"/>
                </a:lnTo>
                <a:lnTo>
                  <a:pt x="41" y="0"/>
                </a:lnTo>
                <a:lnTo>
                  <a:pt x="70" y="5"/>
                </a:lnTo>
                <a:lnTo>
                  <a:pt x="71" y="5"/>
                </a:lnTo>
                <a:lnTo>
                  <a:pt x="83" y="16"/>
                </a:lnTo>
                <a:lnTo>
                  <a:pt x="86" y="29"/>
                </a:lnTo>
                <a:lnTo>
                  <a:pt x="74" y="48"/>
                </a:lnTo>
                <a:lnTo>
                  <a:pt x="62" y="59"/>
                </a:lnTo>
                <a:lnTo>
                  <a:pt x="46" y="63"/>
                </a:lnTo>
                <a:lnTo>
                  <a:pt x="43" y="63"/>
                </a:lnTo>
                <a:lnTo>
                  <a:pt x="39" y="68"/>
                </a:lnTo>
                <a:lnTo>
                  <a:pt x="34" y="79"/>
                </a:lnTo>
                <a:lnTo>
                  <a:pt x="32" y="84"/>
                </a:lnTo>
                <a:lnTo>
                  <a:pt x="26" y="84"/>
                </a:lnTo>
                <a:lnTo>
                  <a:pt x="24" y="81"/>
                </a:lnTo>
                <a:lnTo>
                  <a:pt x="12" y="82"/>
                </a:lnTo>
                <a:lnTo>
                  <a:pt x="10" y="7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4" name="Freeform 206">
            <a:extLst>
              <a:ext uri="{FF2B5EF4-FFF2-40B4-BE49-F238E27FC236}">
                <a16:creationId xmlns:a16="http://schemas.microsoft.com/office/drawing/2014/main" id="{C8ABFCC2-3F9E-4408-7A62-01CA92995A07}"/>
              </a:ext>
            </a:extLst>
          </p:cNvPr>
          <p:cNvSpPr>
            <a:spLocks/>
          </p:cNvSpPr>
          <p:nvPr/>
        </p:nvSpPr>
        <p:spPr bwMode="auto">
          <a:xfrm>
            <a:off x="3236269" y="4355074"/>
            <a:ext cx="116659" cy="165069"/>
          </a:xfrm>
          <a:custGeom>
            <a:avLst/>
            <a:gdLst/>
            <a:ahLst/>
            <a:cxnLst>
              <a:cxn ang="0">
                <a:pos x="57" y="68"/>
              </a:cxn>
              <a:cxn ang="0">
                <a:pos x="49" y="60"/>
              </a:cxn>
              <a:cxn ang="0">
                <a:pos x="46" y="55"/>
              </a:cxn>
              <a:cxn ang="0">
                <a:pos x="46" y="50"/>
              </a:cxn>
              <a:cxn ang="0">
                <a:pos x="49" y="45"/>
              </a:cxn>
              <a:cxn ang="0">
                <a:pos x="50" y="42"/>
              </a:cxn>
              <a:cxn ang="0">
                <a:pos x="51" y="35"/>
              </a:cxn>
              <a:cxn ang="0">
                <a:pos x="51" y="25"/>
              </a:cxn>
              <a:cxn ang="0">
                <a:pos x="54" y="16"/>
              </a:cxn>
              <a:cxn ang="0">
                <a:pos x="57" y="10"/>
              </a:cxn>
              <a:cxn ang="0">
                <a:pos x="57" y="2"/>
              </a:cxn>
              <a:cxn ang="0">
                <a:pos x="57" y="0"/>
              </a:cxn>
              <a:cxn ang="0">
                <a:pos x="49" y="0"/>
              </a:cxn>
              <a:cxn ang="0">
                <a:pos x="39" y="1"/>
              </a:cxn>
              <a:cxn ang="0">
                <a:pos x="36" y="1"/>
              </a:cxn>
              <a:cxn ang="0">
                <a:pos x="32" y="8"/>
              </a:cxn>
              <a:cxn ang="0">
                <a:pos x="30" y="14"/>
              </a:cxn>
              <a:cxn ang="0">
                <a:pos x="22" y="22"/>
              </a:cxn>
              <a:cxn ang="0">
                <a:pos x="18" y="23"/>
              </a:cxn>
              <a:cxn ang="0">
                <a:pos x="14" y="24"/>
              </a:cxn>
              <a:cxn ang="0">
                <a:pos x="14" y="27"/>
              </a:cxn>
              <a:cxn ang="0">
                <a:pos x="13" y="32"/>
              </a:cxn>
              <a:cxn ang="0">
                <a:pos x="10" y="36"/>
              </a:cxn>
              <a:cxn ang="0">
                <a:pos x="7" y="37"/>
              </a:cxn>
              <a:cxn ang="0">
                <a:pos x="4" y="39"/>
              </a:cxn>
              <a:cxn ang="0">
                <a:pos x="5" y="40"/>
              </a:cxn>
              <a:cxn ang="0">
                <a:pos x="5" y="42"/>
              </a:cxn>
              <a:cxn ang="0">
                <a:pos x="1" y="43"/>
              </a:cxn>
              <a:cxn ang="0">
                <a:pos x="0" y="42"/>
              </a:cxn>
              <a:cxn ang="0">
                <a:pos x="0" y="44"/>
              </a:cxn>
              <a:cxn ang="0">
                <a:pos x="8" y="51"/>
              </a:cxn>
              <a:cxn ang="0">
                <a:pos x="14" y="62"/>
              </a:cxn>
              <a:cxn ang="0">
                <a:pos x="20" y="62"/>
              </a:cxn>
              <a:cxn ang="0">
                <a:pos x="28" y="64"/>
              </a:cxn>
              <a:cxn ang="0">
                <a:pos x="33" y="64"/>
              </a:cxn>
              <a:cxn ang="0">
                <a:pos x="42" y="64"/>
              </a:cxn>
              <a:cxn ang="0">
                <a:pos x="51" y="68"/>
              </a:cxn>
              <a:cxn ang="0">
                <a:pos x="57" y="68"/>
              </a:cxn>
            </a:cxnLst>
            <a:rect l="0" t="0" r="r" b="b"/>
            <a:pathLst>
              <a:path w="58" h="69">
                <a:moveTo>
                  <a:pt x="57" y="68"/>
                </a:moveTo>
                <a:lnTo>
                  <a:pt x="49" y="60"/>
                </a:lnTo>
                <a:lnTo>
                  <a:pt x="46" y="55"/>
                </a:lnTo>
                <a:lnTo>
                  <a:pt x="46" y="50"/>
                </a:lnTo>
                <a:lnTo>
                  <a:pt x="49" y="45"/>
                </a:lnTo>
                <a:lnTo>
                  <a:pt x="50" y="42"/>
                </a:lnTo>
                <a:lnTo>
                  <a:pt x="51" y="35"/>
                </a:lnTo>
                <a:lnTo>
                  <a:pt x="51" y="25"/>
                </a:lnTo>
                <a:lnTo>
                  <a:pt x="54" y="16"/>
                </a:lnTo>
                <a:lnTo>
                  <a:pt x="57" y="10"/>
                </a:lnTo>
                <a:lnTo>
                  <a:pt x="57" y="2"/>
                </a:lnTo>
                <a:lnTo>
                  <a:pt x="57" y="0"/>
                </a:lnTo>
                <a:lnTo>
                  <a:pt x="49" y="0"/>
                </a:lnTo>
                <a:lnTo>
                  <a:pt x="39" y="1"/>
                </a:lnTo>
                <a:lnTo>
                  <a:pt x="36" y="1"/>
                </a:lnTo>
                <a:lnTo>
                  <a:pt x="32" y="8"/>
                </a:lnTo>
                <a:lnTo>
                  <a:pt x="30" y="14"/>
                </a:lnTo>
                <a:lnTo>
                  <a:pt x="22" y="22"/>
                </a:lnTo>
                <a:lnTo>
                  <a:pt x="18" y="23"/>
                </a:lnTo>
                <a:lnTo>
                  <a:pt x="14" y="24"/>
                </a:lnTo>
                <a:lnTo>
                  <a:pt x="14" y="27"/>
                </a:lnTo>
                <a:lnTo>
                  <a:pt x="13" y="32"/>
                </a:lnTo>
                <a:lnTo>
                  <a:pt x="10" y="36"/>
                </a:lnTo>
                <a:lnTo>
                  <a:pt x="7" y="37"/>
                </a:lnTo>
                <a:lnTo>
                  <a:pt x="4" y="39"/>
                </a:lnTo>
                <a:lnTo>
                  <a:pt x="5" y="40"/>
                </a:lnTo>
                <a:lnTo>
                  <a:pt x="5" y="42"/>
                </a:lnTo>
                <a:lnTo>
                  <a:pt x="1" y="43"/>
                </a:lnTo>
                <a:lnTo>
                  <a:pt x="0" y="42"/>
                </a:lnTo>
                <a:lnTo>
                  <a:pt x="0" y="44"/>
                </a:lnTo>
                <a:lnTo>
                  <a:pt x="8" y="51"/>
                </a:lnTo>
                <a:lnTo>
                  <a:pt x="14" y="62"/>
                </a:lnTo>
                <a:lnTo>
                  <a:pt x="20" y="62"/>
                </a:lnTo>
                <a:lnTo>
                  <a:pt x="28" y="64"/>
                </a:lnTo>
                <a:lnTo>
                  <a:pt x="33" y="64"/>
                </a:lnTo>
                <a:lnTo>
                  <a:pt x="42" y="64"/>
                </a:lnTo>
                <a:lnTo>
                  <a:pt x="51" y="68"/>
                </a:lnTo>
                <a:lnTo>
                  <a:pt x="57" y="6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5" name="Freeform 207">
            <a:extLst>
              <a:ext uri="{FF2B5EF4-FFF2-40B4-BE49-F238E27FC236}">
                <a16:creationId xmlns:a16="http://schemas.microsoft.com/office/drawing/2014/main" id="{0AB75EA0-F5A7-DA8B-8C9C-D1FF5E75BCEF}"/>
              </a:ext>
            </a:extLst>
          </p:cNvPr>
          <p:cNvSpPr>
            <a:spLocks/>
          </p:cNvSpPr>
          <p:nvPr/>
        </p:nvSpPr>
        <p:spPr bwMode="auto">
          <a:xfrm>
            <a:off x="3105325" y="4239009"/>
            <a:ext cx="130944" cy="180544"/>
          </a:xfrm>
          <a:custGeom>
            <a:avLst/>
            <a:gdLst/>
            <a:ahLst/>
            <a:cxnLst>
              <a:cxn ang="0">
                <a:pos x="63" y="39"/>
              </a:cxn>
              <a:cxn ang="0">
                <a:pos x="59" y="46"/>
              </a:cxn>
              <a:cxn ang="0">
                <a:pos x="49" y="52"/>
              </a:cxn>
              <a:cxn ang="0">
                <a:pos x="47" y="53"/>
              </a:cxn>
              <a:cxn ang="0">
                <a:pos x="42" y="57"/>
              </a:cxn>
              <a:cxn ang="0">
                <a:pos x="34" y="62"/>
              </a:cxn>
              <a:cxn ang="0">
                <a:pos x="24" y="69"/>
              </a:cxn>
              <a:cxn ang="0">
                <a:pos x="16" y="75"/>
              </a:cxn>
              <a:cxn ang="0">
                <a:pos x="3" y="62"/>
              </a:cxn>
              <a:cxn ang="0">
                <a:pos x="0" y="55"/>
              </a:cxn>
              <a:cxn ang="0">
                <a:pos x="2" y="50"/>
              </a:cxn>
              <a:cxn ang="0">
                <a:pos x="7" y="42"/>
              </a:cxn>
              <a:cxn ang="0">
                <a:pos x="8" y="39"/>
              </a:cxn>
              <a:cxn ang="0">
                <a:pos x="5" y="34"/>
              </a:cxn>
              <a:cxn ang="0">
                <a:pos x="5" y="30"/>
              </a:cxn>
              <a:cxn ang="0">
                <a:pos x="8" y="28"/>
              </a:cxn>
              <a:cxn ang="0">
                <a:pos x="34" y="27"/>
              </a:cxn>
              <a:cxn ang="0">
                <a:pos x="34" y="19"/>
              </a:cxn>
              <a:cxn ang="0">
                <a:pos x="24" y="7"/>
              </a:cxn>
              <a:cxn ang="0">
                <a:pos x="26" y="7"/>
              </a:cxn>
              <a:cxn ang="0">
                <a:pos x="26" y="0"/>
              </a:cxn>
              <a:cxn ang="0">
                <a:pos x="49" y="0"/>
              </a:cxn>
              <a:cxn ang="0">
                <a:pos x="49" y="2"/>
              </a:cxn>
              <a:cxn ang="0">
                <a:pos x="49" y="32"/>
              </a:cxn>
              <a:cxn ang="0">
                <a:pos x="56" y="32"/>
              </a:cxn>
              <a:cxn ang="0">
                <a:pos x="56" y="36"/>
              </a:cxn>
              <a:cxn ang="0">
                <a:pos x="63" y="39"/>
              </a:cxn>
            </a:cxnLst>
            <a:rect l="0" t="0" r="r" b="b"/>
            <a:pathLst>
              <a:path w="64" h="76">
                <a:moveTo>
                  <a:pt x="63" y="39"/>
                </a:moveTo>
                <a:lnTo>
                  <a:pt x="59" y="46"/>
                </a:lnTo>
                <a:lnTo>
                  <a:pt x="49" y="52"/>
                </a:lnTo>
                <a:lnTo>
                  <a:pt x="47" y="53"/>
                </a:lnTo>
                <a:lnTo>
                  <a:pt x="42" y="57"/>
                </a:lnTo>
                <a:lnTo>
                  <a:pt x="34" y="62"/>
                </a:lnTo>
                <a:lnTo>
                  <a:pt x="24" y="69"/>
                </a:lnTo>
                <a:lnTo>
                  <a:pt x="16" y="75"/>
                </a:lnTo>
                <a:lnTo>
                  <a:pt x="3" y="62"/>
                </a:lnTo>
                <a:lnTo>
                  <a:pt x="0" y="55"/>
                </a:lnTo>
                <a:lnTo>
                  <a:pt x="2" y="50"/>
                </a:lnTo>
                <a:lnTo>
                  <a:pt x="7" y="42"/>
                </a:lnTo>
                <a:lnTo>
                  <a:pt x="8" y="39"/>
                </a:lnTo>
                <a:lnTo>
                  <a:pt x="5" y="34"/>
                </a:lnTo>
                <a:lnTo>
                  <a:pt x="5" y="30"/>
                </a:lnTo>
                <a:lnTo>
                  <a:pt x="8" y="28"/>
                </a:lnTo>
                <a:lnTo>
                  <a:pt x="34" y="27"/>
                </a:lnTo>
                <a:lnTo>
                  <a:pt x="34" y="19"/>
                </a:lnTo>
                <a:lnTo>
                  <a:pt x="24" y="7"/>
                </a:lnTo>
                <a:lnTo>
                  <a:pt x="26" y="7"/>
                </a:lnTo>
                <a:lnTo>
                  <a:pt x="26" y="0"/>
                </a:lnTo>
                <a:lnTo>
                  <a:pt x="49" y="0"/>
                </a:lnTo>
                <a:lnTo>
                  <a:pt x="49" y="2"/>
                </a:lnTo>
                <a:lnTo>
                  <a:pt x="49" y="32"/>
                </a:lnTo>
                <a:lnTo>
                  <a:pt x="56" y="32"/>
                </a:lnTo>
                <a:lnTo>
                  <a:pt x="56" y="36"/>
                </a:lnTo>
                <a:lnTo>
                  <a:pt x="63" y="3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6" name="Freeform 208">
            <a:extLst>
              <a:ext uri="{FF2B5EF4-FFF2-40B4-BE49-F238E27FC236}">
                <a16:creationId xmlns:a16="http://schemas.microsoft.com/office/drawing/2014/main" id="{A05C2AA2-0C38-9E33-7441-945556CD243D}"/>
              </a:ext>
            </a:extLst>
          </p:cNvPr>
          <p:cNvSpPr>
            <a:spLocks/>
          </p:cNvSpPr>
          <p:nvPr/>
        </p:nvSpPr>
        <p:spPr bwMode="auto">
          <a:xfrm>
            <a:off x="3207701" y="4223536"/>
            <a:ext cx="42855" cy="98009"/>
          </a:xfrm>
          <a:custGeom>
            <a:avLst/>
            <a:gdLst/>
            <a:ahLst/>
            <a:cxnLst>
              <a:cxn ang="0">
                <a:pos x="20" y="0"/>
              </a:cxn>
              <a:cxn ang="0">
                <a:pos x="13" y="1"/>
              </a:cxn>
              <a:cxn ang="0">
                <a:pos x="6" y="5"/>
              </a:cxn>
              <a:cxn ang="0">
                <a:pos x="1" y="4"/>
              </a:cxn>
              <a:cxn ang="0">
                <a:pos x="0" y="5"/>
              </a:cxn>
              <a:cxn ang="0">
                <a:pos x="0" y="7"/>
              </a:cxn>
              <a:cxn ang="0">
                <a:pos x="0" y="40"/>
              </a:cxn>
              <a:cxn ang="0">
                <a:pos x="9" y="40"/>
              </a:cxn>
              <a:cxn ang="0">
                <a:pos x="9" y="38"/>
              </a:cxn>
              <a:cxn ang="0">
                <a:pos x="14" y="31"/>
              </a:cxn>
              <a:cxn ang="0">
                <a:pos x="13" y="23"/>
              </a:cxn>
              <a:cxn ang="0">
                <a:pos x="13" y="11"/>
              </a:cxn>
              <a:cxn ang="0">
                <a:pos x="20" y="0"/>
              </a:cxn>
            </a:cxnLst>
            <a:rect l="0" t="0" r="r" b="b"/>
            <a:pathLst>
              <a:path w="21" h="41">
                <a:moveTo>
                  <a:pt x="20" y="0"/>
                </a:moveTo>
                <a:lnTo>
                  <a:pt x="13" y="1"/>
                </a:lnTo>
                <a:lnTo>
                  <a:pt x="6" y="5"/>
                </a:lnTo>
                <a:lnTo>
                  <a:pt x="1" y="4"/>
                </a:lnTo>
                <a:lnTo>
                  <a:pt x="0" y="5"/>
                </a:lnTo>
                <a:lnTo>
                  <a:pt x="0" y="7"/>
                </a:lnTo>
                <a:lnTo>
                  <a:pt x="0" y="40"/>
                </a:lnTo>
                <a:lnTo>
                  <a:pt x="9" y="40"/>
                </a:lnTo>
                <a:lnTo>
                  <a:pt x="9" y="38"/>
                </a:lnTo>
                <a:lnTo>
                  <a:pt x="14" y="31"/>
                </a:lnTo>
                <a:lnTo>
                  <a:pt x="13" y="23"/>
                </a:lnTo>
                <a:lnTo>
                  <a:pt x="13" y="11"/>
                </a:lnTo>
                <a:lnTo>
                  <a:pt x="20"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7" name="Freeform 209">
            <a:extLst>
              <a:ext uri="{FF2B5EF4-FFF2-40B4-BE49-F238E27FC236}">
                <a16:creationId xmlns:a16="http://schemas.microsoft.com/office/drawing/2014/main" id="{2A03367B-FD9E-924B-4407-AC6FFC85972D}"/>
              </a:ext>
            </a:extLst>
          </p:cNvPr>
          <p:cNvSpPr>
            <a:spLocks/>
          </p:cNvSpPr>
          <p:nvPr/>
        </p:nvSpPr>
        <p:spPr bwMode="auto">
          <a:xfrm>
            <a:off x="3267220" y="4507247"/>
            <a:ext cx="107136" cy="95431"/>
          </a:xfrm>
          <a:custGeom>
            <a:avLst/>
            <a:gdLst/>
            <a:ahLst/>
            <a:cxnLst>
              <a:cxn ang="0">
                <a:pos x="51" y="16"/>
              </a:cxn>
              <a:cxn ang="0">
                <a:pos x="51" y="15"/>
              </a:cxn>
              <a:cxn ang="0">
                <a:pos x="43" y="8"/>
              </a:cxn>
              <a:cxn ang="0">
                <a:pos x="41" y="5"/>
              </a:cxn>
              <a:cxn ang="0">
                <a:pos x="38" y="6"/>
              </a:cxn>
              <a:cxn ang="0">
                <a:pos x="36" y="6"/>
              </a:cxn>
              <a:cxn ang="0">
                <a:pos x="26" y="2"/>
              </a:cxn>
              <a:cxn ang="0">
                <a:pos x="18" y="2"/>
              </a:cxn>
              <a:cxn ang="0">
                <a:pos x="12" y="1"/>
              </a:cxn>
              <a:cxn ang="0">
                <a:pos x="9" y="0"/>
              </a:cxn>
              <a:cxn ang="0">
                <a:pos x="4" y="0"/>
              </a:cxn>
              <a:cxn ang="0">
                <a:pos x="0" y="1"/>
              </a:cxn>
              <a:cxn ang="0">
                <a:pos x="1" y="2"/>
              </a:cxn>
              <a:cxn ang="0">
                <a:pos x="1" y="6"/>
              </a:cxn>
              <a:cxn ang="0">
                <a:pos x="1" y="12"/>
              </a:cxn>
              <a:cxn ang="0">
                <a:pos x="3" y="17"/>
              </a:cxn>
              <a:cxn ang="0">
                <a:pos x="9" y="23"/>
              </a:cxn>
              <a:cxn ang="0">
                <a:pos x="9" y="21"/>
              </a:cxn>
              <a:cxn ang="0">
                <a:pos x="6" y="18"/>
              </a:cxn>
              <a:cxn ang="0">
                <a:pos x="6" y="17"/>
              </a:cxn>
              <a:cxn ang="0">
                <a:pos x="9" y="15"/>
              </a:cxn>
              <a:cxn ang="0">
                <a:pos x="12" y="17"/>
              </a:cxn>
              <a:cxn ang="0">
                <a:pos x="24" y="30"/>
              </a:cxn>
              <a:cxn ang="0">
                <a:pos x="23" y="31"/>
              </a:cxn>
              <a:cxn ang="0">
                <a:pos x="24" y="34"/>
              </a:cxn>
              <a:cxn ang="0">
                <a:pos x="25" y="35"/>
              </a:cxn>
              <a:cxn ang="0">
                <a:pos x="26" y="33"/>
              </a:cxn>
              <a:cxn ang="0">
                <a:pos x="27" y="33"/>
              </a:cxn>
              <a:cxn ang="0">
                <a:pos x="28" y="33"/>
              </a:cxn>
              <a:cxn ang="0">
                <a:pos x="28" y="35"/>
              </a:cxn>
              <a:cxn ang="0">
                <a:pos x="34" y="39"/>
              </a:cxn>
              <a:cxn ang="0">
                <a:pos x="37" y="36"/>
              </a:cxn>
              <a:cxn ang="0">
                <a:pos x="41" y="31"/>
              </a:cxn>
              <a:cxn ang="0">
                <a:pos x="43" y="27"/>
              </a:cxn>
              <a:cxn ang="0">
                <a:pos x="47" y="22"/>
              </a:cxn>
              <a:cxn ang="0">
                <a:pos x="51" y="16"/>
              </a:cxn>
            </a:cxnLst>
            <a:rect l="0" t="0" r="r" b="b"/>
            <a:pathLst>
              <a:path w="52" h="40">
                <a:moveTo>
                  <a:pt x="51" y="16"/>
                </a:moveTo>
                <a:lnTo>
                  <a:pt x="51" y="15"/>
                </a:lnTo>
                <a:lnTo>
                  <a:pt x="43" y="8"/>
                </a:lnTo>
                <a:lnTo>
                  <a:pt x="41" y="5"/>
                </a:lnTo>
                <a:lnTo>
                  <a:pt x="38" y="6"/>
                </a:lnTo>
                <a:lnTo>
                  <a:pt x="36" y="6"/>
                </a:lnTo>
                <a:lnTo>
                  <a:pt x="26" y="2"/>
                </a:lnTo>
                <a:lnTo>
                  <a:pt x="18" y="2"/>
                </a:lnTo>
                <a:lnTo>
                  <a:pt x="12" y="1"/>
                </a:lnTo>
                <a:lnTo>
                  <a:pt x="9" y="0"/>
                </a:lnTo>
                <a:lnTo>
                  <a:pt x="4" y="0"/>
                </a:lnTo>
                <a:lnTo>
                  <a:pt x="0" y="1"/>
                </a:lnTo>
                <a:lnTo>
                  <a:pt x="1" y="2"/>
                </a:lnTo>
                <a:lnTo>
                  <a:pt x="1" y="6"/>
                </a:lnTo>
                <a:lnTo>
                  <a:pt x="1" y="12"/>
                </a:lnTo>
                <a:lnTo>
                  <a:pt x="3" y="17"/>
                </a:lnTo>
                <a:lnTo>
                  <a:pt x="9" y="23"/>
                </a:lnTo>
                <a:lnTo>
                  <a:pt x="9" y="21"/>
                </a:lnTo>
                <a:lnTo>
                  <a:pt x="6" y="18"/>
                </a:lnTo>
                <a:lnTo>
                  <a:pt x="6" y="17"/>
                </a:lnTo>
                <a:lnTo>
                  <a:pt x="9" y="15"/>
                </a:lnTo>
                <a:lnTo>
                  <a:pt x="12" y="17"/>
                </a:lnTo>
                <a:lnTo>
                  <a:pt x="24" y="30"/>
                </a:lnTo>
                <a:lnTo>
                  <a:pt x="23" y="31"/>
                </a:lnTo>
                <a:lnTo>
                  <a:pt x="24" y="34"/>
                </a:lnTo>
                <a:lnTo>
                  <a:pt x="25" y="35"/>
                </a:lnTo>
                <a:lnTo>
                  <a:pt x="26" y="33"/>
                </a:lnTo>
                <a:lnTo>
                  <a:pt x="27" y="33"/>
                </a:lnTo>
                <a:lnTo>
                  <a:pt x="28" y="33"/>
                </a:lnTo>
                <a:lnTo>
                  <a:pt x="28" y="35"/>
                </a:lnTo>
                <a:lnTo>
                  <a:pt x="34" y="39"/>
                </a:lnTo>
                <a:lnTo>
                  <a:pt x="37" y="36"/>
                </a:lnTo>
                <a:lnTo>
                  <a:pt x="41" y="31"/>
                </a:lnTo>
                <a:lnTo>
                  <a:pt x="43" y="27"/>
                </a:lnTo>
                <a:lnTo>
                  <a:pt x="47" y="22"/>
                </a:lnTo>
                <a:lnTo>
                  <a:pt x="51" y="1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8" name="Freeform 210">
            <a:extLst>
              <a:ext uri="{FF2B5EF4-FFF2-40B4-BE49-F238E27FC236}">
                <a16:creationId xmlns:a16="http://schemas.microsoft.com/office/drawing/2014/main" id="{9AD1CD4C-4F95-AD4D-9D00-A2A35AEA977D}"/>
              </a:ext>
            </a:extLst>
          </p:cNvPr>
          <p:cNvSpPr>
            <a:spLocks/>
          </p:cNvSpPr>
          <p:nvPr/>
        </p:nvSpPr>
        <p:spPr bwMode="auto">
          <a:xfrm>
            <a:off x="3341025" y="4553672"/>
            <a:ext cx="183321" cy="67059"/>
          </a:xfrm>
          <a:custGeom>
            <a:avLst/>
            <a:gdLst/>
            <a:ahLst/>
            <a:cxnLst>
              <a:cxn ang="0">
                <a:pos x="16" y="0"/>
              </a:cxn>
              <a:cxn ang="0">
                <a:pos x="12" y="5"/>
              </a:cxn>
              <a:cxn ang="0">
                <a:pos x="8" y="9"/>
              </a:cxn>
              <a:cxn ang="0">
                <a:pos x="7" y="13"/>
              </a:cxn>
              <a:cxn ang="0">
                <a:pos x="2" y="18"/>
              </a:cxn>
              <a:cxn ang="0">
                <a:pos x="0" y="19"/>
              </a:cxn>
              <a:cxn ang="0">
                <a:pos x="7" y="19"/>
              </a:cxn>
              <a:cxn ang="0">
                <a:pos x="12" y="19"/>
              </a:cxn>
              <a:cxn ang="0">
                <a:pos x="16" y="18"/>
              </a:cxn>
              <a:cxn ang="0">
                <a:pos x="31" y="16"/>
              </a:cxn>
              <a:cxn ang="0">
                <a:pos x="36" y="16"/>
              </a:cxn>
              <a:cxn ang="0">
                <a:pos x="46" y="19"/>
              </a:cxn>
              <a:cxn ang="0">
                <a:pos x="47" y="22"/>
              </a:cxn>
              <a:cxn ang="0">
                <a:pos x="53" y="27"/>
              </a:cxn>
              <a:cxn ang="0">
                <a:pos x="61" y="24"/>
              </a:cxn>
              <a:cxn ang="0">
                <a:pos x="62" y="24"/>
              </a:cxn>
              <a:cxn ang="0">
                <a:pos x="60" y="22"/>
              </a:cxn>
              <a:cxn ang="0">
                <a:pos x="56" y="21"/>
              </a:cxn>
              <a:cxn ang="0">
                <a:pos x="57" y="18"/>
              </a:cxn>
              <a:cxn ang="0">
                <a:pos x="62" y="16"/>
              </a:cxn>
              <a:cxn ang="0">
                <a:pos x="67" y="13"/>
              </a:cxn>
              <a:cxn ang="0">
                <a:pos x="67" y="11"/>
              </a:cxn>
              <a:cxn ang="0">
                <a:pos x="73" y="9"/>
              </a:cxn>
              <a:cxn ang="0">
                <a:pos x="76" y="9"/>
              </a:cxn>
              <a:cxn ang="0">
                <a:pos x="81" y="13"/>
              </a:cxn>
              <a:cxn ang="0">
                <a:pos x="87" y="15"/>
              </a:cxn>
              <a:cxn ang="0">
                <a:pos x="89" y="13"/>
              </a:cxn>
              <a:cxn ang="0">
                <a:pos x="87" y="9"/>
              </a:cxn>
              <a:cxn ang="0">
                <a:pos x="87" y="7"/>
              </a:cxn>
              <a:cxn ang="0">
                <a:pos x="83" y="4"/>
              </a:cxn>
              <a:cxn ang="0">
                <a:pos x="79" y="3"/>
              </a:cxn>
              <a:cxn ang="0">
                <a:pos x="74" y="3"/>
              </a:cxn>
              <a:cxn ang="0">
                <a:pos x="67" y="1"/>
              </a:cxn>
              <a:cxn ang="0">
                <a:pos x="61" y="4"/>
              </a:cxn>
              <a:cxn ang="0">
                <a:pos x="46" y="7"/>
              </a:cxn>
              <a:cxn ang="0">
                <a:pos x="36" y="5"/>
              </a:cxn>
              <a:cxn ang="0">
                <a:pos x="27" y="3"/>
              </a:cxn>
              <a:cxn ang="0">
                <a:pos x="16" y="0"/>
              </a:cxn>
            </a:cxnLst>
            <a:rect l="0" t="0" r="r" b="b"/>
            <a:pathLst>
              <a:path w="90" h="28">
                <a:moveTo>
                  <a:pt x="16" y="0"/>
                </a:moveTo>
                <a:lnTo>
                  <a:pt x="12" y="5"/>
                </a:lnTo>
                <a:lnTo>
                  <a:pt x="8" y="9"/>
                </a:lnTo>
                <a:lnTo>
                  <a:pt x="7" y="13"/>
                </a:lnTo>
                <a:lnTo>
                  <a:pt x="2" y="18"/>
                </a:lnTo>
                <a:lnTo>
                  <a:pt x="0" y="19"/>
                </a:lnTo>
                <a:lnTo>
                  <a:pt x="7" y="19"/>
                </a:lnTo>
                <a:lnTo>
                  <a:pt x="12" y="19"/>
                </a:lnTo>
                <a:lnTo>
                  <a:pt x="16" y="18"/>
                </a:lnTo>
                <a:lnTo>
                  <a:pt x="31" y="16"/>
                </a:lnTo>
                <a:lnTo>
                  <a:pt x="36" y="16"/>
                </a:lnTo>
                <a:lnTo>
                  <a:pt x="46" y="19"/>
                </a:lnTo>
                <a:lnTo>
                  <a:pt x="47" y="22"/>
                </a:lnTo>
                <a:lnTo>
                  <a:pt x="53" y="27"/>
                </a:lnTo>
                <a:lnTo>
                  <a:pt x="61" y="24"/>
                </a:lnTo>
                <a:lnTo>
                  <a:pt x="62" y="24"/>
                </a:lnTo>
                <a:lnTo>
                  <a:pt x="60" y="22"/>
                </a:lnTo>
                <a:lnTo>
                  <a:pt x="56" y="21"/>
                </a:lnTo>
                <a:lnTo>
                  <a:pt x="57" y="18"/>
                </a:lnTo>
                <a:lnTo>
                  <a:pt x="62" y="16"/>
                </a:lnTo>
                <a:lnTo>
                  <a:pt x="67" y="13"/>
                </a:lnTo>
                <a:lnTo>
                  <a:pt x="67" y="11"/>
                </a:lnTo>
                <a:lnTo>
                  <a:pt x="73" y="9"/>
                </a:lnTo>
                <a:lnTo>
                  <a:pt x="76" y="9"/>
                </a:lnTo>
                <a:lnTo>
                  <a:pt x="81" y="13"/>
                </a:lnTo>
                <a:lnTo>
                  <a:pt x="87" y="15"/>
                </a:lnTo>
                <a:lnTo>
                  <a:pt x="89" y="13"/>
                </a:lnTo>
                <a:lnTo>
                  <a:pt x="87" y="9"/>
                </a:lnTo>
                <a:lnTo>
                  <a:pt x="87" y="7"/>
                </a:lnTo>
                <a:lnTo>
                  <a:pt x="83" y="4"/>
                </a:lnTo>
                <a:lnTo>
                  <a:pt x="79" y="3"/>
                </a:lnTo>
                <a:lnTo>
                  <a:pt x="74" y="3"/>
                </a:lnTo>
                <a:lnTo>
                  <a:pt x="67" y="1"/>
                </a:lnTo>
                <a:lnTo>
                  <a:pt x="61" y="4"/>
                </a:lnTo>
                <a:lnTo>
                  <a:pt x="46" y="7"/>
                </a:lnTo>
                <a:lnTo>
                  <a:pt x="36" y="5"/>
                </a:lnTo>
                <a:lnTo>
                  <a:pt x="27" y="3"/>
                </a:lnTo>
                <a:lnTo>
                  <a:pt x="1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9" name="Freeform 211">
            <a:extLst>
              <a:ext uri="{FF2B5EF4-FFF2-40B4-BE49-F238E27FC236}">
                <a16:creationId xmlns:a16="http://schemas.microsoft.com/office/drawing/2014/main" id="{04B522A7-E6B6-880C-40F6-D9C3E2754189}"/>
              </a:ext>
            </a:extLst>
          </p:cNvPr>
          <p:cNvSpPr>
            <a:spLocks/>
          </p:cNvSpPr>
          <p:nvPr/>
        </p:nvSpPr>
        <p:spPr bwMode="auto">
          <a:xfrm>
            <a:off x="2414894" y="3779912"/>
            <a:ext cx="849945" cy="595795"/>
          </a:xfrm>
          <a:custGeom>
            <a:avLst/>
            <a:gdLst/>
            <a:ahLst/>
            <a:cxnLst>
              <a:cxn ang="0">
                <a:pos x="409" y="176"/>
              </a:cxn>
              <a:cxn ang="0">
                <a:pos x="417" y="163"/>
              </a:cxn>
              <a:cxn ang="0">
                <a:pos x="406" y="160"/>
              </a:cxn>
              <a:cxn ang="0">
                <a:pos x="380" y="163"/>
              </a:cxn>
              <a:cxn ang="0">
                <a:pos x="366" y="162"/>
              </a:cxn>
              <a:cxn ang="0">
                <a:pos x="362" y="169"/>
              </a:cxn>
              <a:cxn ang="0">
                <a:pos x="361" y="181"/>
              </a:cxn>
              <a:cxn ang="0">
                <a:pos x="352" y="190"/>
              </a:cxn>
              <a:cxn ang="0">
                <a:pos x="340" y="195"/>
              </a:cxn>
              <a:cxn ang="0">
                <a:pos x="317" y="196"/>
              </a:cxn>
              <a:cxn ang="0">
                <a:pos x="285" y="186"/>
              </a:cxn>
              <a:cxn ang="0">
                <a:pos x="276" y="173"/>
              </a:cxn>
              <a:cxn ang="0">
                <a:pos x="270" y="149"/>
              </a:cxn>
              <a:cxn ang="0">
                <a:pos x="263" y="128"/>
              </a:cxn>
              <a:cxn ang="0">
                <a:pos x="265" y="112"/>
              </a:cxn>
              <a:cxn ang="0">
                <a:pos x="250" y="89"/>
              </a:cxn>
              <a:cxn ang="0">
                <a:pos x="228" y="64"/>
              </a:cxn>
              <a:cxn ang="0">
                <a:pos x="214" y="50"/>
              </a:cxn>
              <a:cxn ang="0">
                <a:pos x="199" y="54"/>
              </a:cxn>
              <a:cxn ang="0">
                <a:pos x="182" y="49"/>
              </a:cxn>
              <a:cxn ang="0">
                <a:pos x="160" y="29"/>
              </a:cxn>
              <a:cxn ang="0">
                <a:pos x="144" y="9"/>
              </a:cxn>
              <a:cxn ang="0">
                <a:pos x="127" y="12"/>
              </a:cxn>
              <a:cxn ang="0">
                <a:pos x="105" y="20"/>
              </a:cxn>
              <a:cxn ang="0">
                <a:pos x="68" y="14"/>
              </a:cxn>
              <a:cxn ang="0">
                <a:pos x="36" y="3"/>
              </a:cxn>
              <a:cxn ang="0">
                <a:pos x="29" y="0"/>
              </a:cxn>
              <a:cxn ang="0">
                <a:pos x="0" y="9"/>
              </a:cxn>
              <a:cxn ang="0">
                <a:pos x="35" y="80"/>
              </a:cxn>
              <a:cxn ang="0">
                <a:pos x="53" y="92"/>
              </a:cxn>
              <a:cxn ang="0">
                <a:pos x="71" y="121"/>
              </a:cxn>
              <a:cxn ang="0">
                <a:pos x="101" y="147"/>
              </a:cxn>
              <a:cxn ang="0">
                <a:pos x="105" y="143"/>
              </a:cxn>
              <a:cxn ang="0">
                <a:pos x="78" y="100"/>
              </a:cxn>
              <a:cxn ang="0">
                <a:pos x="47" y="56"/>
              </a:cxn>
              <a:cxn ang="0">
                <a:pos x="32" y="22"/>
              </a:cxn>
              <a:cxn ang="0">
                <a:pos x="34" y="15"/>
              </a:cxn>
              <a:cxn ang="0">
                <a:pos x="45" y="18"/>
              </a:cxn>
              <a:cxn ang="0">
                <a:pos x="71" y="62"/>
              </a:cxn>
              <a:cxn ang="0">
                <a:pos x="95" y="80"/>
              </a:cxn>
              <a:cxn ang="0">
                <a:pos x="105" y="94"/>
              </a:cxn>
              <a:cxn ang="0">
                <a:pos x="157" y="157"/>
              </a:cxn>
              <a:cxn ang="0">
                <a:pos x="185" y="201"/>
              </a:cxn>
              <a:cxn ang="0">
                <a:pos x="215" y="214"/>
              </a:cxn>
              <a:cxn ang="0">
                <a:pos x="244" y="223"/>
              </a:cxn>
              <a:cxn ang="0">
                <a:pos x="293" y="238"/>
              </a:cxn>
              <a:cxn ang="0">
                <a:pos x="334" y="238"/>
              </a:cxn>
              <a:cxn ang="0">
                <a:pos x="341" y="248"/>
              </a:cxn>
              <a:cxn ang="0">
                <a:pos x="348" y="234"/>
              </a:cxn>
              <a:cxn ang="0">
                <a:pos x="347" y="226"/>
              </a:cxn>
              <a:cxn ang="0">
                <a:pos x="348" y="220"/>
              </a:cxn>
              <a:cxn ang="0">
                <a:pos x="375" y="210"/>
              </a:cxn>
              <a:cxn ang="0">
                <a:pos x="366" y="200"/>
              </a:cxn>
              <a:cxn ang="0">
                <a:pos x="390" y="192"/>
              </a:cxn>
              <a:cxn ang="0">
                <a:pos x="391" y="189"/>
              </a:cxn>
              <a:cxn ang="0">
                <a:pos x="401" y="186"/>
              </a:cxn>
            </a:cxnLst>
            <a:rect l="0" t="0" r="r" b="b"/>
            <a:pathLst>
              <a:path w="418" h="249">
                <a:moveTo>
                  <a:pt x="405" y="184"/>
                </a:moveTo>
                <a:lnTo>
                  <a:pt x="409" y="176"/>
                </a:lnTo>
                <a:lnTo>
                  <a:pt x="415" y="170"/>
                </a:lnTo>
                <a:lnTo>
                  <a:pt x="417" y="163"/>
                </a:lnTo>
                <a:lnTo>
                  <a:pt x="415" y="162"/>
                </a:lnTo>
                <a:lnTo>
                  <a:pt x="406" y="160"/>
                </a:lnTo>
                <a:lnTo>
                  <a:pt x="396" y="160"/>
                </a:lnTo>
                <a:lnTo>
                  <a:pt x="380" y="163"/>
                </a:lnTo>
                <a:lnTo>
                  <a:pt x="370" y="163"/>
                </a:lnTo>
                <a:lnTo>
                  <a:pt x="366" y="162"/>
                </a:lnTo>
                <a:lnTo>
                  <a:pt x="364" y="163"/>
                </a:lnTo>
                <a:lnTo>
                  <a:pt x="362" y="169"/>
                </a:lnTo>
                <a:lnTo>
                  <a:pt x="361" y="172"/>
                </a:lnTo>
                <a:lnTo>
                  <a:pt x="361" y="181"/>
                </a:lnTo>
                <a:lnTo>
                  <a:pt x="357" y="184"/>
                </a:lnTo>
                <a:lnTo>
                  <a:pt x="352" y="190"/>
                </a:lnTo>
                <a:lnTo>
                  <a:pt x="348" y="191"/>
                </a:lnTo>
                <a:lnTo>
                  <a:pt x="340" y="195"/>
                </a:lnTo>
                <a:lnTo>
                  <a:pt x="335" y="196"/>
                </a:lnTo>
                <a:lnTo>
                  <a:pt x="317" y="196"/>
                </a:lnTo>
                <a:lnTo>
                  <a:pt x="298" y="192"/>
                </a:lnTo>
                <a:lnTo>
                  <a:pt x="285" y="186"/>
                </a:lnTo>
                <a:lnTo>
                  <a:pt x="279" y="183"/>
                </a:lnTo>
                <a:lnTo>
                  <a:pt x="276" y="173"/>
                </a:lnTo>
                <a:lnTo>
                  <a:pt x="274" y="161"/>
                </a:lnTo>
                <a:lnTo>
                  <a:pt x="270" y="149"/>
                </a:lnTo>
                <a:lnTo>
                  <a:pt x="265" y="139"/>
                </a:lnTo>
                <a:lnTo>
                  <a:pt x="263" y="128"/>
                </a:lnTo>
                <a:lnTo>
                  <a:pt x="263" y="119"/>
                </a:lnTo>
                <a:lnTo>
                  <a:pt x="265" y="112"/>
                </a:lnTo>
                <a:lnTo>
                  <a:pt x="263" y="95"/>
                </a:lnTo>
                <a:lnTo>
                  <a:pt x="250" y="89"/>
                </a:lnTo>
                <a:lnTo>
                  <a:pt x="239" y="78"/>
                </a:lnTo>
                <a:lnTo>
                  <a:pt x="228" y="64"/>
                </a:lnTo>
                <a:lnTo>
                  <a:pt x="221" y="56"/>
                </a:lnTo>
                <a:lnTo>
                  <a:pt x="214" y="50"/>
                </a:lnTo>
                <a:lnTo>
                  <a:pt x="205" y="49"/>
                </a:lnTo>
                <a:lnTo>
                  <a:pt x="199" y="54"/>
                </a:lnTo>
                <a:lnTo>
                  <a:pt x="192" y="54"/>
                </a:lnTo>
                <a:lnTo>
                  <a:pt x="182" y="49"/>
                </a:lnTo>
                <a:lnTo>
                  <a:pt x="170" y="40"/>
                </a:lnTo>
                <a:lnTo>
                  <a:pt x="160" y="29"/>
                </a:lnTo>
                <a:lnTo>
                  <a:pt x="156" y="12"/>
                </a:lnTo>
                <a:lnTo>
                  <a:pt x="144" y="9"/>
                </a:lnTo>
                <a:lnTo>
                  <a:pt x="134" y="7"/>
                </a:lnTo>
                <a:lnTo>
                  <a:pt x="127" y="12"/>
                </a:lnTo>
                <a:lnTo>
                  <a:pt x="117" y="18"/>
                </a:lnTo>
                <a:lnTo>
                  <a:pt x="105" y="20"/>
                </a:lnTo>
                <a:lnTo>
                  <a:pt x="90" y="20"/>
                </a:lnTo>
                <a:lnTo>
                  <a:pt x="68" y="14"/>
                </a:lnTo>
                <a:lnTo>
                  <a:pt x="50" y="9"/>
                </a:lnTo>
                <a:lnTo>
                  <a:pt x="36" y="3"/>
                </a:lnTo>
                <a:lnTo>
                  <a:pt x="35" y="2"/>
                </a:lnTo>
                <a:lnTo>
                  <a:pt x="29" y="0"/>
                </a:lnTo>
                <a:lnTo>
                  <a:pt x="16" y="1"/>
                </a:lnTo>
                <a:lnTo>
                  <a:pt x="0" y="9"/>
                </a:lnTo>
                <a:lnTo>
                  <a:pt x="25" y="56"/>
                </a:lnTo>
                <a:lnTo>
                  <a:pt x="35" y="80"/>
                </a:lnTo>
                <a:lnTo>
                  <a:pt x="44" y="85"/>
                </a:lnTo>
                <a:lnTo>
                  <a:pt x="53" y="92"/>
                </a:lnTo>
                <a:lnTo>
                  <a:pt x="61" y="103"/>
                </a:lnTo>
                <a:lnTo>
                  <a:pt x="71" y="121"/>
                </a:lnTo>
                <a:lnTo>
                  <a:pt x="89" y="142"/>
                </a:lnTo>
                <a:lnTo>
                  <a:pt x="101" y="147"/>
                </a:lnTo>
                <a:lnTo>
                  <a:pt x="105" y="147"/>
                </a:lnTo>
                <a:lnTo>
                  <a:pt x="105" y="143"/>
                </a:lnTo>
                <a:lnTo>
                  <a:pt x="86" y="114"/>
                </a:lnTo>
                <a:lnTo>
                  <a:pt x="78" y="100"/>
                </a:lnTo>
                <a:lnTo>
                  <a:pt x="68" y="81"/>
                </a:lnTo>
                <a:lnTo>
                  <a:pt x="47" y="56"/>
                </a:lnTo>
                <a:lnTo>
                  <a:pt x="37" y="40"/>
                </a:lnTo>
                <a:lnTo>
                  <a:pt x="32" y="22"/>
                </a:lnTo>
                <a:lnTo>
                  <a:pt x="32" y="20"/>
                </a:lnTo>
                <a:lnTo>
                  <a:pt x="34" y="15"/>
                </a:lnTo>
                <a:lnTo>
                  <a:pt x="37" y="13"/>
                </a:lnTo>
                <a:lnTo>
                  <a:pt x="45" y="18"/>
                </a:lnTo>
                <a:lnTo>
                  <a:pt x="60" y="42"/>
                </a:lnTo>
                <a:lnTo>
                  <a:pt x="71" y="62"/>
                </a:lnTo>
                <a:lnTo>
                  <a:pt x="84" y="76"/>
                </a:lnTo>
                <a:lnTo>
                  <a:pt x="95" y="80"/>
                </a:lnTo>
                <a:lnTo>
                  <a:pt x="103" y="85"/>
                </a:lnTo>
                <a:lnTo>
                  <a:pt x="105" y="94"/>
                </a:lnTo>
                <a:lnTo>
                  <a:pt x="152" y="142"/>
                </a:lnTo>
                <a:lnTo>
                  <a:pt x="157" y="157"/>
                </a:lnTo>
                <a:lnTo>
                  <a:pt x="160" y="196"/>
                </a:lnTo>
                <a:lnTo>
                  <a:pt x="185" y="201"/>
                </a:lnTo>
                <a:lnTo>
                  <a:pt x="200" y="207"/>
                </a:lnTo>
                <a:lnTo>
                  <a:pt x="215" y="214"/>
                </a:lnTo>
                <a:lnTo>
                  <a:pt x="226" y="223"/>
                </a:lnTo>
                <a:lnTo>
                  <a:pt x="244" y="223"/>
                </a:lnTo>
                <a:lnTo>
                  <a:pt x="259" y="229"/>
                </a:lnTo>
                <a:lnTo>
                  <a:pt x="293" y="238"/>
                </a:lnTo>
                <a:lnTo>
                  <a:pt x="327" y="238"/>
                </a:lnTo>
                <a:lnTo>
                  <a:pt x="334" y="238"/>
                </a:lnTo>
                <a:lnTo>
                  <a:pt x="338" y="242"/>
                </a:lnTo>
                <a:lnTo>
                  <a:pt x="341" y="248"/>
                </a:lnTo>
                <a:lnTo>
                  <a:pt x="343" y="242"/>
                </a:lnTo>
                <a:lnTo>
                  <a:pt x="348" y="234"/>
                </a:lnTo>
                <a:lnTo>
                  <a:pt x="348" y="231"/>
                </a:lnTo>
                <a:lnTo>
                  <a:pt x="347" y="226"/>
                </a:lnTo>
                <a:lnTo>
                  <a:pt x="345" y="223"/>
                </a:lnTo>
                <a:lnTo>
                  <a:pt x="348" y="220"/>
                </a:lnTo>
                <a:lnTo>
                  <a:pt x="375" y="219"/>
                </a:lnTo>
                <a:lnTo>
                  <a:pt x="375" y="210"/>
                </a:lnTo>
                <a:lnTo>
                  <a:pt x="364" y="200"/>
                </a:lnTo>
                <a:lnTo>
                  <a:pt x="366" y="200"/>
                </a:lnTo>
                <a:lnTo>
                  <a:pt x="366" y="192"/>
                </a:lnTo>
                <a:lnTo>
                  <a:pt x="390" y="192"/>
                </a:lnTo>
                <a:lnTo>
                  <a:pt x="390" y="190"/>
                </a:lnTo>
                <a:lnTo>
                  <a:pt x="391" y="189"/>
                </a:lnTo>
                <a:lnTo>
                  <a:pt x="394" y="189"/>
                </a:lnTo>
                <a:lnTo>
                  <a:pt x="401" y="186"/>
                </a:lnTo>
                <a:lnTo>
                  <a:pt x="405" y="18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0" name="Freeform 212">
            <a:extLst>
              <a:ext uri="{FF2B5EF4-FFF2-40B4-BE49-F238E27FC236}">
                <a16:creationId xmlns:a16="http://schemas.microsoft.com/office/drawing/2014/main" id="{134B613A-0F45-BFE3-3632-20982458BACB}"/>
              </a:ext>
            </a:extLst>
          </p:cNvPr>
          <p:cNvSpPr>
            <a:spLocks/>
          </p:cNvSpPr>
          <p:nvPr/>
        </p:nvSpPr>
        <p:spPr bwMode="auto">
          <a:xfrm>
            <a:off x="3167226" y="4334440"/>
            <a:ext cx="185703" cy="116064"/>
          </a:xfrm>
          <a:custGeom>
            <a:avLst/>
            <a:gdLst/>
            <a:ahLst/>
            <a:cxnLst>
              <a:cxn ang="0">
                <a:pos x="88" y="8"/>
              </a:cxn>
              <a:cxn ang="0">
                <a:pos x="82" y="8"/>
              </a:cxn>
              <a:cxn ang="0">
                <a:pos x="73" y="10"/>
              </a:cxn>
              <a:cxn ang="0">
                <a:pos x="70" y="10"/>
              </a:cxn>
              <a:cxn ang="0">
                <a:pos x="64" y="19"/>
              </a:cxn>
              <a:cxn ang="0">
                <a:pos x="62" y="23"/>
              </a:cxn>
              <a:cxn ang="0">
                <a:pos x="53" y="31"/>
              </a:cxn>
              <a:cxn ang="0">
                <a:pos x="51" y="32"/>
              </a:cxn>
              <a:cxn ang="0">
                <a:pos x="48" y="33"/>
              </a:cxn>
              <a:cxn ang="0">
                <a:pos x="47" y="38"/>
              </a:cxn>
              <a:cxn ang="0">
                <a:pos x="45" y="41"/>
              </a:cxn>
              <a:cxn ang="0">
                <a:pos x="42" y="45"/>
              </a:cxn>
              <a:cxn ang="0">
                <a:pos x="40" y="47"/>
              </a:cxn>
              <a:cxn ang="0">
                <a:pos x="38" y="47"/>
              </a:cxn>
              <a:cxn ang="0">
                <a:pos x="36" y="43"/>
              </a:cxn>
              <a:cxn ang="0">
                <a:pos x="35" y="43"/>
              </a:cxn>
              <a:cxn ang="0">
                <a:pos x="34" y="44"/>
              </a:cxn>
              <a:cxn ang="0">
                <a:pos x="32" y="43"/>
              </a:cxn>
              <a:cxn ang="0">
                <a:pos x="32" y="42"/>
              </a:cxn>
              <a:cxn ang="0">
                <a:pos x="34" y="36"/>
              </a:cxn>
              <a:cxn ang="0">
                <a:pos x="28" y="33"/>
              </a:cxn>
              <a:cxn ang="0">
                <a:pos x="24" y="31"/>
              </a:cxn>
              <a:cxn ang="0">
                <a:pos x="22" y="30"/>
              </a:cxn>
              <a:cxn ang="0">
                <a:pos x="18" y="31"/>
              </a:cxn>
              <a:cxn ang="0">
                <a:pos x="17" y="33"/>
              </a:cxn>
              <a:cxn ang="0">
                <a:pos x="12" y="29"/>
              </a:cxn>
              <a:cxn ang="0">
                <a:pos x="3" y="24"/>
              </a:cxn>
              <a:cxn ang="0">
                <a:pos x="0" y="24"/>
              </a:cxn>
              <a:cxn ang="0">
                <a:pos x="2" y="23"/>
              </a:cxn>
              <a:cxn ang="0">
                <a:pos x="3" y="23"/>
              </a:cxn>
              <a:cxn ang="0">
                <a:pos x="11" y="19"/>
              </a:cxn>
              <a:cxn ang="0">
                <a:pos x="15" y="13"/>
              </a:cxn>
              <a:cxn ang="0">
                <a:pos x="17" y="13"/>
              </a:cxn>
              <a:cxn ang="0">
                <a:pos x="27" y="7"/>
              </a:cxn>
              <a:cxn ang="0">
                <a:pos x="31" y="2"/>
              </a:cxn>
              <a:cxn ang="0">
                <a:pos x="32" y="1"/>
              </a:cxn>
              <a:cxn ang="0">
                <a:pos x="36" y="2"/>
              </a:cxn>
              <a:cxn ang="0">
                <a:pos x="45" y="1"/>
              </a:cxn>
              <a:cxn ang="0">
                <a:pos x="54" y="0"/>
              </a:cxn>
              <a:cxn ang="0">
                <a:pos x="67" y="2"/>
              </a:cxn>
              <a:cxn ang="0">
                <a:pos x="87" y="4"/>
              </a:cxn>
              <a:cxn ang="0">
                <a:pos x="90" y="7"/>
              </a:cxn>
              <a:cxn ang="0">
                <a:pos x="88" y="8"/>
              </a:cxn>
            </a:cxnLst>
            <a:rect l="0" t="0" r="r" b="b"/>
            <a:pathLst>
              <a:path w="91" h="48">
                <a:moveTo>
                  <a:pt x="88" y="8"/>
                </a:moveTo>
                <a:lnTo>
                  <a:pt x="82" y="8"/>
                </a:lnTo>
                <a:lnTo>
                  <a:pt x="73" y="10"/>
                </a:lnTo>
                <a:lnTo>
                  <a:pt x="70" y="10"/>
                </a:lnTo>
                <a:lnTo>
                  <a:pt x="64" y="19"/>
                </a:lnTo>
                <a:lnTo>
                  <a:pt x="62" y="23"/>
                </a:lnTo>
                <a:lnTo>
                  <a:pt x="53" y="31"/>
                </a:lnTo>
                <a:lnTo>
                  <a:pt x="51" y="32"/>
                </a:lnTo>
                <a:lnTo>
                  <a:pt x="48" y="33"/>
                </a:lnTo>
                <a:lnTo>
                  <a:pt x="47" y="38"/>
                </a:lnTo>
                <a:lnTo>
                  <a:pt x="45" y="41"/>
                </a:lnTo>
                <a:lnTo>
                  <a:pt x="42" y="45"/>
                </a:lnTo>
                <a:lnTo>
                  <a:pt x="40" y="47"/>
                </a:lnTo>
                <a:lnTo>
                  <a:pt x="38" y="47"/>
                </a:lnTo>
                <a:lnTo>
                  <a:pt x="36" y="43"/>
                </a:lnTo>
                <a:lnTo>
                  <a:pt x="35" y="43"/>
                </a:lnTo>
                <a:lnTo>
                  <a:pt x="34" y="44"/>
                </a:lnTo>
                <a:lnTo>
                  <a:pt x="32" y="43"/>
                </a:lnTo>
                <a:lnTo>
                  <a:pt x="32" y="42"/>
                </a:lnTo>
                <a:lnTo>
                  <a:pt x="34" y="36"/>
                </a:lnTo>
                <a:lnTo>
                  <a:pt x="28" y="33"/>
                </a:lnTo>
                <a:lnTo>
                  <a:pt x="24" y="31"/>
                </a:lnTo>
                <a:lnTo>
                  <a:pt x="22" y="30"/>
                </a:lnTo>
                <a:lnTo>
                  <a:pt x="18" y="31"/>
                </a:lnTo>
                <a:lnTo>
                  <a:pt x="17" y="33"/>
                </a:lnTo>
                <a:lnTo>
                  <a:pt x="12" y="29"/>
                </a:lnTo>
                <a:lnTo>
                  <a:pt x="3" y="24"/>
                </a:lnTo>
                <a:lnTo>
                  <a:pt x="0" y="24"/>
                </a:lnTo>
                <a:lnTo>
                  <a:pt x="2" y="23"/>
                </a:lnTo>
                <a:lnTo>
                  <a:pt x="3" y="23"/>
                </a:lnTo>
                <a:lnTo>
                  <a:pt x="11" y="19"/>
                </a:lnTo>
                <a:lnTo>
                  <a:pt x="15" y="13"/>
                </a:lnTo>
                <a:lnTo>
                  <a:pt x="17" y="13"/>
                </a:lnTo>
                <a:lnTo>
                  <a:pt x="27" y="7"/>
                </a:lnTo>
                <a:lnTo>
                  <a:pt x="31" y="2"/>
                </a:lnTo>
                <a:lnTo>
                  <a:pt x="32" y="1"/>
                </a:lnTo>
                <a:lnTo>
                  <a:pt x="36" y="2"/>
                </a:lnTo>
                <a:lnTo>
                  <a:pt x="45" y="1"/>
                </a:lnTo>
                <a:lnTo>
                  <a:pt x="54" y="0"/>
                </a:lnTo>
                <a:lnTo>
                  <a:pt x="67" y="2"/>
                </a:lnTo>
                <a:lnTo>
                  <a:pt x="87" y="4"/>
                </a:lnTo>
                <a:lnTo>
                  <a:pt x="90" y="7"/>
                </a:lnTo>
                <a:lnTo>
                  <a:pt x="88" y="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1" name="Freeform 213">
            <a:extLst>
              <a:ext uri="{FF2B5EF4-FFF2-40B4-BE49-F238E27FC236}">
                <a16:creationId xmlns:a16="http://schemas.microsoft.com/office/drawing/2014/main" id="{897E59E1-A30C-4812-C569-621B32694C83}"/>
              </a:ext>
            </a:extLst>
          </p:cNvPr>
          <p:cNvSpPr>
            <a:spLocks/>
          </p:cNvSpPr>
          <p:nvPr/>
        </p:nvSpPr>
        <p:spPr bwMode="auto">
          <a:xfrm>
            <a:off x="3143418" y="4393762"/>
            <a:ext cx="99993" cy="59321"/>
          </a:xfrm>
          <a:custGeom>
            <a:avLst/>
            <a:gdLst/>
            <a:ahLst/>
            <a:cxnLst>
              <a:cxn ang="0">
                <a:pos x="48" y="19"/>
              </a:cxn>
              <a:cxn ang="0">
                <a:pos x="45" y="23"/>
              </a:cxn>
              <a:cxn ang="0">
                <a:pos x="22" y="19"/>
              </a:cxn>
              <a:cxn ang="0">
                <a:pos x="13" y="16"/>
              </a:cxn>
              <a:cxn ang="0">
                <a:pos x="2" y="10"/>
              </a:cxn>
              <a:cxn ang="0">
                <a:pos x="0" y="9"/>
              </a:cxn>
              <a:cxn ang="0">
                <a:pos x="8" y="4"/>
              </a:cxn>
              <a:cxn ang="0">
                <a:pos x="14" y="0"/>
              </a:cxn>
              <a:cxn ang="0">
                <a:pos x="17" y="1"/>
              </a:cxn>
              <a:cxn ang="0">
                <a:pos x="22" y="2"/>
              </a:cxn>
              <a:cxn ang="0">
                <a:pos x="26" y="5"/>
              </a:cxn>
              <a:cxn ang="0">
                <a:pos x="27" y="6"/>
              </a:cxn>
              <a:cxn ang="0">
                <a:pos x="32" y="8"/>
              </a:cxn>
              <a:cxn ang="0">
                <a:pos x="35" y="6"/>
              </a:cxn>
              <a:cxn ang="0">
                <a:pos x="40" y="6"/>
              </a:cxn>
              <a:cxn ang="0">
                <a:pos x="45" y="8"/>
              </a:cxn>
              <a:cxn ang="0">
                <a:pos x="48" y="12"/>
              </a:cxn>
              <a:cxn ang="0">
                <a:pos x="48" y="14"/>
              </a:cxn>
              <a:cxn ang="0">
                <a:pos x="48" y="17"/>
              </a:cxn>
              <a:cxn ang="0">
                <a:pos x="48" y="19"/>
              </a:cxn>
            </a:cxnLst>
            <a:rect l="0" t="0" r="r" b="b"/>
            <a:pathLst>
              <a:path w="49" h="24">
                <a:moveTo>
                  <a:pt x="48" y="19"/>
                </a:moveTo>
                <a:lnTo>
                  <a:pt x="45" y="23"/>
                </a:lnTo>
                <a:lnTo>
                  <a:pt x="22" y="19"/>
                </a:lnTo>
                <a:lnTo>
                  <a:pt x="13" y="16"/>
                </a:lnTo>
                <a:lnTo>
                  <a:pt x="2" y="10"/>
                </a:lnTo>
                <a:lnTo>
                  <a:pt x="0" y="9"/>
                </a:lnTo>
                <a:lnTo>
                  <a:pt x="8" y="4"/>
                </a:lnTo>
                <a:lnTo>
                  <a:pt x="14" y="0"/>
                </a:lnTo>
                <a:lnTo>
                  <a:pt x="17" y="1"/>
                </a:lnTo>
                <a:lnTo>
                  <a:pt x="22" y="2"/>
                </a:lnTo>
                <a:lnTo>
                  <a:pt x="26" y="5"/>
                </a:lnTo>
                <a:lnTo>
                  <a:pt x="27" y="6"/>
                </a:lnTo>
                <a:lnTo>
                  <a:pt x="32" y="8"/>
                </a:lnTo>
                <a:lnTo>
                  <a:pt x="35" y="6"/>
                </a:lnTo>
                <a:lnTo>
                  <a:pt x="40" y="6"/>
                </a:lnTo>
                <a:lnTo>
                  <a:pt x="45" y="8"/>
                </a:lnTo>
                <a:lnTo>
                  <a:pt x="48" y="12"/>
                </a:lnTo>
                <a:lnTo>
                  <a:pt x="48" y="14"/>
                </a:lnTo>
                <a:lnTo>
                  <a:pt x="48" y="17"/>
                </a:lnTo>
                <a:lnTo>
                  <a:pt x="48" y="19"/>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2" name="Freeform 214">
            <a:extLst>
              <a:ext uri="{FF2B5EF4-FFF2-40B4-BE49-F238E27FC236}">
                <a16:creationId xmlns:a16="http://schemas.microsoft.com/office/drawing/2014/main" id="{8AD2D6E4-5BC7-C42F-A5A6-E43F40AAA74D}"/>
              </a:ext>
            </a:extLst>
          </p:cNvPr>
          <p:cNvSpPr>
            <a:spLocks/>
          </p:cNvSpPr>
          <p:nvPr/>
        </p:nvSpPr>
        <p:spPr bwMode="auto">
          <a:xfrm>
            <a:off x="3964794" y="4267381"/>
            <a:ext cx="42855" cy="46425"/>
          </a:xfrm>
          <a:custGeom>
            <a:avLst/>
            <a:gdLst/>
            <a:ahLst/>
            <a:cxnLst>
              <a:cxn ang="0">
                <a:pos x="10" y="18"/>
              </a:cxn>
              <a:cxn ang="0">
                <a:pos x="20" y="9"/>
              </a:cxn>
              <a:cxn ang="0">
                <a:pos x="10" y="0"/>
              </a:cxn>
              <a:cxn ang="0">
                <a:pos x="0" y="9"/>
              </a:cxn>
              <a:cxn ang="0">
                <a:pos x="10" y="18"/>
              </a:cxn>
            </a:cxnLst>
            <a:rect l="0" t="0" r="r" b="b"/>
            <a:pathLst>
              <a:path w="21" h="19">
                <a:moveTo>
                  <a:pt x="10" y="18"/>
                </a:moveTo>
                <a:lnTo>
                  <a:pt x="20" y="9"/>
                </a:lnTo>
                <a:lnTo>
                  <a:pt x="10" y="0"/>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3" name="Freeform 215">
            <a:extLst>
              <a:ext uri="{FF2B5EF4-FFF2-40B4-BE49-F238E27FC236}">
                <a16:creationId xmlns:a16="http://schemas.microsoft.com/office/drawing/2014/main" id="{14EB169A-3457-9794-B0E7-B3F96E6DF8E9}"/>
              </a:ext>
            </a:extLst>
          </p:cNvPr>
          <p:cNvSpPr>
            <a:spLocks/>
          </p:cNvSpPr>
          <p:nvPr/>
        </p:nvSpPr>
        <p:spPr bwMode="auto">
          <a:xfrm>
            <a:off x="3998126" y="4313807"/>
            <a:ext cx="42855" cy="43847"/>
          </a:xfrm>
          <a:custGeom>
            <a:avLst/>
            <a:gdLst/>
            <a:ahLst/>
            <a:cxnLst>
              <a:cxn ang="0">
                <a:pos x="10" y="18"/>
              </a:cxn>
              <a:cxn ang="0">
                <a:pos x="20" y="9"/>
              </a:cxn>
              <a:cxn ang="0">
                <a:pos x="10" y="0"/>
              </a:cxn>
              <a:cxn ang="0">
                <a:pos x="0" y="9"/>
              </a:cxn>
              <a:cxn ang="0">
                <a:pos x="10" y="18"/>
              </a:cxn>
            </a:cxnLst>
            <a:rect l="0" t="0" r="r" b="b"/>
            <a:pathLst>
              <a:path w="21" h="19">
                <a:moveTo>
                  <a:pt x="10" y="18"/>
                </a:moveTo>
                <a:lnTo>
                  <a:pt x="20" y="9"/>
                </a:lnTo>
                <a:lnTo>
                  <a:pt x="10" y="0"/>
                </a:lnTo>
                <a:lnTo>
                  <a:pt x="0" y="9"/>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4" name="Freeform 216">
            <a:extLst>
              <a:ext uri="{FF2B5EF4-FFF2-40B4-BE49-F238E27FC236}">
                <a16:creationId xmlns:a16="http://schemas.microsoft.com/office/drawing/2014/main" id="{3796C16E-D020-016C-EF7D-95FE1EB8214F}"/>
              </a:ext>
            </a:extLst>
          </p:cNvPr>
          <p:cNvSpPr>
            <a:spLocks/>
          </p:cNvSpPr>
          <p:nvPr/>
        </p:nvSpPr>
        <p:spPr bwMode="auto">
          <a:xfrm>
            <a:off x="4005269" y="4342178"/>
            <a:ext cx="40473" cy="46425"/>
          </a:xfrm>
          <a:custGeom>
            <a:avLst/>
            <a:gdLst/>
            <a:ahLst/>
            <a:cxnLst>
              <a:cxn ang="0">
                <a:pos x="0" y="18"/>
              </a:cxn>
              <a:cxn ang="0">
                <a:pos x="19" y="10"/>
              </a:cxn>
              <a:cxn ang="0">
                <a:pos x="0" y="0"/>
              </a:cxn>
              <a:cxn ang="0">
                <a:pos x="0" y="10"/>
              </a:cxn>
              <a:cxn ang="0">
                <a:pos x="0" y="18"/>
              </a:cxn>
            </a:cxnLst>
            <a:rect l="0" t="0" r="r" b="b"/>
            <a:pathLst>
              <a:path w="20" h="19">
                <a:moveTo>
                  <a:pt x="0" y="18"/>
                </a:moveTo>
                <a:lnTo>
                  <a:pt x="19" y="10"/>
                </a:lnTo>
                <a:lnTo>
                  <a:pt x="0" y="0"/>
                </a:lnTo>
                <a:lnTo>
                  <a:pt x="0" y="10"/>
                </a:lnTo>
                <a:lnTo>
                  <a:pt x="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5" name="Freeform 217">
            <a:extLst>
              <a:ext uri="{FF2B5EF4-FFF2-40B4-BE49-F238E27FC236}">
                <a16:creationId xmlns:a16="http://schemas.microsoft.com/office/drawing/2014/main" id="{70E990C2-2AC3-9951-8EE5-8D7FCC4A02F7}"/>
              </a:ext>
            </a:extLst>
          </p:cNvPr>
          <p:cNvSpPr>
            <a:spLocks/>
          </p:cNvSpPr>
          <p:nvPr/>
        </p:nvSpPr>
        <p:spPr bwMode="auto">
          <a:xfrm>
            <a:off x="3883847" y="4257065"/>
            <a:ext cx="42855" cy="46425"/>
          </a:xfrm>
          <a:custGeom>
            <a:avLst/>
            <a:gdLst/>
            <a:ahLst/>
            <a:cxnLst>
              <a:cxn ang="0">
                <a:pos x="10" y="18"/>
              </a:cxn>
              <a:cxn ang="0">
                <a:pos x="18" y="14"/>
              </a:cxn>
              <a:cxn ang="0">
                <a:pos x="20" y="7"/>
              </a:cxn>
              <a:cxn ang="0">
                <a:pos x="18" y="0"/>
              </a:cxn>
              <a:cxn ang="0">
                <a:pos x="10" y="0"/>
              </a:cxn>
              <a:cxn ang="0">
                <a:pos x="3" y="0"/>
              </a:cxn>
              <a:cxn ang="0">
                <a:pos x="0" y="7"/>
              </a:cxn>
              <a:cxn ang="0">
                <a:pos x="3" y="14"/>
              </a:cxn>
              <a:cxn ang="0">
                <a:pos x="10" y="18"/>
              </a:cxn>
            </a:cxnLst>
            <a:rect l="0" t="0" r="r" b="b"/>
            <a:pathLst>
              <a:path w="21" h="19">
                <a:moveTo>
                  <a:pt x="10" y="18"/>
                </a:moveTo>
                <a:lnTo>
                  <a:pt x="18" y="14"/>
                </a:lnTo>
                <a:lnTo>
                  <a:pt x="20" y="7"/>
                </a:lnTo>
                <a:lnTo>
                  <a:pt x="18" y="0"/>
                </a:lnTo>
                <a:lnTo>
                  <a:pt x="10" y="0"/>
                </a:lnTo>
                <a:lnTo>
                  <a:pt x="3" y="0"/>
                </a:lnTo>
                <a:lnTo>
                  <a:pt x="0" y="7"/>
                </a:lnTo>
                <a:lnTo>
                  <a:pt x="3" y="14"/>
                </a:lnTo>
                <a:lnTo>
                  <a:pt x="10"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6" name="Freeform 218">
            <a:extLst>
              <a:ext uri="{FF2B5EF4-FFF2-40B4-BE49-F238E27FC236}">
                <a16:creationId xmlns:a16="http://schemas.microsoft.com/office/drawing/2014/main" id="{B90858DD-4C6E-45CD-D156-B46C1ABD4B1C}"/>
              </a:ext>
            </a:extLst>
          </p:cNvPr>
          <p:cNvSpPr>
            <a:spLocks/>
          </p:cNvSpPr>
          <p:nvPr/>
        </p:nvSpPr>
        <p:spPr bwMode="auto">
          <a:xfrm>
            <a:off x="3498157" y="3968194"/>
            <a:ext cx="47616" cy="46425"/>
          </a:xfrm>
          <a:custGeom>
            <a:avLst/>
            <a:gdLst/>
            <a:ahLst/>
            <a:cxnLst>
              <a:cxn ang="0">
                <a:pos x="12" y="18"/>
              </a:cxn>
              <a:cxn ang="0">
                <a:pos x="23" y="9"/>
              </a:cxn>
              <a:cxn ang="0">
                <a:pos x="20" y="3"/>
              </a:cxn>
              <a:cxn ang="0">
                <a:pos x="12" y="0"/>
              </a:cxn>
              <a:cxn ang="0">
                <a:pos x="3" y="3"/>
              </a:cxn>
              <a:cxn ang="0">
                <a:pos x="0" y="9"/>
              </a:cxn>
              <a:cxn ang="0">
                <a:pos x="12" y="18"/>
              </a:cxn>
            </a:cxnLst>
            <a:rect l="0" t="0" r="r" b="b"/>
            <a:pathLst>
              <a:path w="24" h="19">
                <a:moveTo>
                  <a:pt x="12" y="18"/>
                </a:moveTo>
                <a:lnTo>
                  <a:pt x="23" y="9"/>
                </a:lnTo>
                <a:lnTo>
                  <a:pt x="20" y="3"/>
                </a:lnTo>
                <a:lnTo>
                  <a:pt x="12" y="0"/>
                </a:lnTo>
                <a:lnTo>
                  <a:pt x="3" y="3"/>
                </a:lnTo>
                <a:lnTo>
                  <a:pt x="0" y="9"/>
                </a:lnTo>
                <a:lnTo>
                  <a:pt x="12"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7" name="Freeform 219">
            <a:extLst>
              <a:ext uri="{FF2B5EF4-FFF2-40B4-BE49-F238E27FC236}">
                <a16:creationId xmlns:a16="http://schemas.microsoft.com/office/drawing/2014/main" id="{EB26B951-81EB-4DA2-03CE-F3EB4CF34F08}"/>
              </a:ext>
            </a:extLst>
          </p:cNvPr>
          <p:cNvSpPr>
            <a:spLocks/>
          </p:cNvSpPr>
          <p:nvPr/>
        </p:nvSpPr>
        <p:spPr bwMode="auto">
          <a:xfrm>
            <a:off x="3586248" y="3970774"/>
            <a:ext cx="40473" cy="59321"/>
          </a:xfrm>
          <a:custGeom>
            <a:avLst/>
            <a:gdLst/>
            <a:ahLst/>
            <a:cxnLst>
              <a:cxn ang="0">
                <a:pos x="7" y="24"/>
              </a:cxn>
              <a:cxn ang="0">
                <a:pos x="19" y="12"/>
              </a:cxn>
              <a:cxn ang="0">
                <a:pos x="7" y="0"/>
              </a:cxn>
              <a:cxn ang="0">
                <a:pos x="0" y="3"/>
              </a:cxn>
              <a:cxn ang="0">
                <a:pos x="0" y="12"/>
              </a:cxn>
              <a:cxn ang="0">
                <a:pos x="7" y="24"/>
              </a:cxn>
            </a:cxnLst>
            <a:rect l="0" t="0" r="r" b="b"/>
            <a:pathLst>
              <a:path w="20" h="25">
                <a:moveTo>
                  <a:pt x="7" y="24"/>
                </a:moveTo>
                <a:lnTo>
                  <a:pt x="19" y="12"/>
                </a:lnTo>
                <a:lnTo>
                  <a:pt x="7" y="0"/>
                </a:lnTo>
                <a:lnTo>
                  <a:pt x="0" y="3"/>
                </a:lnTo>
                <a:lnTo>
                  <a:pt x="0" y="12"/>
                </a:lnTo>
                <a:lnTo>
                  <a:pt x="7" y="24"/>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8" name="Freeform 220">
            <a:extLst>
              <a:ext uri="{FF2B5EF4-FFF2-40B4-BE49-F238E27FC236}">
                <a16:creationId xmlns:a16="http://schemas.microsoft.com/office/drawing/2014/main" id="{F474A928-67C3-EEF8-C386-F494E1BF528F}"/>
              </a:ext>
            </a:extLst>
          </p:cNvPr>
          <p:cNvSpPr>
            <a:spLocks/>
          </p:cNvSpPr>
          <p:nvPr/>
        </p:nvSpPr>
        <p:spPr bwMode="auto">
          <a:xfrm>
            <a:off x="3629102" y="4076521"/>
            <a:ext cx="42855" cy="46425"/>
          </a:xfrm>
          <a:custGeom>
            <a:avLst/>
            <a:gdLst/>
            <a:ahLst/>
            <a:cxnLst>
              <a:cxn ang="0">
                <a:pos x="7" y="18"/>
              </a:cxn>
              <a:cxn ang="0">
                <a:pos x="20" y="7"/>
              </a:cxn>
              <a:cxn ang="0">
                <a:pos x="7" y="0"/>
              </a:cxn>
              <a:cxn ang="0">
                <a:pos x="0" y="7"/>
              </a:cxn>
              <a:cxn ang="0">
                <a:pos x="7" y="18"/>
              </a:cxn>
            </a:cxnLst>
            <a:rect l="0" t="0" r="r" b="b"/>
            <a:pathLst>
              <a:path w="21" h="19">
                <a:moveTo>
                  <a:pt x="7" y="18"/>
                </a:moveTo>
                <a:lnTo>
                  <a:pt x="20" y="7"/>
                </a:lnTo>
                <a:lnTo>
                  <a:pt x="7" y="0"/>
                </a:lnTo>
                <a:lnTo>
                  <a:pt x="0" y="7"/>
                </a:lnTo>
                <a:lnTo>
                  <a:pt x="7"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9" name="Freeform 221">
            <a:extLst>
              <a:ext uri="{FF2B5EF4-FFF2-40B4-BE49-F238E27FC236}">
                <a16:creationId xmlns:a16="http://schemas.microsoft.com/office/drawing/2014/main" id="{8ADC330C-0BA1-8113-36AA-AEACF3FF9574}"/>
              </a:ext>
            </a:extLst>
          </p:cNvPr>
          <p:cNvSpPr>
            <a:spLocks/>
          </p:cNvSpPr>
          <p:nvPr/>
        </p:nvSpPr>
        <p:spPr bwMode="auto">
          <a:xfrm>
            <a:off x="3664814" y="4081680"/>
            <a:ext cx="40473" cy="46425"/>
          </a:xfrm>
          <a:custGeom>
            <a:avLst/>
            <a:gdLst/>
            <a:ahLst/>
            <a:cxnLst>
              <a:cxn ang="0">
                <a:pos x="9" y="18"/>
              </a:cxn>
              <a:cxn ang="0">
                <a:pos x="19" y="9"/>
              </a:cxn>
              <a:cxn ang="0">
                <a:pos x="9" y="0"/>
              </a:cxn>
              <a:cxn ang="0">
                <a:pos x="0" y="9"/>
              </a:cxn>
              <a:cxn ang="0">
                <a:pos x="9" y="18"/>
              </a:cxn>
            </a:cxnLst>
            <a:rect l="0" t="0" r="r" b="b"/>
            <a:pathLst>
              <a:path w="20" h="19">
                <a:moveTo>
                  <a:pt x="9" y="18"/>
                </a:moveTo>
                <a:lnTo>
                  <a:pt x="19" y="9"/>
                </a:lnTo>
                <a:lnTo>
                  <a:pt x="9" y="0"/>
                </a:lnTo>
                <a:lnTo>
                  <a:pt x="0" y="9"/>
                </a:lnTo>
                <a:lnTo>
                  <a:pt x="9"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0" name="Freeform 222">
            <a:extLst>
              <a:ext uri="{FF2B5EF4-FFF2-40B4-BE49-F238E27FC236}">
                <a16:creationId xmlns:a16="http://schemas.microsoft.com/office/drawing/2014/main" id="{2FBD3F60-EA85-242B-5765-EE20FD0A84DC}"/>
              </a:ext>
            </a:extLst>
          </p:cNvPr>
          <p:cNvSpPr>
            <a:spLocks/>
          </p:cNvSpPr>
          <p:nvPr/>
        </p:nvSpPr>
        <p:spPr bwMode="auto">
          <a:xfrm>
            <a:off x="3648148" y="4166793"/>
            <a:ext cx="45235" cy="46425"/>
          </a:xfrm>
          <a:custGeom>
            <a:avLst/>
            <a:gdLst/>
            <a:ahLst/>
            <a:cxnLst>
              <a:cxn ang="0">
                <a:pos x="0" y="12"/>
              </a:cxn>
              <a:cxn ang="0">
                <a:pos x="3" y="4"/>
              </a:cxn>
              <a:cxn ang="0">
                <a:pos x="11" y="0"/>
              </a:cxn>
              <a:cxn ang="0">
                <a:pos x="15" y="8"/>
              </a:cxn>
              <a:cxn ang="0">
                <a:pos x="21" y="16"/>
              </a:cxn>
              <a:cxn ang="0">
                <a:pos x="9" y="18"/>
              </a:cxn>
              <a:cxn ang="0">
                <a:pos x="0" y="12"/>
              </a:cxn>
            </a:cxnLst>
            <a:rect l="0" t="0" r="r" b="b"/>
            <a:pathLst>
              <a:path w="22" h="19">
                <a:moveTo>
                  <a:pt x="0" y="12"/>
                </a:moveTo>
                <a:lnTo>
                  <a:pt x="3" y="4"/>
                </a:lnTo>
                <a:lnTo>
                  <a:pt x="11" y="0"/>
                </a:lnTo>
                <a:lnTo>
                  <a:pt x="15" y="8"/>
                </a:lnTo>
                <a:lnTo>
                  <a:pt x="21" y="16"/>
                </a:lnTo>
                <a:lnTo>
                  <a:pt x="9" y="18"/>
                </a:lnTo>
                <a:lnTo>
                  <a:pt x="0" y="1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1" name="Freeform 223">
            <a:extLst>
              <a:ext uri="{FF2B5EF4-FFF2-40B4-BE49-F238E27FC236}">
                <a16:creationId xmlns:a16="http://schemas.microsoft.com/office/drawing/2014/main" id="{98C23889-FB76-91DB-F190-EC5A7924062D}"/>
              </a:ext>
            </a:extLst>
          </p:cNvPr>
          <p:cNvSpPr>
            <a:spLocks/>
          </p:cNvSpPr>
          <p:nvPr/>
        </p:nvSpPr>
        <p:spPr bwMode="auto">
          <a:xfrm>
            <a:off x="3562440" y="4076520"/>
            <a:ext cx="40473" cy="51584"/>
          </a:xfrm>
          <a:custGeom>
            <a:avLst/>
            <a:gdLst/>
            <a:ahLst/>
            <a:cxnLst>
              <a:cxn ang="0">
                <a:pos x="7" y="0"/>
              </a:cxn>
              <a:cxn ang="0">
                <a:pos x="0" y="3"/>
              </a:cxn>
              <a:cxn ang="0">
                <a:pos x="4" y="10"/>
              </a:cxn>
              <a:cxn ang="0">
                <a:pos x="11" y="20"/>
              </a:cxn>
              <a:cxn ang="0">
                <a:pos x="16" y="20"/>
              </a:cxn>
              <a:cxn ang="0">
                <a:pos x="19" y="17"/>
              </a:cxn>
              <a:cxn ang="0">
                <a:pos x="17" y="6"/>
              </a:cxn>
              <a:cxn ang="0">
                <a:pos x="7" y="0"/>
              </a:cxn>
            </a:cxnLst>
            <a:rect l="0" t="0" r="r" b="b"/>
            <a:pathLst>
              <a:path w="20" h="21">
                <a:moveTo>
                  <a:pt x="7" y="0"/>
                </a:moveTo>
                <a:lnTo>
                  <a:pt x="0" y="3"/>
                </a:lnTo>
                <a:lnTo>
                  <a:pt x="4" y="10"/>
                </a:lnTo>
                <a:lnTo>
                  <a:pt x="11" y="20"/>
                </a:lnTo>
                <a:lnTo>
                  <a:pt x="16" y="20"/>
                </a:lnTo>
                <a:lnTo>
                  <a:pt x="19" y="17"/>
                </a:lnTo>
                <a:lnTo>
                  <a:pt x="17" y="6"/>
                </a:lnTo>
                <a:lnTo>
                  <a:pt x="7"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2" name="Freeform 224">
            <a:extLst>
              <a:ext uri="{FF2B5EF4-FFF2-40B4-BE49-F238E27FC236}">
                <a16:creationId xmlns:a16="http://schemas.microsoft.com/office/drawing/2014/main" id="{AD03B018-5F30-DE9F-5398-E6A6A4E3FFB8}"/>
              </a:ext>
            </a:extLst>
          </p:cNvPr>
          <p:cNvSpPr>
            <a:spLocks/>
          </p:cNvSpPr>
          <p:nvPr/>
        </p:nvSpPr>
        <p:spPr bwMode="auto">
          <a:xfrm>
            <a:off x="3693384" y="4223535"/>
            <a:ext cx="88089" cy="69639"/>
          </a:xfrm>
          <a:custGeom>
            <a:avLst/>
            <a:gdLst/>
            <a:ahLst/>
            <a:cxnLst>
              <a:cxn ang="0">
                <a:pos x="4" y="0"/>
              </a:cxn>
              <a:cxn ang="0">
                <a:pos x="6" y="4"/>
              </a:cxn>
              <a:cxn ang="0">
                <a:pos x="4" y="10"/>
              </a:cxn>
              <a:cxn ang="0">
                <a:pos x="0" y="14"/>
              </a:cxn>
              <a:cxn ang="0">
                <a:pos x="0" y="21"/>
              </a:cxn>
              <a:cxn ang="0">
                <a:pos x="2" y="25"/>
              </a:cxn>
              <a:cxn ang="0">
                <a:pos x="4" y="29"/>
              </a:cxn>
              <a:cxn ang="0">
                <a:pos x="9" y="29"/>
              </a:cxn>
              <a:cxn ang="0">
                <a:pos x="14" y="24"/>
              </a:cxn>
              <a:cxn ang="0">
                <a:pos x="15" y="22"/>
              </a:cxn>
              <a:cxn ang="0">
                <a:pos x="19" y="22"/>
              </a:cxn>
              <a:cxn ang="0">
                <a:pos x="23" y="24"/>
              </a:cxn>
              <a:cxn ang="0">
                <a:pos x="34" y="22"/>
              </a:cxn>
              <a:cxn ang="0">
                <a:pos x="42" y="18"/>
              </a:cxn>
              <a:cxn ang="0">
                <a:pos x="40" y="13"/>
              </a:cxn>
              <a:cxn ang="0">
                <a:pos x="34" y="10"/>
              </a:cxn>
              <a:cxn ang="0">
                <a:pos x="24" y="8"/>
              </a:cxn>
              <a:cxn ang="0">
                <a:pos x="30" y="6"/>
              </a:cxn>
              <a:cxn ang="0">
                <a:pos x="20" y="5"/>
              </a:cxn>
              <a:cxn ang="0">
                <a:pos x="14" y="2"/>
              </a:cxn>
              <a:cxn ang="0">
                <a:pos x="4" y="0"/>
              </a:cxn>
            </a:cxnLst>
            <a:rect l="0" t="0" r="r" b="b"/>
            <a:pathLst>
              <a:path w="43" h="30">
                <a:moveTo>
                  <a:pt x="4" y="0"/>
                </a:moveTo>
                <a:lnTo>
                  <a:pt x="6" y="4"/>
                </a:lnTo>
                <a:lnTo>
                  <a:pt x="4" y="10"/>
                </a:lnTo>
                <a:lnTo>
                  <a:pt x="0" y="14"/>
                </a:lnTo>
                <a:lnTo>
                  <a:pt x="0" y="21"/>
                </a:lnTo>
                <a:lnTo>
                  <a:pt x="2" y="25"/>
                </a:lnTo>
                <a:lnTo>
                  <a:pt x="4" y="29"/>
                </a:lnTo>
                <a:lnTo>
                  <a:pt x="9" y="29"/>
                </a:lnTo>
                <a:lnTo>
                  <a:pt x="14" y="24"/>
                </a:lnTo>
                <a:lnTo>
                  <a:pt x="15" y="22"/>
                </a:lnTo>
                <a:lnTo>
                  <a:pt x="19" y="22"/>
                </a:lnTo>
                <a:lnTo>
                  <a:pt x="23" y="24"/>
                </a:lnTo>
                <a:lnTo>
                  <a:pt x="34" y="22"/>
                </a:lnTo>
                <a:lnTo>
                  <a:pt x="42" y="18"/>
                </a:lnTo>
                <a:lnTo>
                  <a:pt x="40" y="13"/>
                </a:lnTo>
                <a:lnTo>
                  <a:pt x="34" y="10"/>
                </a:lnTo>
                <a:lnTo>
                  <a:pt x="24" y="8"/>
                </a:lnTo>
                <a:lnTo>
                  <a:pt x="30" y="6"/>
                </a:lnTo>
                <a:lnTo>
                  <a:pt x="20" y="5"/>
                </a:lnTo>
                <a:lnTo>
                  <a:pt x="14" y="2"/>
                </a:lnTo>
                <a:lnTo>
                  <a:pt x="4"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3" name="Freeform 225">
            <a:extLst>
              <a:ext uri="{FF2B5EF4-FFF2-40B4-BE49-F238E27FC236}">
                <a16:creationId xmlns:a16="http://schemas.microsoft.com/office/drawing/2014/main" id="{317F403F-CCA0-DB68-9546-020FADB88E03}"/>
              </a:ext>
            </a:extLst>
          </p:cNvPr>
          <p:cNvSpPr>
            <a:spLocks/>
          </p:cNvSpPr>
          <p:nvPr/>
        </p:nvSpPr>
        <p:spPr bwMode="auto">
          <a:xfrm>
            <a:off x="3610056" y="4208059"/>
            <a:ext cx="99993" cy="87693"/>
          </a:xfrm>
          <a:custGeom>
            <a:avLst/>
            <a:gdLst/>
            <a:ahLst/>
            <a:cxnLst>
              <a:cxn ang="0">
                <a:pos x="12" y="1"/>
              </a:cxn>
              <a:cxn ang="0">
                <a:pos x="7" y="5"/>
              </a:cxn>
              <a:cxn ang="0">
                <a:pos x="14" y="7"/>
              </a:cxn>
              <a:cxn ang="0">
                <a:pos x="19" y="7"/>
              </a:cxn>
              <a:cxn ang="0">
                <a:pos x="23" y="9"/>
              </a:cxn>
              <a:cxn ang="0">
                <a:pos x="27" y="12"/>
              </a:cxn>
              <a:cxn ang="0">
                <a:pos x="29" y="16"/>
              </a:cxn>
              <a:cxn ang="0">
                <a:pos x="26" y="19"/>
              </a:cxn>
              <a:cxn ang="0">
                <a:pos x="20" y="20"/>
              </a:cxn>
              <a:cxn ang="0">
                <a:pos x="10" y="16"/>
              </a:cxn>
              <a:cxn ang="0">
                <a:pos x="3" y="16"/>
              </a:cxn>
              <a:cxn ang="0">
                <a:pos x="0" y="21"/>
              </a:cxn>
              <a:cxn ang="0">
                <a:pos x="5" y="23"/>
              </a:cxn>
              <a:cxn ang="0">
                <a:pos x="12" y="24"/>
              </a:cxn>
              <a:cxn ang="0">
                <a:pos x="20" y="27"/>
              </a:cxn>
              <a:cxn ang="0">
                <a:pos x="24" y="31"/>
              </a:cxn>
              <a:cxn ang="0">
                <a:pos x="34" y="36"/>
              </a:cxn>
              <a:cxn ang="0">
                <a:pos x="43" y="34"/>
              </a:cxn>
              <a:cxn ang="0">
                <a:pos x="45" y="32"/>
              </a:cxn>
              <a:cxn ang="0">
                <a:pos x="43" y="30"/>
              </a:cxn>
              <a:cxn ang="0">
                <a:pos x="40" y="24"/>
              </a:cxn>
              <a:cxn ang="0">
                <a:pos x="40" y="18"/>
              </a:cxn>
              <a:cxn ang="0">
                <a:pos x="45" y="13"/>
              </a:cxn>
              <a:cxn ang="0">
                <a:pos x="48" y="9"/>
              </a:cxn>
              <a:cxn ang="0">
                <a:pos x="45" y="4"/>
              </a:cxn>
              <a:cxn ang="0">
                <a:pos x="30" y="1"/>
              </a:cxn>
              <a:cxn ang="0">
                <a:pos x="20" y="0"/>
              </a:cxn>
              <a:cxn ang="0">
                <a:pos x="12" y="1"/>
              </a:cxn>
            </a:cxnLst>
            <a:rect l="0" t="0" r="r" b="b"/>
            <a:pathLst>
              <a:path w="49" h="37">
                <a:moveTo>
                  <a:pt x="12" y="1"/>
                </a:moveTo>
                <a:lnTo>
                  <a:pt x="7" y="5"/>
                </a:lnTo>
                <a:lnTo>
                  <a:pt x="14" y="7"/>
                </a:lnTo>
                <a:lnTo>
                  <a:pt x="19" y="7"/>
                </a:lnTo>
                <a:lnTo>
                  <a:pt x="23" y="9"/>
                </a:lnTo>
                <a:lnTo>
                  <a:pt x="27" y="12"/>
                </a:lnTo>
                <a:lnTo>
                  <a:pt x="29" y="16"/>
                </a:lnTo>
                <a:lnTo>
                  <a:pt x="26" y="19"/>
                </a:lnTo>
                <a:lnTo>
                  <a:pt x="20" y="20"/>
                </a:lnTo>
                <a:lnTo>
                  <a:pt x="10" y="16"/>
                </a:lnTo>
                <a:lnTo>
                  <a:pt x="3" y="16"/>
                </a:lnTo>
                <a:lnTo>
                  <a:pt x="0" y="21"/>
                </a:lnTo>
                <a:lnTo>
                  <a:pt x="5" y="23"/>
                </a:lnTo>
                <a:lnTo>
                  <a:pt x="12" y="24"/>
                </a:lnTo>
                <a:lnTo>
                  <a:pt x="20" y="27"/>
                </a:lnTo>
                <a:lnTo>
                  <a:pt x="24" y="31"/>
                </a:lnTo>
                <a:lnTo>
                  <a:pt x="34" y="36"/>
                </a:lnTo>
                <a:lnTo>
                  <a:pt x="43" y="34"/>
                </a:lnTo>
                <a:lnTo>
                  <a:pt x="45" y="32"/>
                </a:lnTo>
                <a:lnTo>
                  <a:pt x="43" y="30"/>
                </a:lnTo>
                <a:lnTo>
                  <a:pt x="40" y="24"/>
                </a:lnTo>
                <a:lnTo>
                  <a:pt x="40" y="18"/>
                </a:lnTo>
                <a:lnTo>
                  <a:pt x="45" y="13"/>
                </a:lnTo>
                <a:lnTo>
                  <a:pt x="48" y="9"/>
                </a:lnTo>
                <a:lnTo>
                  <a:pt x="45" y="4"/>
                </a:lnTo>
                <a:lnTo>
                  <a:pt x="30" y="1"/>
                </a:lnTo>
                <a:lnTo>
                  <a:pt x="20" y="0"/>
                </a:lnTo>
                <a:lnTo>
                  <a:pt x="12"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4" name="Freeform 226">
            <a:extLst>
              <a:ext uri="{FF2B5EF4-FFF2-40B4-BE49-F238E27FC236}">
                <a16:creationId xmlns:a16="http://schemas.microsoft.com/office/drawing/2014/main" id="{3C19EDFB-E713-5030-E2C9-C318C2ABD736}"/>
              </a:ext>
            </a:extLst>
          </p:cNvPr>
          <p:cNvSpPr>
            <a:spLocks/>
          </p:cNvSpPr>
          <p:nvPr/>
        </p:nvSpPr>
        <p:spPr bwMode="auto">
          <a:xfrm>
            <a:off x="3502919" y="4259644"/>
            <a:ext cx="54759" cy="46425"/>
          </a:xfrm>
          <a:custGeom>
            <a:avLst/>
            <a:gdLst/>
            <a:ahLst/>
            <a:cxnLst>
              <a:cxn ang="0">
                <a:pos x="13" y="0"/>
              </a:cxn>
              <a:cxn ang="0">
                <a:pos x="4" y="4"/>
              </a:cxn>
              <a:cxn ang="0">
                <a:pos x="2" y="4"/>
              </a:cxn>
              <a:cxn ang="0">
                <a:pos x="0" y="6"/>
              </a:cxn>
              <a:cxn ang="0">
                <a:pos x="0" y="10"/>
              </a:cxn>
              <a:cxn ang="0">
                <a:pos x="6" y="16"/>
              </a:cxn>
              <a:cxn ang="0">
                <a:pos x="19" y="18"/>
              </a:cxn>
              <a:cxn ang="0">
                <a:pos x="21" y="18"/>
              </a:cxn>
              <a:cxn ang="0">
                <a:pos x="27" y="18"/>
              </a:cxn>
              <a:cxn ang="0">
                <a:pos x="25" y="10"/>
              </a:cxn>
              <a:cxn ang="0">
                <a:pos x="22" y="4"/>
              </a:cxn>
              <a:cxn ang="0">
                <a:pos x="13" y="0"/>
              </a:cxn>
            </a:cxnLst>
            <a:rect l="0" t="0" r="r" b="b"/>
            <a:pathLst>
              <a:path w="28" h="19">
                <a:moveTo>
                  <a:pt x="13" y="0"/>
                </a:moveTo>
                <a:lnTo>
                  <a:pt x="4" y="4"/>
                </a:lnTo>
                <a:lnTo>
                  <a:pt x="2" y="4"/>
                </a:lnTo>
                <a:lnTo>
                  <a:pt x="0" y="6"/>
                </a:lnTo>
                <a:lnTo>
                  <a:pt x="0" y="10"/>
                </a:lnTo>
                <a:lnTo>
                  <a:pt x="6" y="16"/>
                </a:lnTo>
                <a:lnTo>
                  <a:pt x="19" y="18"/>
                </a:lnTo>
                <a:lnTo>
                  <a:pt x="21" y="18"/>
                </a:lnTo>
                <a:lnTo>
                  <a:pt x="27" y="18"/>
                </a:lnTo>
                <a:lnTo>
                  <a:pt x="25" y="10"/>
                </a:lnTo>
                <a:lnTo>
                  <a:pt x="22" y="4"/>
                </a:lnTo>
                <a:lnTo>
                  <a:pt x="13"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5" name="Freeform 227">
            <a:extLst>
              <a:ext uri="{FF2B5EF4-FFF2-40B4-BE49-F238E27FC236}">
                <a16:creationId xmlns:a16="http://schemas.microsoft.com/office/drawing/2014/main" id="{C723B3F5-416C-C60E-3D18-FA8C6CE36F5A}"/>
              </a:ext>
            </a:extLst>
          </p:cNvPr>
          <p:cNvSpPr>
            <a:spLocks/>
          </p:cNvSpPr>
          <p:nvPr/>
        </p:nvSpPr>
        <p:spPr bwMode="auto">
          <a:xfrm>
            <a:off x="3307693" y="4099733"/>
            <a:ext cx="307123" cy="128960"/>
          </a:xfrm>
          <a:custGeom>
            <a:avLst/>
            <a:gdLst/>
            <a:ahLst/>
            <a:cxnLst>
              <a:cxn ang="0">
                <a:pos x="21" y="1"/>
              </a:cxn>
              <a:cxn ang="0">
                <a:pos x="9" y="5"/>
              </a:cxn>
              <a:cxn ang="0">
                <a:pos x="2" y="10"/>
              </a:cxn>
              <a:cxn ang="0">
                <a:pos x="0" y="16"/>
              </a:cxn>
              <a:cxn ang="0">
                <a:pos x="4" y="19"/>
              </a:cxn>
              <a:cxn ang="0">
                <a:pos x="14" y="20"/>
              </a:cxn>
              <a:cxn ang="0">
                <a:pos x="24" y="15"/>
              </a:cxn>
              <a:cxn ang="0">
                <a:pos x="31" y="14"/>
              </a:cxn>
              <a:cxn ang="0">
                <a:pos x="36" y="15"/>
              </a:cxn>
              <a:cxn ang="0">
                <a:pos x="58" y="22"/>
              </a:cxn>
              <a:cxn ang="0">
                <a:pos x="73" y="30"/>
              </a:cxn>
              <a:cxn ang="0">
                <a:pos x="78" y="33"/>
              </a:cxn>
              <a:cxn ang="0">
                <a:pos x="85" y="37"/>
              </a:cxn>
              <a:cxn ang="0">
                <a:pos x="94" y="38"/>
              </a:cxn>
              <a:cxn ang="0">
                <a:pos x="106" y="39"/>
              </a:cxn>
              <a:cxn ang="0">
                <a:pos x="104" y="43"/>
              </a:cxn>
              <a:cxn ang="0">
                <a:pos x="98" y="47"/>
              </a:cxn>
              <a:cxn ang="0">
                <a:pos x="99" y="51"/>
              </a:cxn>
              <a:cxn ang="0">
                <a:pos x="114" y="53"/>
              </a:cxn>
              <a:cxn ang="0">
                <a:pos x="134" y="51"/>
              </a:cxn>
              <a:cxn ang="0">
                <a:pos x="148" y="50"/>
              </a:cxn>
              <a:cxn ang="0">
                <a:pos x="151" y="47"/>
              </a:cxn>
              <a:cxn ang="0">
                <a:pos x="149" y="41"/>
              </a:cxn>
              <a:cxn ang="0">
                <a:pos x="128" y="32"/>
              </a:cxn>
              <a:cxn ang="0">
                <a:pos x="126" y="29"/>
              </a:cxn>
              <a:cxn ang="0">
                <a:pos x="94" y="20"/>
              </a:cxn>
              <a:cxn ang="0">
                <a:pos x="83" y="19"/>
              </a:cxn>
              <a:cxn ang="0">
                <a:pos x="63" y="5"/>
              </a:cxn>
              <a:cxn ang="0">
                <a:pos x="34" y="0"/>
              </a:cxn>
              <a:cxn ang="0">
                <a:pos x="21" y="1"/>
              </a:cxn>
            </a:cxnLst>
            <a:rect l="0" t="0" r="r" b="b"/>
            <a:pathLst>
              <a:path w="152" h="54">
                <a:moveTo>
                  <a:pt x="21" y="1"/>
                </a:moveTo>
                <a:lnTo>
                  <a:pt x="9" y="5"/>
                </a:lnTo>
                <a:lnTo>
                  <a:pt x="2" y="10"/>
                </a:lnTo>
                <a:lnTo>
                  <a:pt x="0" y="16"/>
                </a:lnTo>
                <a:lnTo>
                  <a:pt x="4" y="19"/>
                </a:lnTo>
                <a:lnTo>
                  <a:pt x="14" y="20"/>
                </a:lnTo>
                <a:lnTo>
                  <a:pt x="24" y="15"/>
                </a:lnTo>
                <a:lnTo>
                  <a:pt x="31" y="14"/>
                </a:lnTo>
                <a:lnTo>
                  <a:pt x="36" y="15"/>
                </a:lnTo>
                <a:lnTo>
                  <a:pt x="58" y="22"/>
                </a:lnTo>
                <a:lnTo>
                  <a:pt x="73" y="30"/>
                </a:lnTo>
                <a:lnTo>
                  <a:pt x="78" y="33"/>
                </a:lnTo>
                <a:lnTo>
                  <a:pt x="85" y="37"/>
                </a:lnTo>
                <a:lnTo>
                  <a:pt x="94" y="38"/>
                </a:lnTo>
                <a:lnTo>
                  <a:pt x="106" y="39"/>
                </a:lnTo>
                <a:lnTo>
                  <a:pt x="104" y="43"/>
                </a:lnTo>
                <a:lnTo>
                  <a:pt x="98" y="47"/>
                </a:lnTo>
                <a:lnTo>
                  <a:pt x="99" y="51"/>
                </a:lnTo>
                <a:lnTo>
                  <a:pt x="114" y="53"/>
                </a:lnTo>
                <a:lnTo>
                  <a:pt x="134" y="51"/>
                </a:lnTo>
                <a:lnTo>
                  <a:pt x="148" y="50"/>
                </a:lnTo>
                <a:lnTo>
                  <a:pt x="151" y="47"/>
                </a:lnTo>
                <a:lnTo>
                  <a:pt x="149" y="41"/>
                </a:lnTo>
                <a:lnTo>
                  <a:pt x="128" y="32"/>
                </a:lnTo>
                <a:lnTo>
                  <a:pt x="126" y="29"/>
                </a:lnTo>
                <a:lnTo>
                  <a:pt x="94" y="20"/>
                </a:lnTo>
                <a:lnTo>
                  <a:pt x="83" y="19"/>
                </a:lnTo>
                <a:lnTo>
                  <a:pt x="63" y="5"/>
                </a:lnTo>
                <a:lnTo>
                  <a:pt x="34" y="0"/>
                </a:lnTo>
                <a:lnTo>
                  <a:pt x="21"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6" name="Freeform 228">
            <a:extLst>
              <a:ext uri="{FF2B5EF4-FFF2-40B4-BE49-F238E27FC236}">
                <a16:creationId xmlns:a16="http://schemas.microsoft.com/office/drawing/2014/main" id="{2B03826F-2998-1F6C-B656-D577EFE103DB}"/>
              </a:ext>
            </a:extLst>
          </p:cNvPr>
          <p:cNvSpPr>
            <a:spLocks/>
          </p:cNvSpPr>
          <p:nvPr/>
        </p:nvSpPr>
        <p:spPr bwMode="auto">
          <a:xfrm>
            <a:off x="3807661" y="4257065"/>
            <a:ext cx="59520" cy="46425"/>
          </a:xfrm>
          <a:custGeom>
            <a:avLst/>
            <a:gdLst/>
            <a:ahLst/>
            <a:cxnLst>
              <a:cxn ang="0">
                <a:pos x="3" y="3"/>
              </a:cxn>
              <a:cxn ang="0">
                <a:pos x="0" y="7"/>
              </a:cxn>
              <a:cxn ang="0">
                <a:pos x="0" y="13"/>
              </a:cxn>
              <a:cxn ang="0">
                <a:pos x="4" y="18"/>
              </a:cxn>
              <a:cxn ang="0">
                <a:pos x="12" y="15"/>
              </a:cxn>
              <a:cxn ang="0">
                <a:pos x="22" y="16"/>
              </a:cxn>
              <a:cxn ang="0">
                <a:pos x="24" y="12"/>
              </a:cxn>
              <a:cxn ang="0">
                <a:pos x="29" y="3"/>
              </a:cxn>
              <a:cxn ang="0">
                <a:pos x="19" y="0"/>
              </a:cxn>
              <a:cxn ang="0">
                <a:pos x="10" y="1"/>
              </a:cxn>
              <a:cxn ang="0">
                <a:pos x="3" y="3"/>
              </a:cxn>
            </a:cxnLst>
            <a:rect l="0" t="0" r="r" b="b"/>
            <a:pathLst>
              <a:path w="30" h="19">
                <a:moveTo>
                  <a:pt x="3" y="3"/>
                </a:moveTo>
                <a:lnTo>
                  <a:pt x="0" y="7"/>
                </a:lnTo>
                <a:lnTo>
                  <a:pt x="0" y="13"/>
                </a:lnTo>
                <a:lnTo>
                  <a:pt x="4" y="18"/>
                </a:lnTo>
                <a:lnTo>
                  <a:pt x="12" y="15"/>
                </a:lnTo>
                <a:lnTo>
                  <a:pt x="22" y="16"/>
                </a:lnTo>
                <a:lnTo>
                  <a:pt x="24" y="12"/>
                </a:lnTo>
                <a:lnTo>
                  <a:pt x="29" y="3"/>
                </a:lnTo>
                <a:lnTo>
                  <a:pt x="19" y="0"/>
                </a:lnTo>
                <a:lnTo>
                  <a:pt x="10" y="1"/>
                </a:lnTo>
                <a:lnTo>
                  <a:pt x="3"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7" name="Freeform 229">
            <a:extLst>
              <a:ext uri="{FF2B5EF4-FFF2-40B4-BE49-F238E27FC236}">
                <a16:creationId xmlns:a16="http://schemas.microsoft.com/office/drawing/2014/main" id="{C715F524-5767-D706-5B58-13B9ADC08296}"/>
              </a:ext>
            </a:extLst>
          </p:cNvPr>
          <p:cNvSpPr>
            <a:spLocks/>
          </p:cNvSpPr>
          <p:nvPr/>
        </p:nvSpPr>
        <p:spPr bwMode="auto">
          <a:xfrm>
            <a:off x="5621831" y="2077641"/>
            <a:ext cx="299981" cy="232128"/>
          </a:xfrm>
          <a:custGeom>
            <a:avLst/>
            <a:gdLst/>
            <a:ahLst/>
            <a:cxnLst>
              <a:cxn ang="0">
                <a:pos x="12" y="3"/>
              </a:cxn>
              <a:cxn ang="0">
                <a:pos x="0" y="31"/>
              </a:cxn>
              <a:cxn ang="0">
                <a:pos x="16" y="36"/>
              </a:cxn>
              <a:cxn ang="0">
                <a:pos x="23" y="47"/>
              </a:cxn>
              <a:cxn ang="0">
                <a:pos x="5" y="53"/>
              </a:cxn>
              <a:cxn ang="0">
                <a:pos x="1" y="55"/>
              </a:cxn>
              <a:cxn ang="0">
                <a:pos x="1" y="59"/>
              </a:cxn>
              <a:cxn ang="0">
                <a:pos x="5" y="67"/>
              </a:cxn>
              <a:cxn ang="0">
                <a:pos x="21" y="67"/>
              </a:cxn>
              <a:cxn ang="0">
                <a:pos x="40" y="85"/>
              </a:cxn>
              <a:cxn ang="0">
                <a:pos x="60" y="97"/>
              </a:cxn>
              <a:cxn ang="0">
                <a:pos x="69" y="95"/>
              </a:cxn>
              <a:cxn ang="0">
                <a:pos x="79" y="89"/>
              </a:cxn>
              <a:cxn ang="0">
                <a:pos x="85" y="85"/>
              </a:cxn>
              <a:cxn ang="0">
                <a:pos x="92" y="85"/>
              </a:cxn>
              <a:cxn ang="0">
                <a:pos x="102" y="86"/>
              </a:cxn>
              <a:cxn ang="0">
                <a:pos x="125" y="75"/>
              </a:cxn>
              <a:cxn ang="0">
                <a:pos x="140" y="62"/>
              </a:cxn>
              <a:cxn ang="0">
                <a:pos x="145" y="53"/>
              </a:cxn>
              <a:cxn ang="0">
                <a:pos x="147" y="42"/>
              </a:cxn>
              <a:cxn ang="0">
                <a:pos x="139" y="31"/>
              </a:cxn>
              <a:cxn ang="0">
                <a:pos x="133" y="24"/>
              </a:cxn>
              <a:cxn ang="0">
                <a:pos x="127" y="21"/>
              </a:cxn>
              <a:cxn ang="0">
                <a:pos x="127" y="14"/>
              </a:cxn>
              <a:cxn ang="0">
                <a:pos x="124" y="10"/>
              </a:cxn>
              <a:cxn ang="0">
                <a:pos x="114" y="9"/>
              </a:cxn>
              <a:cxn ang="0">
                <a:pos x="103" y="13"/>
              </a:cxn>
              <a:cxn ang="0">
                <a:pos x="90" y="20"/>
              </a:cxn>
              <a:cxn ang="0">
                <a:pos x="83" y="20"/>
              </a:cxn>
              <a:cxn ang="0">
                <a:pos x="75" y="16"/>
              </a:cxn>
              <a:cxn ang="0">
                <a:pos x="69" y="9"/>
              </a:cxn>
              <a:cxn ang="0">
                <a:pos x="62" y="5"/>
              </a:cxn>
              <a:cxn ang="0">
                <a:pos x="54" y="9"/>
              </a:cxn>
              <a:cxn ang="0">
                <a:pos x="49" y="13"/>
              </a:cxn>
              <a:cxn ang="0">
                <a:pos x="47" y="18"/>
              </a:cxn>
              <a:cxn ang="0">
                <a:pos x="47" y="25"/>
              </a:cxn>
              <a:cxn ang="0">
                <a:pos x="46" y="28"/>
              </a:cxn>
              <a:cxn ang="0">
                <a:pos x="44" y="28"/>
              </a:cxn>
              <a:cxn ang="0">
                <a:pos x="37" y="21"/>
              </a:cxn>
              <a:cxn ang="0">
                <a:pos x="24" y="5"/>
              </a:cxn>
              <a:cxn ang="0">
                <a:pos x="17" y="0"/>
              </a:cxn>
              <a:cxn ang="0">
                <a:pos x="14" y="0"/>
              </a:cxn>
              <a:cxn ang="0">
                <a:pos x="12" y="3"/>
              </a:cxn>
            </a:cxnLst>
            <a:rect l="0" t="0" r="r" b="b"/>
            <a:pathLst>
              <a:path w="148" h="98">
                <a:moveTo>
                  <a:pt x="12" y="3"/>
                </a:moveTo>
                <a:lnTo>
                  <a:pt x="0" y="31"/>
                </a:lnTo>
                <a:lnTo>
                  <a:pt x="16" y="36"/>
                </a:lnTo>
                <a:lnTo>
                  <a:pt x="23" y="47"/>
                </a:lnTo>
                <a:lnTo>
                  <a:pt x="5" y="53"/>
                </a:lnTo>
                <a:lnTo>
                  <a:pt x="1" y="55"/>
                </a:lnTo>
                <a:lnTo>
                  <a:pt x="1" y="59"/>
                </a:lnTo>
                <a:lnTo>
                  <a:pt x="5" y="67"/>
                </a:lnTo>
                <a:lnTo>
                  <a:pt x="21" y="67"/>
                </a:lnTo>
                <a:lnTo>
                  <a:pt x="40" y="85"/>
                </a:lnTo>
                <a:lnTo>
                  <a:pt x="60" y="97"/>
                </a:lnTo>
                <a:lnTo>
                  <a:pt x="69" y="95"/>
                </a:lnTo>
                <a:lnTo>
                  <a:pt x="79" y="89"/>
                </a:lnTo>
                <a:lnTo>
                  <a:pt x="85" y="85"/>
                </a:lnTo>
                <a:lnTo>
                  <a:pt x="92" y="85"/>
                </a:lnTo>
                <a:lnTo>
                  <a:pt x="102" y="86"/>
                </a:lnTo>
                <a:lnTo>
                  <a:pt x="125" y="75"/>
                </a:lnTo>
                <a:lnTo>
                  <a:pt x="140" y="62"/>
                </a:lnTo>
                <a:lnTo>
                  <a:pt x="145" y="53"/>
                </a:lnTo>
                <a:lnTo>
                  <a:pt x="147" y="42"/>
                </a:lnTo>
                <a:lnTo>
                  <a:pt x="139" y="31"/>
                </a:lnTo>
                <a:lnTo>
                  <a:pt x="133" y="24"/>
                </a:lnTo>
                <a:lnTo>
                  <a:pt x="127" y="21"/>
                </a:lnTo>
                <a:lnTo>
                  <a:pt x="127" y="14"/>
                </a:lnTo>
                <a:lnTo>
                  <a:pt x="124" y="10"/>
                </a:lnTo>
                <a:lnTo>
                  <a:pt x="114" y="9"/>
                </a:lnTo>
                <a:lnTo>
                  <a:pt x="103" y="13"/>
                </a:lnTo>
                <a:lnTo>
                  <a:pt x="90" y="20"/>
                </a:lnTo>
                <a:lnTo>
                  <a:pt x="83" y="20"/>
                </a:lnTo>
                <a:lnTo>
                  <a:pt x="75" y="16"/>
                </a:lnTo>
                <a:lnTo>
                  <a:pt x="69" y="9"/>
                </a:lnTo>
                <a:lnTo>
                  <a:pt x="62" y="5"/>
                </a:lnTo>
                <a:lnTo>
                  <a:pt x="54" y="9"/>
                </a:lnTo>
                <a:lnTo>
                  <a:pt x="49" y="13"/>
                </a:lnTo>
                <a:lnTo>
                  <a:pt x="47" y="18"/>
                </a:lnTo>
                <a:lnTo>
                  <a:pt x="47" y="25"/>
                </a:lnTo>
                <a:lnTo>
                  <a:pt x="46" y="28"/>
                </a:lnTo>
                <a:lnTo>
                  <a:pt x="44" y="28"/>
                </a:lnTo>
                <a:lnTo>
                  <a:pt x="37" y="21"/>
                </a:lnTo>
                <a:lnTo>
                  <a:pt x="24" y="5"/>
                </a:lnTo>
                <a:lnTo>
                  <a:pt x="17" y="0"/>
                </a:lnTo>
                <a:lnTo>
                  <a:pt x="14" y="0"/>
                </a:lnTo>
                <a:lnTo>
                  <a:pt x="12" y="3"/>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nvGrpSpPr>
          <p:cNvPr id="458" name="Group 230">
            <a:extLst>
              <a:ext uri="{FF2B5EF4-FFF2-40B4-BE49-F238E27FC236}">
                <a16:creationId xmlns:a16="http://schemas.microsoft.com/office/drawing/2014/main" id="{FCC04307-7D54-A14E-395A-7FE8ED404D1B}"/>
              </a:ext>
            </a:extLst>
          </p:cNvPr>
          <p:cNvGrpSpPr>
            <a:grpSpLocks/>
          </p:cNvGrpSpPr>
          <p:nvPr/>
        </p:nvGrpSpPr>
        <p:grpSpPr bwMode="auto">
          <a:xfrm>
            <a:off x="4664750" y="749355"/>
            <a:ext cx="954701" cy="1217381"/>
            <a:chOff x="2198" y="1363"/>
            <a:chExt cx="466" cy="509"/>
          </a:xfrm>
          <a:solidFill>
            <a:schemeClr val="bg1">
              <a:lumMod val="95000"/>
            </a:schemeClr>
          </a:solidFill>
        </p:grpSpPr>
        <p:sp>
          <p:nvSpPr>
            <p:cNvPr id="459" name="Freeform 231">
              <a:extLst>
                <a:ext uri="{FF2B5EF4-FFF2-40B4-BE49-F238E27FC236}">
                  <a16:creationId xmlns:a16="http://schemas.microsoft.com/office/drawing/2014/main" id="{84272438-47E1-076D-CBBB-210392C60D1B}"/>
                </a:ext>
              </a:extLst>
            </p:cNvPr>
            <p:cNvSpPr>
              <a:spLocks/>
            </p:cNvSpPr>
            <p:nvPr/>
          </p:nvSpPr>
          <p:spPr bwMode="auto">
            <a:xfrm>
              <a:off x="2631" y="1390"/>
              <a:ext cx="26" cy="19"/>
            </a:xfrm>
            <a:custGeom>
              <a:avLst/>
              <a:gdLst/>
              <a:ahLst/>
              <a:cxnLst>
                <a:cxn ang="0">
                  <a:pos x="9" y="0"/>
                </a:cxn>
                <a:cxn ang="0">
                  <a:pos x="4" y="1"/>
                </a:cxn>
                <a:cxn ang="0">
                  <a:pos x="1" y="2"/>
                </a:cxn>
                <a:cxn ang="0">
                  <a:pos x="0" y="8"/>
                </a:cxn>
                <a:cxn ang="0">
                  <a:pos x="1" y="12"/>
                </a:cxn>
                <a:cxn ang="0">
                  <a:pos x="4" y="16"/>
                </a:cxn>
                <a:cxn ang="0">
                  <a:pos x="17" y="18"/>
                </a:cxn>
                <a:cxn ang="0">
                  <a:pos x="25" y="15"/>
                </a:cxn>
                <a:cxn ang="0">
                  <a:pos x="18" y="8"/>
                </a:cxn>
                <a:cxn ang="0">
                  <a:pos x="11" y="0"/>
                </a:cxn>
                <a:cxn ang="0">
                  <a:pos x="9" y="0"/>
                </a:cxn>
              </a:cxnLst>
              <a:rect l="0" t="0" r="r" b="b"/>
              <a:pathLst>
                <a:path w="26" h="19">
                  <a:moveTo>
                    <a:pt x="9" y="0"/>
                  </a:moveTo>
                  <a:lnTo>
                    <a:pt x="4" y="1"/>
                  </a:lnTo>
                  <a:lnTo>
                    <a:pt x="1" y="2"/>
                  </a:lnTo>
                  <a:lnTo>
                    <a:pt x="0" y="8"/>
                  </a:lnTo>
                  <a:lnTo>
                    <a:pt x="1" y="12"/>
                  </a:lnTo>
                  <a:lnTo>
                    <a:pt x="4" y="16"/>
                  </a:lnTo>
                  <a:lnTo>
                    <a:pt x="17" y="18"/>
                  </a:lnTo>
                  <a:lnTo>
                    <a:pt x="25" y="15"/>
                  </a:lnTo>
                  <a:lnTo>
                    <a:pt x="18" y="8"/>
                  </a:lnTo>
                  <a:lnTo>
                    <a:pt x="11" y="0"/>
                  </a:lnTo>
                  <a:lnTo>
                    <a:pt x="9" y="0"/>
                  </a:lnTo>
                </a:path>
              </a:pathLst>
            </a:custGeom>
            <a:grp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0" name="Freeform 232">
              <a:extLst>
                <a:ext uri="{FF2B5EF4-FFF2-40B4-BE49-F238E27FC236}">
                  <a16:creationId xmlns:a16="http://schemas.microsoft.com/office/drawing/2014/main" id="{BF74DA17-CCE9-4949-A86E-BC4FC6C179D6}"/>
                </a:ext>
              </a:extLst>
            </p:cNvPr>
            <p:cNvSpPr>
              <a:spLocks/>
            </p:cNvSpPr>
            <p:nvPr/>
          </p:nvSpPr>
          <p:spPr bwMode="auto">
            <a:xfrm>
              <a:off x="2198" y="1488"/>
              <a:ext cx="346" cy="384"/>
            </a:xfrm>
            <a:custGeom>
              <a:avLst/>
              <a:gdLst/>
              <a:ahLst/>
              <a:cxnLst>
                <a:cxn ang="0">
                  <a:pos x="103" y="113"/>
                </a:cxn>
                <a:cxn ang="0">
                  <a:pos x="60" y="131"/>
                </a:cxn>
                <a:cxn ang="0">
                  <a:pos x="71" y="156"/>
                </a:cxn>
                <a:cxn ang="0">
                  <a:pos x="57" y="197"/>
                </a:cxn>
                <a:cxn ang="0">
                  <a:pos x="22" y="211"/>
                </a:cxn>
                <a:cxn ang="0">
                  <a:pos x="2" y="234"/>
                </a:cxn>
                <a:cxn ang="0">
                  <a:pos x="44" y="248"/>
                </a:cxn>
                <a:cxn ang="0">
                  <a:pos x="44" y="261"/>
                </a:cxn>
                <a:cxn ang="0">
                  <a:pos x="30" y="274"/>
                </a:cxn>
                <a:cxn ang="0">
                  <a:pos x="21" y="289"/>
                </a:cxn>
                <a:cxn ang="0">
                  <a:pos x="50" y="314"/>
                </a:cxn>
                <a:cxn ang="0">
                  <a:pos x="124" y="310"/>
                </a:cxn>
                <a:cxn ang="0">
                  <a:pos x="150" y="366"/>
                </a:cxn>
                <a:cxn ang="0">
                  <a:pos x="155" y="406"/>
                </a:cxn>
                <a:cxn ang="0">
                  <a:pos x="152" y="423"/>
                </a:cxn>
                <a:cxn ang="0">
                  <a:pos x="166" y="420"/>
                </a:cxn>
                <a:cxn ang="0">
                  <a:pos x="192" y="456"/>
                </a:cxn>
                <a:cxn ang="0">
                  <a:pos x="159" y="455"/>
                </a:cxn>
                <a:cxn ang="0">
                  <a:pos x="169" y="499"/>
                </a:cxn>
                <a:cxn ang="0">
                  <a:pos x="162" y="538"/>
                </a:cxn>
                <a:cxn ang="0">
                  <a:pos x="199" y="638"/>
                </a:cxn>
                <a:cxn ang="0">
                  <a:pos x="226" y="644"/>
                </a:cxn>
                <a:cxn ang="0">
                  <a:pos x="251" y="631"/>
                </a:cxn>
                <a:cxn ang="0">
                  <a:pos x="263" y="602"/>
                </a:cxn>
                <a:cxn ang="0">
                  <a:pos x="278" y="559"/>
                </a:cxn>
                <a:cxn ang="0">
                  <a:pos x="323" y="530"/>
                </a:cxn>
                <a:cxn ang="0">
                  <a:pos x="360" y="494"/>
                </a:cxn>
                <a:cxn ang="0">
                  <a:pos x="380" y="493"/>
                </a:cxn>
                <a:cxn ang="0">
                  <a:pos x="415" y="460"/>
                </a:cxn>
                <a:cxn ang="0">
                  <a:pos x="358" y="467"/>
                </a:cxn>
                <a:cxn ang="0">
                  <a:pos x="390" y="446"/>
                </a:cxn>
                <a:cxn ang="0">
                  <a:pos x="381" y="427"/>
                </a:cxn>
                <a:cxn ang="0">
                  <a:pos x="424" y="454"/>
                </a:cxn>
                <a:cxn ang="0">
                  <a:pos x="416" y="406"/>
                </a:cxn>
                <a:cxn ang="0">
                  <a:pos x="430" y="373"/>
                </a:cxn>
                <a:cxn ang="0">
                  <a:pos x="450" y="322"/>
                </a:cxn>
                <a:cxn ang="0">
                  <a:pos x="410" y="306"/>
                </a:cxn>
                <a:cxn ang="0">
                  <a:pos x="405" y="243"/>
                </a:cxn>
                <a:cxn ang="0">
                  <a:pos x="417" y="168"/>
                </a:cxn>
                <a:cxn ang="0">
                  <a:pos x="438" y="146"/>
                </a:cxn>
                <a:cxn ang="0">
                  <a:pos x="426" y="137"/>
                </a:cxn>
                <a:cxn ang="0">
                  <a:pos x="468" y="91"/>
                </a:cxn>
                <a:cxn ang="0">
                  <a:pos x="444" y="76"/>
                </a:cxn>
                <a:cxn ang="0">
                  <a:pos x="439" y="86"/>
                </a:cxn>
                <a:cxn ang="0">
                  <a:pos x="404" y="110"/>
                </a:cxn>
                <a:cxn ang="0">
                  <a:pos x="404" y="66"/>
                </a:cxn>
                <a:cxn ang="0">
                  <a:pos x="390" y="57"/>
                </a:cxn>
                <a:cxn ang="0">
                  <a:pos x="350" y="67"/>
                </a:cxn>
                <a:cxn ang="0">
                  <a:pos x="394" y="34"/>
                </a:cxn>
                <a:cxn ang="0">
                  <a:pos x="358" y="16"/>
                </a:cxn>
                <a:cxn ang="0">
                  <a:pos x="310" y="35"/>
                </a:cxn>
                <a:cxn ang="0">
                  <a:pos x="336" y="1"/>
                </a:cxn>
                <a:cxn ang="0">
                  <a:pos x="227" y="29"/>
                </a:cxn>
                <a:cxn ang="0">
                  <a:pos x="216" y="59"/>
                </a:cxn>
                <a:cxn ang="0">
                  <a:pos x="183" y="74"/>
                </a:cxn>
              </a:cxnLst>
              <a:rect l="0" t="0" r="r" b="b"/>
              <a:pathLst>
                <a:path w="473" h="654">
                  <a:moveTo>
                    <a:pt x="110" y="76"/>
                  </a:moveTo>
                  <a:lnTo>
                    <a:pt x="105" y="80"/>
                  </a:lnTo>
                  <a:lnTo>
                    <a:pt x="103" y="84"/>
                  </a:lnTo>
                  <a:lnTo>
                    <a:pt x="101" y="89"/>
                  </a:lnTo>
                  <a:lnTo>
                    <a:pt x="103" y="107"/>
                  </a:lnTo>
                  <a:lnTo>
                    <a:pt x="103" y="113"/>
                  </a:lnTo>
                  <a:lnTo>
                    <a:pt x="101" y="118"/>
                  </a:lnTo>
                  <a:lnTo>
                    <a:pt x="94" y="120"/>
                  </a:lnTo>
                  <a:lnTo>
                    <a:pt x="80" y="120"/>
                  </a:lnTo>
                  <a:lnTo>
                    <a:pt x="71" y="125"/>
                  </a:lnTo>
                  <a:lnTo>
                    <a:pt x="60" y="128"/>
                  </a:lnTo>
                  <a:lnTo>
                    <a:pt x="60" y="131"/>
                  </a:lnTo>
                  <a:lnTo>
                    <a:pt x="55" y="139"/>
                  </a:lnTo>
                  <a:lnTo>
                    <a:pt x="52" y="142"/>
                  </a:lnTo>
                  <a:lnTo>
                    <a:pt x="51" y="146"/>
                  </a:lnTo>
                  <a:lnTo>
                    <a:pt x="52" y="151"/>
                  </a:lnTo>
                  <a:lnTo>
                    <a:pt x="57" y="153"/>
                  </a:lnTo>
                  <a:lnTo>
                    <a:pt x="71" y="156"/>
                  </a:lnTo>
                  <a:lnTo>
                    <a:pt x="71" y="162"/>
                  </a:lnTo>
                  <a:lnTo>
                    <a:pt x="73" y="177"/>
                  </a:lnTo>
                  <a:lnTo>
                    <a:pt x="74" y="186"/>
                  </a:lnTo>
                  <a:lnTo>
                    <a:pt x="69" y="191"/>
                  </a:lnTo>
                  <a:lnTo>
                    <a:pt x="62" y="192"/>
                  </a:lnTo>
                  <a:lnTo>
                    <a:pt x="57" y="197"/>
                  </a:lnTo>
                  <a:lnTo>
                    <a:pt x="56" y="200"/>
                  </a:lnTo>
                  <a:lnTo>
                    <a:pt x="50" y="200"/>
                  </a:lnTo>
                  <a:lnTo>
                    <a:pt x="45" y="200"/>
                  </a:lnTo>
                  <a:lnTo>
                    <a:pt x="40" y="205"/>
                  </a:lnTo>
                  <a:lnTo>
                    <a:pt x="28" y="210"/>
                  </a:lnTo>
                  <a:lnTo>
                    <a:pt x="22" y="211"/>
                  </a:lnTo>
                  <a:lnTo>
                    <a:pt x="15" y="212"/>
                  </a:lnTo>
                  <a:lnTo>
                    <a:pt x="8" y="216"/>
                  </a:lnTo>
                  <a:lnTo>
                    <a:pt x="4" y="220"/>
                  </a:lnTo>
                  <a:lnTo>
                    <a:pt x="1" y="223"/>
                  </a:lnTo>
                  <a:lnTo>
                    <a:pt x="0" y="227"/>
                  </a:lnTo>
                  <a:lnTo>
                    <a:pt x="2" y="234"/>
                  </a:lnTo>
                  <a:lnTo>
                    <a:pt x="8" y="237"/>
                  </a:lnTo>
                  <a:lnTo>
                    <a:pt x="18" y="243"/>
                  </a:lnTo>
                  <a:lnTo>
                    <a:pt x="25" y="249"/>
                  </a:lnTo>
                  <a:lnTo>
                    <a:pt x="28" y="252"/>
                  </a:lnTo>
                  <a:lnTo>
                    <a:pt x="41" y="251"/>
                  </a:lnTo>
                  <a:lnTo>
                    <a:pt x="44" y="248"/>
                  </a:lnTo>
                  <a:lnTo>
                    <a:pt x="47" y="247"/>
                  </a:lnTo>
                  <a:lnTo>
                    <a:pt x="50" y="249"/>
                  </a:lnTo>
                  <a:lnTo>
                    <a:pt x="54" y="254"/>
                  </a:lnTo>
                  <a:lnTo>
                    <a:pt x="54" y="256"/>
                  </a:lnTo>
                  <a:lnTo>
                    <a:pt x="52" y="258"/>
                  </a:lnTo>
                  <a:lnTo>
                    <a:pt x="44" y="261"/>
                  </a:lnTo>
                  <a:lnTo>
                    <a:pt x="45" y="267"/>
                  </a:lnTo>
                  <a:lnTo>
                    <a:pt x="47" y="271"/>
                  </a:lnTo>
                  <a:lnTo>
                    <a:pt x="40" y="269"/>
                  </a:lnTo>
                  <a:lnTo>
                    <a:pt x="34" y="265"/>
                  </a:lnTo>
                  <a:lnTo>
                    <a:pt x="32" y="269"/>
                  </a:lnTo>
                  <a:lnTo>
                    <a:pt x="30" y="274"/>
                  </a:lnTo>
                  <a:lnTo>
                    <a:pt x="25" y="271"/>
                  </a:lnTo>
                  <a:lnTo>
                    <a:pt x="18" y="269"/>
                  </a:lnTo>
                  <a:lnTo>
                    <a:pt x="12" y="271"/>
                  </a:lnTo>
                  <a:lnTo>
                    <a:pt x="8" y="276"/>
                  </a:lnTo>
                  <a:lnTo>
                    <a:pt x="11" y="283"/>
                  </a:lnTo>
                  <a:lnTo>
                    <a:pt x="21" y="289"/>
                  </a:lnTo>
                  <a:lnTo>
                    <a:pt x="26" y="293"/>
                  </a:lnTo>
                  <a:lnTo>
                    <a:pt x="27" y="300"/>
                  </a:lnTo>
                  <a:lnTo>
                    <a:pt x="35" y="302"/>
                  </a:lnTo>
                  <a:lnTo>
                    <a:pt x="41" y="304"/>
                  </a:lnTo>
                  <a:lnTo>
                    <a:pt x="44" y="307"/>
                  </a:lnTo>
                  <a:lnTo>
                    <a:pt x="50" y="314"/>
                  </a:lnTo>
                  <a:lnTo>
                    <a:pt x="62" y="311"/>
                  </a:lnTo>
                  <a:lnTo>
                    <a:pt x="77" y="303"/>
                  </a:lnTo>
                  <a:lnTo>
                    <a:pt x="89" y="301"/>
                  </a:lnTo>
                  <a:lnTo>
                    <a:pt x="115" y="297"/>
                  </a:lnTo>
                  <a:lnTo>
                    <a:pt x="120" y="301"/>
                  </a:lnTo>
                  <a:lnTo>
                    <a:pt x="124" y="310"/>
                  </a:lnTo>
                  <a:lnTo>
                    <a:pt x="131" y="312"/>
                  </a:lnTo>
                  <a:lnTo>
                    <a:pt x="135" y="318"/>
                  </a:lnTo>
                  <a:lnTo>
                    <a:pt x="140" y="327"/>
                  </a:lnTo>
                  <a:lnTo>
                    <a:pt x="142" y="343"/>
                  </a:lnTo>
                  <a:lnTo>
                    <a:pt x="144" y="350"/>
                  </a:lnTo>
                  <a:lnTo>
                    <a:pt x="150" y="366"/>
                  </a:lnTo>
                  <a:lnTo>
                    <a:pt x="150" y="383"/>
                  </a:lnTo>
                  <a:lnTo>
                    <a:pt x="152" y="388"/>
                  </a:lnTo>
                  <a:lnTo>
                    <a:pt x="155" y="394"/>
                  </a:lnTo>
                  <a:lnTo>
                    <a:pt x="159" y="398"/>
                  </a:lnTo>
                  <a:lnTo>
                    <a:pt x="158" y="402"/>
                  </a:lnTo>
                  <a:lnTo>
                    <a:pt x="155" y="406"/>
                  </a:lnTo>
                  <a:lnTo>
                    <a:pt x="150" y="406"/>
                  </a:lnTo>
                  <a:lnTo>
                    <a:pt x="148" y="406"/>
                  </a:lnTo>
                  <a:lnTo>
                    <a:pt x="148" y="411"/>
                  </a:lnTo>
                  <a:lnTo>
                    <a:pt x="153" y="418"/>
                  </a:lnTo>
                  <a:lnTo>
                    <a:pt x="154" y="420"/>
                  </a:lnTo>
                  <a:lnTo>
                    <a:pt x="152" y="423"/>
                  </a:lnTo>
                  <a:lnTo>
                    <a:pt x="142" y="432"/>
                  </a:lnTo>
                  <a:lnTo>
                    <a:pt x="142" y="434"/>
                  </a:lnTo>
                  <a:lnTo>
                    <a:pt x="146" y="436"/>
                  </a:lnTo>
                  <a:lnTo>
                    <a:pt x="156" y="433"/>
                  </a:lnTo>
                  <a:lnTo>
                    <a:pt x="160" y="425"/>
                  </a:lnTo>
                  <a:lnTo>
                    <a:pt x="166" y="420"/>
                  </a:lnTo>
                  <a:lnTo>
                    <a:pt x="171" y="424"/>
                  </a:lnTo>
                  <a:lnTo>
                    <a:pt x="174" y="437"/>
                  </a:lnTo>
                  <a:lnTo>
                    <a:pt x="175" y="442"/>
                  </a:lnTo>
                  <a:lnTo>
                    <a:pt x="181" y="445"/>
                  </a:lnTo>
                  <a:lnTo>
                    <a:pt x="188" y="448"/>
                  </a:lnTo>
                  <a:lnTo>
                    <a:pt x="192" y="456"/>
                  </a:lnTo>
                  <a:lnTo>
                    <a:pt x="188" y="459"/>
                  </a:lnTo>
                  <a:lnTo>
                    <a:pt x="178" y="454"/>
                  </a:lnTo>
                  <a:lnTo>
                    <a:pt x="171" y="450"/>
                  </a:lnTo>
                  <a:lnTo>
                    <a:pt x="163" y="449"/>
                  </a:lnTo>
                  <a:lnTo>
                    <a:pt x="158" y="450"/>
                  </a:lnTo>
                  <a:lnTo>
                    <a:pt x="159" y="455"/>
                  </a:lnTo>
                  <a:lnTo>
                    <a:pt x="168" y="460"/>
                  </a:lnTo>
                  <a:lnTo>
                    <a:pt x="184" y="467"/>
                  </a:lnTo>
                  <a:lnTo>
                    <a:pt x="189" y="473"/>
                  </a:lnTo>
                  <a:lnTo>
                    <a:pt x="189" y="477"/>
                  </a:lnTo>
                  <a:lnTo>
                    <a:pt x="184" y="484"/>
                  </a:lnTo>
                  <a:lnTo>
                    <a:pt x="169" y="499"/>
                  </a:lnTo>
                  <a:lnTo>
                    <a:pt x="168" y="501"/>
                  </a:lnTo>
                  <a:lnTo>
                    <a:pt x="169" y="502"/>
                  </a:lnTo>
                  <a:lnTo>
                    <a:pt x="172" y="503"/>
                  </a:lnTo>
                  <a:lnTo>
                    <a:pt x="168" y="510"/>
                  </a:lnTo>
                  <a:lnTo>
                    <a:pt x="158" y="520"/>
                  </a:lnTo>
                  <a:lnTo>
                    <a:pt x="162" y="538"/>
                  </a:lnTo>
                  <a:lnTo>
                    <a:pt x="165" y="552"/>
                  </a:lnTo>
                  <a:lnTo>
                    <a:pt x="170" y="567"/>
                  </a:lnTo>
                  <a:lnTo>
                    <a:pt x="178" y="594"/>
                  </a:lnTo>
                  <a:lnTo>
                    <a:pt x="192" y="613"/>
                  </a:lnTo>
                  <a:lnTo>
                    <a:pt x="195" y="629"/>
                  </a:lnTo>
                  <a:lnTo>
                    <a:pt x="199" y="638"/>
                  </a:lnTo>
                  <a:lnTo>
                    <a:pt x="208" y="640"/>
                  </a:lnTo>
                  <a:lnTo>
                    <a:pt x="226" y="638"/>
                  </a:lnTo>
                  <a:lnTo>
                    <a:pt x="233" y="633"/>
                  </a:lnTo>
                  <a:lnTo>
                    <a:pt x="237" y="636"/>
                  </a:lnTo>
                  <a:lnTo>
                    <a:pt x="234" y="638"/>
                  </a:lnTo>
                  <a:lnTo>
                    <a:pt x="226" y="644"/>
                  </a:lnTo>
                  <a:lnTo>
                    <a:pt x="226" y="646"/>
                  </a:lnTo>
                  <a:lnTo>
                    <a:pt x="229" y="647"/>
                  </a:lnTo>
                  <a:lnTo>
                    <a:pt x="244" y="653"/>
                  </a:lnTo>
                  <a:lnTo>
                    <a:pt x="249" y="651"/>
                  </a:lnTo>
                  <a:lnTo>
                    <a:pt x="251" y="646"/>
                  </a:lnTo>
                  <a:lnTo>
                    <a:pt x="251" y="631"/>
                  </a:lnTo>
                  <a:lnTo>
                    <a:pt x="254" y="623"/>
                  </a:lnTo>
                  <a:lnTo>
                    <a:pt x="257" y="615"/>
                  </a:lnTo>
                  <a:lnTo>
                    <a:pt x="254" y="611"/>
                  </a:lnTo>
                  <a:lnTo>
                    <a:pt x="254" y="609"/>
                  </a:lnTo>
                  <a:lnTo>
                    <a:pt x="259" y="605"/>
                  </a:lnTo>
                  <a:lnTo>
                    <a:pt x="263" y="602"/>
                  </a:lnTo>
                  <a:lnTo>
                    <a:pt x="268" y="585"/>
                  </a:lnTo>
                  <a:lnTo>
                    <a:pt x="271" y="570"/>
                  </a:lnTo>
                  <a:lnTo>
                    <a:pt x="268" y="567"/>
                  </a:lnTo>
                  <a:lnTo>
                    <a:pt x="270" y="561"/>
                  </a:lnTo>
                  <a:lnTo>
                    <a:pt x="276" y="559"/>
                  </a:lnTo>
                  <a:lnTo>
                    <a:pt x="278" y="559"/>
                  </a:lnTo>
                  <a:lnTo>
                    <a:pt x="283" y="560"/>
                  </a:lnTo>
                  <a:lnTo>
                    <a:pt x="290" y="557"/>
                  </a:lnTo>
                  <a:lnTo>
                    <a:pt x="292" y="554"/>
                  </a:lnTo>
                  <a:lnTo>
                    <a:pt x="298" y="552"/>
                  </a:lnTo>
                  <a:lnTo>
                    <a:pt x="303" y="550"/>
                  </a:lnTo>
                  <a:lnTo>
                    <a:pt x="323" y="530"/>
                  </a:lnTo>
                  <a:lnTo>
                    <a:pt x="338" y="517"/>
                  </a:lnTo>
                  <a:lnTo>
                    <a:pt x="345" y="512"/>
                  </a:lnTo>
                  <a:lnTo>
                    <a:pt x="349" y="512"/>
                  </a:lnTo>
                  <a:lnTo>
                    <a:pt x="351" y="508"/>
                  </a:lnTo>
                  <a:lnTo>
                    <a:pt x="355" y="499"/>
                  </a:lnTo>
                  <a:lnTo>
                    <a:pt x="360" y="494"/>
                  </a:lnTo>
                  <a:lnTo>
                    <a:pt x="363" y="494"/>
                  </a:lnTo>
                  <a:lnTo>
                    <a:pt x="366" y="495"/>
                  </a:lnTo>
                  <a:lnTo>
                    <a:pt x="370" y="500"/>
                  </a:lnTo>
                  <a:lnTo>
                    <a:pt x="375" y="495"/>
                  </a:lnTo>
                  <a:lnTo>
                    <a:pt x="377" y="494"/>
                  </a:lnTo>
                  <a:lnTo>
                    <a:pt x="380" y="493"/>
                  </a:lnTo>
                  <a:lnTo>
                    <a:pt x="384" y="493"/>
                  </a:lnTo>
                  <a:lnTo>
                    <a:pt x="396" y="483"/>
                  </a:lnTo>
                  <a:lnTo>
                    <a:pt x="407" y="476"/>
                  </a:lnTo>
                  <a:lnTo>
                    <a:pt x="418" y="469"/>
                  </a:lnTo>
                  <a:lnTo>
                    <a:pt x="418" y="464"/>
                  </a:lnTo>
                  <a:lnTo>
                    <a:pt x="415" y="460"/>
                  </a:lnTo>
                  <a:lnTo>
                    <a:pt x="409" y="459"/>
                  </a:lnTo>
                  <a:lnTo>
                    <a:pt x="389" y="459"/>
                  </a:lnTo>
                  <a:lnTo>
                    <a:pt x="385" y="465"/>
                  </a:lnTo>
                  <a:lnTo>
                    <a:pt x="375" y="469"/>
                  </a:lnTo>
                  <a:lnTo>
                    <a:pt x="363" y="469"/>
                  </a:lnTo>
                  <a:lnTo>
                    <a:pt x="358" y="467"/>
                  </a:lnTo>
                  <a:lnTo>
                    <a:pt x="357" y="463"/>
                  </a:lnTo>
                  <a:lnTo>
                    <a:pt x="358" y="460"/>
                  </a:lnTo>
                  <a:lnTo>
                    <a:pt x="360" y="460"/>
                  </a:lnTo>
                  <a:lnTo>
                    <a:pt x="372" y="465"/>
                  </a:lnTo>
                  <a:lnTo>
                    <a:pt x="384" y="457"/>
                  </a:lnTo>
                  <a:lnTo>
                    <a:pt x="390" y="446"/>
                  </a:lnTo>
                  <a:lnTo>
                    <a:pt x="382" y="443"/>
                  </a:lnTo>
                  <a:lnTo>
                    <a:pt x="386" y="440"/>
                  </a:lnTo>
                  <a:lnTo>
                    <a:pt x="389" y="437"/>
                  </a:lnTo>
                  <a:lnTo>
                    <a:pt x="386" y="434"/>
                  </a:lnTo>
                  <a:lnTo>
                    <a:pt x="382" y="430"/>
                  </a:lnTo>
                  <a:lnTo>
                    <a:pt x="381" y="427"/>
                  </a:lnTo>
                  <a:lnTo>
                    <a:pt x="384" y="424"/>
                  </a:lnTo>
                  <a:lnTo>
                    <a:pt x="392" y="424"/>
                  </a:lnTo>
                  <a:lnTo>
                    <a:pt x="397" y="432"/>
                  </a:lnTo>
                  <a:lnTo>
                    <a:pt x="404" y="446"/>
                  </a:lnTo>
                  <a:lnTo>
                    <a:pt x="407" y="451"/>
                  </a:lnTo>
                  <a:lnTo>
                    <a:pt x="424" y="454"/>
                  </a:lnTo>
                  <a:lnTo>
                    <a:pt x="424" y="430"/>
                  </a:lnTo>
                  <a:lnTo>
                    <a:pt x="420" y="424"/>
                  </a:lnTo>
                  <a:lnTo>
                    <a:pt x="415" y="419"/>
                  </a:lnTo>
                  <a:lnTo>
                    <a:pt x="409" y="412"/>
                  </a:lnTo>
                  <a:lnTo>
                    <a:pt x="408" y="406"/>
                  </a:lnTo>
                  <a:lnTo>
                    <a:pt x="416" y="406"/>
                  </a:lnTo>
                  <a:lnTo>
                    <a:pt x="415" y="391"/>
                  </a:lnTo>
                  <a:lnTo>
                    <a:pt x="410" y="386"/>
                  </a:lnTo>
                  <a:lnTo>
                    <a:pt x="410" y="382"/>
                  </a:lnTo>
                  <a:lnTo>
                    <a:pt x="413" y="379"/>
                  </a:lnTo>
                  <a:lnTo>
                    <a:pt x="425" y="377"/>
                  </a:lnTo>
                  <a:lnTo>
                    <a:pt x="430" y="373"/>
                  </a:lnTo>
                  <a:lnTo>
                    <a:pt x="431" y="366"/>
                  </a:lnTo>
                  <a:lnTo>
                    <a:pt x="441" y="359"/>
                  </a:lnTo>
                  <a:lnTo>
                    <a:pt x="450" y="346"/>
                  </a:lnTo>
                  <a:lnTo>
                    <a:pt x="457" y="337"/>
                  </a:lnTo>
                  <a:lnTo>
                    <a:pt x="455" y="328"/>
                  </a:lnTo>
                  <a:lnTo>
                    <a:pt x="450" y="322"/>
                  </a:lnTo>
                  <a:lnTo>
                    <a:pt x="444" y="320"/>
                  </a:lnTo>
                  <a:lnTo>
                    <a:pt x="444" y="313"/>
                  </a:lnTo>
                  <a:lnTo>
                    <a:pt x="441" y="307"/>
                  </a:lnTo>
                  <a:lnTo>
                    <a:pt x="435" y="305"/>
                  </a:lnTo>
                  <a:lnTo>
                    <a:pt x="419" y="305"/>
                  </a:lnTo>
                  <a:lnTo>
                    <a:pt x="410" y="306"/>
                  </a:lnTo>
                  <a:lnTo>
                    <a:pt x="410" y="296"/>
                  </a:lnTo>
                  <a:lnTo>
                    <a:pt x="408" y="267"/>
                  </a:lnTo>
                  <a:lnTo>
                    <a:pt x="400" y="261"/>
                  </a:lnTo>
                  <a:lnTo>
                    <a:pt x="397" y="256"/>
                  </a:lnTo>
                  <a:lnTo>
                    <a:pt x="400" y="251"/>
                  </a:lnTo>
                  <a:lnTo>
                    <a:pt x="405" y="243"/>
                  </a:lnTo>
                  <a:lnTo>
                    <a:pt x="407" y="229"/>
                  </a:lnTo>
                  <a:lnTo>
                    <a:pt x="407" y="206"/>
                  </a:lnTo>
                  <a:lnTo>
                    <a:pt x="406" y="185"/>
                  </a:lnTo>
                  <a:lnTo>
                    <a:pt x="409" y="176"/>
                  </a:lnTo>
                  <a:lnTo>
                    <a:pt x="413" y="170"/>
                  </a:lnTo>
                  <a:lnTo>
                    <a:pt x="417" y="168"/>
                  </a:lnTo>
                  <a:lnTo>
                    <a:pt x="420" y="169"/>
                  </a:lnTo>
                  <a:lnTo>
                    <a:pt x="426" y="171"/>
                  </a:lnTo>
                  <a:lnTo>
                    <a:pt x="434" y="169"/>
                  </a:lnTo>
                  <a:lnTo>
                    <a:pt x="437" y="162"/>
                  </a:lnTo>
                  <a:lnTo>
                    <a:pt x="436" y="151"/>
                  </a:lnTo>
                  <a:lnTo>
                    <a:pt x="438" y="146"/>
                  </a:lnTo>
                  <a:lnTo>
                    <a:pt x="441" y="141"/>
                  </a:lnTo>
                  <a:lnTo>
                    <a:pt x="446" y="138"/>
                  </a:lnTo>
                  <a:lnTo>
                    <a:pt x="445" y="135"/>
                  </a:lnTo>
                  <a:lnTo>
                    <a:pt x="441" y="134"/>
                  </a:lnTo>
                  <a:lnTo>
                    <a:pt x="436" y="137"/>
                  </a:lnTo>
                  <a:lnTo>
                    <a:pt x="426" y="137"/>
                  </a:lnTo>
                  <a:lnTo>
                    <a:pt x="426" y="134"/>
                  </a:lnTo>
                  <a:lnTo>
                    <a:pt x="433" y="131"/>
                  </a:lnTo>
                  <a:lnTo>
                    <a:pt x="452" y="121"/>
                  </a:lnTo>
                  <a:lnTo>
                    <a:pt x="460" y="115"/>
                  </a:lnTo>
                  <a:lnTo>
                    <a:pt x="467" y="105"/>
                  </a:lnTo>
                  <a:lnTo>
                    <a:pt x="468" y="91"/>
                  </a:lnTo>
                  <a:lnTo>
                    <a:pt x="468" y="86"/>
                  </a:lnTo>
                  <a:lnTo>
                    <a:pt x="472" y="80"/>
                  </a:lnTo>
                  <a:lnTo>
                    <a:pt x="455" y="70"/>
                  </a:lnTo>
                  <a:lnTo>
                    <a:pt x="450" y="76"/>
                  </a:lnTo>
                  <a:lnTo>
                    <a:pt x="447" y="78"/>
                  </a:lnTo>
                  <a:lnTo>
                    <a:pt x="444" y="76"/>
                  </a:lnTo>
                  <a:lnTo>
                    <a:pt x="438" y="70"/>
                  </a:lnTo>
                  <a:lnTo>
                    <a:pt x="436" y="71"/>
                  </a:lnTo>
                  <a:lnTo>
                    <a:pt x="436" y="76"/>
                  </a:lnTo>
                  <a:lnTo>
                    <a:pt x="437" y="80"/>
                  </a:lnTo>
                  <a:lnTo>
                    <a:pt x="439" y="83"/>
                  </a:lnTo>
                  <a:lnTo>
                    <a:pt x="439" y="86"/>
                  </a:lnTo>
                  <a:lnTo>
                    <a:pt x="435" y="95"/>
                  </a:lnTo>
                  <a:lnTo>
                    <a:pt x="424" y="107"/>
                  </a:lnTo>
                  <a:lnTo>
                    <a:pt x="407" y="120"/>
                  </a:lnTo>
                  <a:lnTo>
                    <a:pt x="380" y="137"/>
                  </a:lnTo>
                  <a:lnTo>
                    <a:pt x="394" y="122"/>
                  </a:lnTo>
                  <a:lnTo>
                    <a:pt x="404" y="110"/>
                  </a:lnTo>
                  <a:lnTo>
                    <a:pt x="409" y="98"/>
                  </a:lnTo>
                  <a:lnTo>
                    <a:pt x="417" y="85"/>
                  </a:lnTo>
                  <a:lnTo>
                    <a:pt x="426" y="64"/>
                  </a:lnTo>
                  <a:lnTo>
                    <a:pt x="420" y="60"/>
                  </a:lnTo>
                  <a:lnTo>
                    <a:pt x="413" y="60"/>
                  </a:lnTo>
                  <a:lnTo>
                    <a:pt x="404" y="66"/>
                  </a:lnTo>
                  <a:lnTo>
                    <a:pt x="392" y="78"/>
                  </a:lnTo>
                  <a:lnTo>
                    <a:pt x="384" y="82"/>
                  </a:lnTo>
                  <a:lnTo>
                    <a:pt x="381" y="82"/>
                  </a:lnTo>
                  <a:lnTo>
                    <a:pt x="381" y="78"/>
                  </a:lnTo>
                  <a:lnTo>
                    <a:pt x="395" y="65"/>
                  </a:lnTo>
                  <a:lnTo>
                    <a:pt x="390" y="57"/>
                  </a:lnTo>
                  <a:lnTo>
                    <a:pt x="386" y="56"/>
                  </a:lnTo>
                  <a:lnTo>
                    <a:pt x="378" y="58"/>
                  </a:lnTo>
                  <a:lnTo>
                    <a:pt x="366" y="60"/>
                  </a:lnTo>
                  <a:lnTo>
                    <a:pt x="355" y="70"/>
                  </a:lnTo>
                  <a:lnTo>
                    <a:pt x="350" y="76"/>
                  </a:lnTo>
                  <a:lnTo>
                    <a:pt x="350" y="67"/>
                  </a:lnTo>
                  <a:lnTo>
                    <a:pt x="354" y="60"/>
                  </a:lnTo>
                  <a:lnTo>
                    <a:pt x="359" y="57"/>
                  </a:lnTo>
                  <a:lnTo>
                    <a:pt x="387" y="51"/>
                  </a:lnTo>
                  <a:lnTo>
                    <a:pt x="392" y="46"/>
                  </a:lnTo>
                  <a:lnTo>
                    <a:pt x="395" y="40"/>
                  </a:lnTo>
                  <a:lnTo>
                    <a:pt x="394" y="34"/>
                  </a:lnTo>
                  <a:lnTo>
                    <a:pt x="387" y="30"/>
                  </a:lnTo>
                  <a:lnTo>
                    <a:pt x="380" y="26"/>
                  </a:lnTo>
                  <a:lnTo>
                    <a:pt x="372" y="24"/>
                  </a:lnTo>
                  <a:lnTo>
                    <a:pt x="366" y="26"/>
                  </a:lnTo>
                  <a:lnTo>
                    <a:pt x="366" y="16"/>
                  </a:lnTo>
                  <a:lnTo>
                    <a:pt x="358" y="16"/>
                  </a:lnTo>
                  <a:lnTo>
                    <a:pt x="354" y="17"/>
                  </a:lnTo>
                  <a:lnTo>
                    <a:pt x="349" y="23"/>
                  </a:lnTo>
                  <a:lnTo>
                    <a:pt x="338" y="24"/>
                  </a:lnTo>
                  <a:lnTo>
                    <a:pt x="329" y="26"/>
                  </a:lnTo>
                  <a:lnTo>
                    <a:pt x="321" y="31"/>
                  </a:lnTo>
                  <a:lnTo>
                    <a:pt x="310" y="35"/>
                  </a:lnTo>
                  <a:lnTo>
                    <a:pt x="323" y="24"/>
                  </a:lnTo>
                  <a:lnTo>
                    <a:pt x="336" y="15"/>
                  </a:lnTo>
                  <a:lnTo>
                    <a:pt x="345" y="12"/>
                  </a:lnTo>
                  <a:lnTo>
                    <a:pt x="346" y="7"/>
                  </a:lnTo>
                  <a:lnTo>
                    <a:pt x="344" y="4"/>
                  </a:lnTo>
                  <a:lnTo>
                    <a:pt x="336" y="1"/>
                  </a:lnTo>
                  <a:lnTo>
                    <a:pt x="319" y="0"/>
                  </a:lnTo>
                  <a:lnTo>
                    <a:pt x="299" y="0"/>
                  </a:lnTo>
                  <a:lnTo>
                    <a:pt x="277" y="2"/>
                  </a:lnTo>
                  <a:lnTo>
                    <a:pt x="266" y="4"/>
                  </a:lnTo>
                  <a:lnTo>
                    <a:pt x="259" y="10"/>
                  </a:lnTo>
                  <a:lnTo>
                    <a:pt x="227" y="29"/>
                  </a:lnTo>
                  <a:lnTo>
                    <a:pt x="234" y="34"/>
                  </a:lnTo>
                  <a:lnTo>
                    <a:pt x="240" y="42"/>
                  </a:lnTo>
                  <a:lnTo>
                    <a:pt x="244" y="53"/>
                  </a:lnTo>
                  <a:lnTo>
                    <a:pt x="221" y="35"/>
                  </a:lnTo>
                  <a:lnTo>
                    <a:pt x="210" y="37"/>
                  </a:lnTo>
                  <a:lnTo>
                    <a:pt x="216" y="59"/>
                  </a:lnTo>
                  <a:lnTo>
                    <a:pt x="198" y="47"/>
                  </a:lnTo>
                  <a:lnTo>
                    <a:pt x="175" y="51"/>
                  </a:lnTo>
                  <a:lnTo>
                    <a:pt x="174" y="53"/>
                  </a:lnTo>
                  <a:lnTo>
                    <a:pt x="174" y="58"/>
                  </a:lnTo>
                  <a:lnTo>
                    <a:pt x="174" y="65"/>
                  </a:lnTo>
                  <a:lnTo>
                    <a:pt x="183" y="74"/>
                  </a:lnTo>
                  <a:lnTo>
                    <a:pt x="162" y="60"/>
                  </a:lnTo>
                  <a:lnTo>
                    <a:pt x="136" y="67"/>
                  </a:lnTo>
                  <a:lnTo>
                    <a:pt x="110" y="76"/>
                  </a:lnTo>
                </a:path>
              </a:pathLst>
            </a:custGeom>
            <a:grp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1" name="Freeform 233">
              <a:extLst>
                <a:ext uri="{FF2B5EF4-FFF2-40B4-BE49-F238E27FC236}">
                  <a16:creationId xmlns:a16="http://schemas.microsoft.com/office/drawing/2014/main" id="{9EB575EC-6380-8E98-9B42-232455E0A7B2}"/>
                </a:ext>
              </a:extLst>
            </p:cNvPr>
            <p:cNvSpPr>
              <a:spLocks/>
            </p:cNvSpPr>
            <p:nvPr/>
          </p:nvSpPr>
          <p:spPr bwMode="auto">
            <a:xfrm>
              <a:off x="2641" y="1363"/>
              <a:ext cx="23" cy="19"/>
            </a:xfrm>
            <a:custGeom>
              <a:avLst/>
              <a:gdLst/>
              <a:ahLst/>
              <a:cxnLst>
                <a:cxn ang="0">
                  <a:pos x="8" y="1"/>
                </a:cxn>
                <a:cxn ang="0">
                  <a:pos x="2" y="9"/>
                </a:cxn>
                <a:cxn ang="0">
                  <a:pos x="0" y="13"/>
                </a:cxn>
                <a:cxn ang="0">
                  <a:pos x="1" y="18"/>
                </a:cxn>
                <a:cxn ang="0">
                  <a:pos x="19" y="18"/>
                </a:cxn>
                <a:cxn ang="0">
                  <a:pos x="22" y="10"/>
                </a:cxn>
                <a:cxn ang="0">
                  <a:pos x="20" y="1"/>
                </a:cxn>
                <a:cxn ang="0">
                  <a:pos x="18" y="0"/>
                </a:cxn>
                <a:cxn ang="0">
                  <a:pos x="13" y="3"/>
                </a:cxn>
                <a:cxn ang="0">
                  <a:pos x="8" y="1"/>
                </a:cxn>
              </a:cxnLst>
              <a:rect l="0" t="0" r="r" b="b"/>
              <a:pathLst>
                <a:path w="23" h="19">
                  <a:moveTo>
                    <a:pt x="8" y="1"/>
                  </a:moveTo>
                  <a:lnTo>
                    <a:pt x="2" y="9"/>
                  </a:lnTo>
                  <a:lnTo>
                    <a:pt x="0" y="13"/>
                  </a:lnTo>
                  <a:lnTo>
                    <a:pt x="1" y="18"/>
                  </a:lnTo>
                  <a:lnTo>
                    <a:pt x="19" y="18"/>
                  </a:lnTo>
                  <a:lnTo>
                    <a:pt x="22" y="10"/>
                  </a:lnTo>
                  <a:lnTo>
                    <a:pt x="20" y="1"/>
                  </a:lnTo>
                  <a:lnTo>
                    <a:pt x="18" y="0"/>
                  </a:lnTo>
                  <a:lnTo>
                    <a:pt x="13" y="3"/>
                  </a:lnTo>
                  <a:lnTo>
                    <a:pt x="8" y="1"/>
                  </a:lnTo>
                </a:path>
              </a:pathLst>
            </a:custGeom>
            <a:grp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2" name="Freeform 234">
              <a:extLst>
                <a:ext uri="{FF2B5EF4-FFF2-40B4-BE49-F238E27FC236}">
                  <a16:creationId xmlns:a16="http://schemas.microsoft.com/office/drawing/2014/main" id="{6E532EEA-BD77-E5B3-0884-5AE11151D414}"/>
                </a:ext>
              </a:extLst>
            </p:cNvPr>
            <p:cNvSpPr>
              <a:spLocks/>
            </p:cNvSpPr>
            <p:nvPr/>
          </p:nvSpPr>
          <p:spPr bwMode="auto">
            <a:xfrm>
              <a:off x="2615" y="1411"/>
              <a:ext cx="21" cy="22"/>
            </a:xfrm>
            <a:custGeom>
              <a:avLst/>
              <a:gdLst/>
              <a:ahLst/>
              <a:cxnLst>
                <a:cxn ang="0">
                  <a:pos x="14" y="0"/>
                </a:cxn>
                <a:cxn ang="0">
                  <a:pos x="10" y="0"/>
                </a:cxn>
                <a:cxn ang="0">
                  <a:pos x="4" y="4"/>
                </a:cxn>
                <a:cxn ang="0">
                  <a:pos x="0" y="12"/>
                </a:cxn>
                <a:cxn ang="0">
                  <a:pos x="2" y="16"/>
                </a:cxn>
                <a:cxn ang="0">
                  <a:pos x="7" y="16"/>
                </a:cxn>
                <a:cxn ang="0">
                  <a:pos x="12" y="21"/>
                </a:cxn>
                <a:cxn ang="0">
                  <a:pos x="14" y="21"/>
                </a:cxn>
                <a:cxn ang="0">
                  <a:pos x="18" y="16"/>
                </a:cxn>
                <a:cxn ang="0">
                  <a:pos x="20" y="9"/>
                </a:cxn>
                <a:cxn ang="0">
                  <a:pos x="20" y="3"/>
                </a:cxn>
                <a:cxn ang="0">
                  <a:pos x="14" y="0"/>
                </a:cxn>
              </a:cxnLst>
              <a:rect l="0" t="0" r="r" b="b"/>
              <a:pathLst>
                <a:path w="21" h="22">
                  <a:moveTo>
                    <a:pt x="14" y="0"/>
                  </a:moveTo>
                  <a:lnTo>
                    <a:pt x="10" y="0"/>
                  </a:lnTo>
                  <a:lnTo>
                    <a:pt x="4" y="4"/>
                  </a:lnTo>
                  <a:lnTo>
                    <a:pt x="0" y="12"/>
                  </a:lnTo>
                  <a:lnTo>
                    <a:pt x="2" y="16"/>
                  </a:lnTo>
                  <a:lnTo>
                    <a:pt x="7" y="16"/>
                  </a:lnTo>
                  <a:lnTo>
                    <a:pt x="12" y="21"/>
                  </a:lnTo>
                  <a:lnTo>
                    <a:pt x="14" y="21"/>
                  </a:lnTo>
                  <a:lnTo>
                    <a:pt x="18" y="16"/>
                  </a:lnTo>
                  <a:lnTo>
                    <a:pt x="20" y="9"/>
                  </a:lnTo>
                  <a:lnTo>
                    <a:pt x="20" y="3"/>
                  </a:lnTo>
                  <a:lnTo>
                    <a:pt x="14" y="0"/>
                  </a:lnTo>
                </a:path>
              </a:pathLst>
            </a:custGeom>
            <a:grp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463" name="Freeform 236">
            <a:extLst>
              <a:ext uri="{FF2B5EF4-FFF2-40B4-BE49-F238E27FC236}">
                <a16:creationId xmlns:a16="http://schemas.microsoft.com/office/drawing/2014/main" id="{38E4639B-7A9A-8EF0-A106-30A403CADA53}"/>
              </a:ext>
            </a:extLst>
          </p:cNvPr>
          <p:cNvSpPr>
            <a:spLocks/>
          </p:cNvSpPr>
          <p:nvPr/>
        </p:nvSpPr>
        <p:spPr bwMode="auto">
          <a:xfrm>
            <a:off x="3410068" y="1566961"/>
            <a:ext cx="609485" cy="758284"/>
          </a:xfrm>
          <a:custGeom>
            <a:avLst/>
            <a:gdLst/>
            <a:ahLst/>
            <a:cxnLst>
              <a:cxn ang="0">
                <a:pos x="100" y="121"/>
              </a:cxn>
              <a:cxn ang="0">
                <a:pos x="112" y="124"/>
              </a:cxn>
              <a:cxn ang="0">
                <a:pos x="148" y="140"/>
              </a:cxn>
              <a:cxn ang="0">
                <a:pos x="155" y="147"/>
              </a:cxn>
              <a:cxn ang="0">
                <a:pos x="168" y="174"/>
              </a:cxn>
              <a:cxn ang="0">
                <a:pos x="161" y="217"/>
              </a:cxn>
              <a:cxn ang="0">
                <a:pos x="146" y="236"/>
              </a:cxn>
              <a:cxn ang="0">
                <a:pos x="129" y="235"/>
              </a:cxn>
              <a:cxn ang="0">
                <a:pos x="118" y="250"/>
              </a:cxn>
              <a:cxn ang="0">
                <a:pos x="145" y="264"/>
              </a:cxn>
              <a:cxn ang="0">
                <a:pos x="155" y="254"/>
              </a:cxn>
              <a:cxn ang="0">
                <a:pos x="187" y="282"/>
              </a:cxn>
              <a:cxn ang="0">
                <a:pos x="212" y="299"/>
              </a:cxn>
              <a:cxn ang="0">
                <a:pos x="232" y="316"/>
              </a:cxn>
              <a:cxn ang="0">
                <a:pos x="233" y="296"/>
              </a:cxn>
              <a:cxn ang="0">
                <a:pos x="220" y="284"/>
              </a:cxn>
              <a:cxn ang="0">
                <a:pos x="239" y="287"/>
              </a:cxn>
              <a:cxn ang="0">
                <a:pos x="258" y="304"/>
              </a:cxn>
              <a:cxn ang="0">
                <a:pos x="268" y="291"/>
              </a:cxn>
              <a:cxn ang="0">
                <a:pos x="256" y="265"/>
              </a:cxn>
              <a:cxn ang="0">
                <a:pos x="237" y="255"/>
              </a:cxn>
              <a:cxn ang="0">
                <a:pos x="225" y="239"/>
              </a:cxn>
              <a:cxn ang="0">
                <a:pos x="223" y="209"/>
              </a:cxn>
              <a:cxn ang="0">
                <a:pos x="235" y="209"/>
              </a:cxn>
              <a:cxn ang="0">
                <a:pos x="249" y="245"/>
              </a:cxn>
              <a:cxn ang="0">
                <a:pos x="265" y="242"/>
              </a:cxn>
              <a:cxn ang="0">
                <a:pos x="287" y="232"/>
              </a:cxn>
              <a:cxn ang="0">
                <a:pos x="296" y="218"/>
              </a:cxn>
              <a:cxn ang="0">
                <a:pos x="287" y="213"/>
              </a:cxn>
              <a:cxn ang="0">
                <a:pos x="296" y="204"/>
              </a:cxn>
              <a:cxn ang="0">
                <a:pos x="287" y="195"/>
              </a:cxn>
              <a:cxn ang="0">
                <a:pos x="274" y="199"/>
              </a:cxn>
              <a:cxn ang="0">
                <a:pos x="269" y="184"/>
              </a:cxn>
              <a:cxn ang="0">
                <a:pos x="234" y="164"/>
              </a:cxn>
              <a:cxn ang="0">
                <a:pos x="222" y="160"/>
              </a:cxn>
              <a:cxn ang="0">
                <a:pos x="235" y="147"/>
              </a:cxn>
              <a:cxn ang="0">
                <a:pos x="235" y="134"/>
              </a:cxn>
              <a:cxn ang="0">
                <a:pos x="235" y="125"/>
              </a:cxn>
              <a:cxn ang="0">
                <a:pos x="225" y="114"/>
              </a:cxn>
              <a:cxn ang="0">
                <a:pos x="210" y="96"/>
              </a:cxn>
              <a:cxn ang="0">
                <a:pos x="200" y="92"/>
              </a:cxn>
              <a:cxn ang="0">
                <a:pos x="191" y="89"/>
              </a:cxn>
              <a:cxn ang="0">
                <a:pos x="190" y="75"/>
              </a:cxn>
              <a:cxn ang="0">
                <a:pos x="172" y="73"/>
              </a:cxn>
              <a:cxn ang="0">
                <a:pos x="142" y="47"/>
              </a:cxn>
              <a:cxn ang="0">
                <a:pos x="106" y="44"/>
              </a:cxn>
              <a:cxn ang="0">
                <a:pos x="86" y="38"/>
              </a:cxn>
              <a:cxn ang="0">
                <a:pos x="91" y="7"/>
              </a:cxn>
              <a:cxn ang="0">
                <a:pos x="66" y="11"/>
              </a:cxn>
              <a:cxn ang="0">
                <a:pos x="61" y="56"/>
              </a:cxn>
              <a:cxn ang="0">
                <a:pos x="76" y="89"/>
              </a:cxn>
              <a:cxn ang="0">
                <a:pos x="52" y="58"/>
              </a:cxn>
              <a:cxn ang="0">
                <a:pos x="50" y="15"/>
              </a:cxn>
              <a:cxn ang="0">
                <a:pos x="49" y="0"/>
              </a:cxn>
              <a:cxn ang="0">
                <a:pos x="19" y="13"/>
              </a:cxn>
              <a:cxn ang="0">
                <a:pos x="2" y="55"/>
              </a:cxn>
              <a:cxn ang="0">
                <a:pos x="4" y="67"/>
              </a:cxn>
              <a:cxn ang="0">
                <a:pos x="24" y="106"/>
              </a:cxn>
              <a:cxn ang="0">
                <a:pos x="34" y="106"/>
              </a:cxn>
              <a:cxn ang="0">
                <a:pos x="66" y="120"/>
              </a:cxn>
            </a:cxnLst>
            <a:rect l="0" t="0" r="r" b="b"/>
            <a:pathLst>
              <a:path w="300" h="317">
                <a:moveTo>
                  <a:pt x="86" y="122"/>
                </a:moveTo>
                <a:lnTo>
                  <a:pt x="100" y="123"/>
                </a:lnTo>
                <a:lnTo>
                  <a:pt x="100" y="121"/>
                </a:lnTo>
                <a:lnTo>
                  <a:pt x="101" y="120"/>
                </a:lnTo>
                <a:lnTo>
                  <a:pt x="104" y="122"/>
                </a:lnTo>
                <a:lnTo>
                  <a:pt x="112" y="124"/>
                </a:lnTo>
                <a:lnTo>
                  <a:pt x="123" y="128"/>
                </a:lnTo>
                <a:lnTo>
                  <a:pt x="145" y="137"/>
                </a:lnTo>
                <a:lnTo>
                  <a:pt x="148" y="140"/>
                </a:lnTo>
                <a:lnTo>
                  <a:pt x="149" y="142"/>
                </a:lnTo>
                <a:lnTo>
                  <a:pt x="146" y="147"/>
                </a:lnTo>
                <a:lnTo>
                  <a:pt x="155" y="147"/>
                </a:lnTo>
                <a:lnTo>
                  <a:pt x="160" y="148"/>
                </a:lnTo>
                <a:lnTo>
                  <a:pt x="165" y="155"/>
                </a:lnTo>
                <a:lnTo>
                  <a:pt x="168" y="174"/>
                </a:lnTo>
                <a:lnTo>
                  <a:pt x="168" y="191"/>
                </a:lnTo>
                <a:lnTo>
                  <a:pt x="161" y="206"/>
                </a:lnTo>
                <a:lnTo>
                  <a:pt x="161" y="217"/>
                </a:lnTo>
                <a:lnTo>
                  <a:pt x="159" y="224"/>
                </a:lnTo>
                <a:lnTo>
                  <a:pt x="152" y="232"/>
                </a:lnTo>
                <a:lnTo>
                  <a:pt x="146" y="236"/>
                </a:lnTo>
                <a:lnTo>
                  <a:pt x="140" y="237"/>
                </a:lnTo>
                <a:lnTo>
                  <a:pt x="135" y="236"/>
                </a:lnTo>
                <a:lnTo>
                  <a:pt x="129" y="235"/>
                </a:lnTo>
                <a:lnTo>
                  <a:pt x="122" y="238"/>
                </a:lnTo>
                <a:lnTo>
                  <a:pt x="117" y="247"/>
                </a:lnTo>
                <a:lnTo>
                  <a:pt x="118" y="250"/>
                </a:lnTo>
                <a:lnTo>
                  <a:pt x="121" y="256"/>
                </a:lnTo>
                <a:lnTo>
                  <a:pt x="130" y="262"/>
                </a:lnTo>
                <a:lnTo>
                  <a:pt x="145" y="264"/>
                </a:lnTo>
                <a:lnTo>
                  <a:pt x="153" y="259"/>
                </a:lnTo>
                <a:lnTo>
                  <a:pt x="157" y="256"/>
                </a:lnTo>
                <a:lnTo>
                  <a:pt x="155" y="254"/>
                </a:lnTo>
                <a:lnTo>
                  <a:pt x="172" y="272"/>
                </a:lnTo>
                <a:lnTo>
                  <a:pt x="186" y="274"/>
                </a:lnTo>
                <a:lnTo>
                  <a:pt x="187" y="282"/>
                </a:lnTo>
                <a:lnTo>
                  <a:pt x="194" y="290"/>
                </a:lnTo>
                <a:lnTo>
                  <a:pt x="206" y="296"/>
                </a:lnTo>
                <a:lnTo>
                  <a:pt x="212" y="299"/>
                </a:lnTo>
                <a:lnTo>
                  <a:pt x="218" y="302"/>
                </a:lnTo>
                <a:lnTo>
                  <a:pt x="222" y="308"/>
                </a:lnTo>
                <a:lnTo>
                  <a:pt x="232" y="316"/>
                </a:lnTo>
                <a:lnTo>
                  <a:pt x="238" y="316"/>
                </a:lnTo>
                <a:lnTo>
                  <a:pt x="239" y="308"/>
                </a:lnTo>
                <a:lnTo>
                  <a:pt x="233" y="296"/>
                </a:lnTo>
                <a:lnTo>
                  <a:pt x="229" y="290"/>
                </a:lnTo>
                <a:lnTo>
                  <a:pt x="223" y="286"/>
                </a:lnTo>
                <a:lnTo>
                  <a:pt x="220" y="284"/>
                </a:lnTo>
                <a:lnTo>
                  <a:pt x="220" y="282"/>
                </a:lnTo>
                <a:lnTo>
                  <a:pt x="225" y="282"/>
                </a:lnTo>
                <a:lnTo>
                  <a:pt x="239" y="287"/>
                </a:lnTo>
                <a:lnTo>
                  <a:pt x="251" y="293"/>
                </a:lnTo>
                <a:lnTo>
                  <a:pt x="257" y="301"/>
                </a:lnTo>
                <a:lnTo>
                  <a:pt x="258" y="304"/>
                </a:lnTo>
                <a:lnTo>
                  <a:pt x="262" y="304"/>
                </a:lnTo>
                <a:lnTo>
                  <a:pt x="264" y="301"/>
                </a:lnTo>
                <a:lnTo>
                  <a:pt x="268" y="291"/>
                </a:lnTo>
                <a:lnTo>
                  <a:pt x="269" y="282"/>
                </a:lnTo>
                <a:lnTo>
                  <a:pt x="264" y="275"/>
                </a:lnTo>
                <a:lnTo>
                  <a:pt x="256" y="265"/>
                </a:lnTo>
                <a:lnTo>
                  <a:pt x="247" y="258"/>
                </a:lnTo>
                <a:lnTo>
                  <a:pt x="242" y="256"/>
                </a:lnTo>
                <a:lnTo>
                  <a:pt x="237" y="255"/>
                </a:lnTo>
                <a:lnTo>
                  <a:pt x="235" y="247"/>
                </a:lnTo>
                <a:lnTo>
                  <a:pt x="230" y="245"/>
                </a:lnTo>
                <a:lnTo>
                  <a:pt x="225" y="239"/>
                </a:lnTo>
                <a:lnTo>
                  <a:pt x="224" y="228"/>
                </a:lnTo>
                <a:lnTo>
                  <a:pt x="222" y="217"/>
                </a:lnTo>
                <a:lnTo>
                  <a:pt x="223" y="209"/>
                </a:lnTo>
                <a:lnTo>
                  <a:pt x="225" y="206"/>
                </a:lnTo>
                <a:lnTo>
                  <a:pt x="229" y="205"/>
                </a:lnTo>
                <a:lnTo>
                  <a:pt x="235" y="209"/>
                </a:lnTo>
                <a:lnTo>
                  <a:pt x="238" y="214"/>
                </a:lnTo>
                <a:lnTo>
                  <a:pt x="242" y="224"/>
                </a:lnTo>
                <a:lnTo>
                  <a:pt x="249" y="245"/>
                </a:lnTo>
                <a:lnTo>
                  <a:pt x="252" y="247"/>
                </a:lnTo>
                <a:lnTo>
                  <a:pt x="257" y="247"/>
                </a:lnTo>
                <a:lnTo>
                  <a:pt x="265" y="242"/>
                </a:lnTo>
                <a:lnTo>
                  <a:pt x="274" y="237"/>
                </a:lnTo>
                <a:lnTo>
                  <a:pt x="282" y="233"/>
                </a:lnTo>
                <a:lnTo>
                  <a:pt x="287" y="232"/>
                </a:lnTo>
                <a:lnTo>
                  <a:pt x="295" y="229"/>
                </a:lnTo>
                <a:lnTo>
                  <a:pt x="299" y="226"/>
                </a:lnTo>
                <a:lnTo>
                  <a:pt x="296" y="218"/>
                </a:lnTo>
                <a:lnTo>
                  <a:pt x="290" y="217"/>
                </a:lnTo>
                <a:lnTo>
                  <a:pt x="287" y="215"/>
                </a:lnTo>
                <a:lnTo>
                  <a:pt x="287" y="213"/>
                </a:lnTo>
                <a:lnTo>
                  <a:pt x="297" y="210"/>
                </a:lnTo>
                <a:lnTo>
                  <a:pt x="297" y="206"/>
                </a:lnTo>
                <a:lnTo>
                  <a:pt x="296" y="204"/>
                </a:lnTo>
                <a:lnTo>
                  <a:pt x="292" y="202"/>
                </a:lnTo>
                <a:lnTo>
                  <a:pt x="291" y="197"/>
                </a:lnTo>
                <a:lnTo>
                  <a:pt x="287" y="195"/>
                </a:lnTo>
                <a:lnTo>
                  <a:pt x="283" y="196"/>
                </a:lnTo>
                <a:lnTo>
                  <a:pt x="277" y="199"/>
                </a:lnTo>
                <a:lnTo>
                  <a:pt x="274" y="199"/>
                </a:lnTo>
                <a:lnTo>
                  <a:pt x="273" y="195"/>
                </a:lnTo>
                <a:lnTo>
                  <a:pt x="273" y="190"/>
                </a:lnTo>
                <a:lnTo>
                  <a:pt x="269" y="184"/>
                </a:lnTo>
                <a:lnTo>
                  <a:pt x="263" y="179"/>
                </a:lnTo>
                <a:lnTo>
                  <a:pt x="245" y="174"/>
                </a:lnTo>
                <a:lnTo>
                  <a:pt x="234" y="164"/>
                </a:lnTo>
                <a:lnTo>
                  <a:pt x="226" y="166"/>
                </a:lnTo>
                <a:lnTo>
                  <a:pt x="222" y="165"/>
                </a:lnTo>
                <a:lnTo>
                  <a:pt x="222" y="160"/>
                </a:lnTo>
                <a:lnTo>
                  <a:pt x="224" y="156"/>
                </a:lnTo>
                <a:lnTo>
                  <a:pt x="225" y="147"/>
                </a:lnTo>
                <a:lnTo>
                  <a:pt x="235" y="147"/>
                </a:lnTo>
                <a:lnTo>
                  <a:pt x="238" y="142"/>
                </a:lnTo>
                <a:lnTo>
                  <a:pt x="238" y="139"/>
                </a:lnTo>
                <a:lnTo>
                  <a:pt x="235" y="134"/>
                </a:lnTo>
                <a:lnTo>
                  <a:pt x="234" y="131"/>
                </a:lnTo>
                <a:lnTo>
                  <a:pt x="234" y="128"/>
                </a:lnTo>
                <a:lnTo>
                  <a:pt x="235" y="125"/>
                </a:lnTo>
                <a:lnTo>
                  <a:pt x="236" y="119"/>
                </a:lnTo>
                <a:lnTo>
                  <a:pt x="234" y="115"/>
                </a:lnTo>
                <a:lnTo>
                  <a:pt x="225" y="114"/>
                </a:lnTo>
                <a:lnTo>
                  <a:pt x="224" y="102"/>
                </a:lnTo>
                <a:lnTo>
                  <a:pt x="219" y="101"/>
                </a:lnTo>
                <a:lnTo>
                  <a:pt x="210" y="96"/>
                </a:lnTo>
                <a:lnTo>
                  <a:pt x="209" y="92"/>
                </a:lnTo>
                <a:lnTo>
                  <a:pt x="206" y="89"/>
                </a:lnTo>
                <a:lnTo>
                  <a:pt x="200" y="92"/>
                </a:lnTo>
                <a:lnTo>
                  <a:pt x="194" y="94"/>
                </a:lnTo>
                <a:lnTo>
                  <a:pt x="190" y="94"/>
                </a:lnTo>
                <a:lnTo>
                  <a:pt x="191" y="89"/>
                </a:lnTo>
                <a:lnTo>
                  <a:pt x="194" y="82"/>
                </a:lnTo>
                <a:lnTo>
                  <a:pt x="192" y="77"/>
                </a:lnTo>
                <a:lnTo>
                  <a:pt x="190" y="75"/>
                </a:lnTo>
                <a:lnTo>
                  <a:pt x="185" y="75"/>
                </a:lnTo>
                <a:lnTo>
                  <a:pt x="179" y="76"/>
                </a:lnTo>
                <a:lnTo>
                  <a:pt x="172" y="73"/>
                </a:lnTo>
                <a:lnTo>
                  <a:pt x="162" y="60"/>
                </a:lnTo>
                <a:lnTo>
                  <a:pt x="155" y="51"/>
                </a:lnTo>
                <a:lnTo>
                  <a:pt x="142" y="47"/>
                </a:lnTo>
                <a:lnTo>
                  <a:pt x="122" y="44"/>
                </a:lnTo>
                <a:lnTo>
                  <a:pt x="113" y="47"/>
                </a:lnTo>
                <a:lnTo>
                  <a:pt x="106" y="44"/>
                </a:lnTo>
                <a:lnTo>
                  <a:pt x="100" y="38"/>
                </a:lnTo>
                <a:lnTo>
                  <a:pt x="83" y="42"/>
                </a:lnTo>
                <a:lnTo>
                  <a:pt x="86" y="38"/>
                </a:lnTo>
                <a:lnTo>
                  <a:pt x="89" y="26"/>
                </a:lnTo>
                <a:lnTo>
                  <a:pt x="91" y="15"/>
                </a:lnTo>
                <a:lnTo>
                  <a:pt x="91" y="7"/>
                </a:lnTo>
                <a:lnTo>
                  <a:pt x="86" y="3"/>
                </a:lnTo>
                <a:lnTo>
                  <a:pt x="76" y="5"/>
                </a:lnTo>
                <a:lnTo>
                  <a:pt x="66" y="11"/>
                </a:lnTo>
                <a:lnTo>
                  <a:pt x="60" y="22"/>
                </a:lnTo>
                <a:lnTo>
                  <a:pt x="58" y="34"/>
                </a:lnTo>
                <a:lnTo>
                  <a:pt x="61" y="56"/>
                </a:lnTo>
                <a:lnTo>
                  <a:pt x="76" y="76"/>
                </a:lnTo>
                <a:lnTo>
                  <a:pt x="78" y="85"/>
                </a:lnTo>
                <a:lnTo>
                  <a:pt x="76" y="89"/>
                </a:lnTo>
                <a:lnTo>
                  <a:pt x="73" y="89"/>
                </a:lnTo>
                <a:lnTo>
                  <a:pt x="61" y="75"/>
                </a:lnTo>
                <a:lnTo>
                  <a:pt x="52" y="58"/>
                </a:lnTo>
                <a:lnTo>
                  <a:pt x="45" y="35"/>
                </a:lnTo>
                <a:lnTo>
                  <a:pt x="47" y="26"/>
                </a:lnTo>
                <a:lnTo>
                  <a:pt x="50" y="15"/>
                </a:lnTo>
                <a:lnTo>
                  <a:pt x="55" y="3"/>
                </a:lnTo>
                <a:lnTo>
                  <a:pt x="54" y="2"/>
                </a:lnTo>
                <a:lnTo>
                  <a:pt x="49" y="0"/>
                </a:lnTo>
                <a:lnTo>
                  <a:pt x="43" y="0"/>
                </a:lnTo>
                <a:lnTo>
                  <a:pt x="36" y="2"/>
                </a:lnTo>
                <a:lnTo>
                  <a:pt x="19" y="13"/>
                </a:lnTo>
                <a:lnTo>
                  <a:pt x="11" y="28"/>
                </a:lnTo>
                <a:lnTo>
                  <a:pt x="4" y="41"/>
                </a:lnTo>
                <a:lnTo>
                  <a:pt x="2" y="55"/>
                </a:lnTo>
                <a:lnTo>
                  <a:pt x="0" y="57"/>
                </a:lnTo>
                <a:lnTo>
                  <a:pt x="1" y="61"/>
                </a:lnTo>
                <a:lnTo>
                  <a:pt x="4" y="67"/>
                </a:lnTo>
                <a:lnTo>
                  <a:pt x="16" y="83"/>
                </a:lnTo>
                <a:lnTo>
                  <a:pt x="26" y="102"/>
                </a:lnTo>
                <a:lnTo>
                  <a:pt x="24" y="106"/>
                </a:lnTo>
                <a:lnTo>
                  <a:pt x="27" y="110"/>
                </a:lnTo>
                <a:lnTo>
                  <a:pt x="30" y="107"/>
                </a:lnTo>
                <a:lnTo>
                  <a:pt x="34" y="106"/>
                </a:lnTo>
                <a:lnTo>
                  <a:pt x="39" y="109"/>
                </a:lnTo>
                <a:lnTo>
                  <a:pt x="52" y="115"/>
                </a:lnTo>
                <a:lnTo>
                  <a:pt x="66" y="120"/>
                </a:lnTo>
                <a:lnTo>
                  <a:pt x="86" y="12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4" name="Freeform 237">
            <a:extLst>
              <a:ext uri="{FF2B5EF4-FFF2-40B4-BE49-F238E27FC236}">
                <a16:creationId xmlns:a16="http://schemas.microsoft.com/office/drawing/2014/main" id="{A4DDF838-BA31-C001-8358-944741CB4F9B}"/>
              </a:ext>
            </a:extLst>
          </p:cNvPr>
          <p:cNvSpPr>
            <a:spLocks/>
          </p:cNvSpPr>
          <p:nvPr/>
        </p:nvSpPr>
        <p:spPr bwMode="auto">
          <a:xfrm>
            <a:off x="3271981" y="2129225"/>
            <a:ext cx="176179" cy="141856"/>
          </a:xfrm>
          <a:custGeom>
            <a:avLst/>
            <a:gdLst/>
            <a:ahLst/>
            <a:cxnLst>
              <a:cxn ang="0">
                <a:pos x="5" y="35"/>
              </a:cxn>
              <a:cxn ang="0">
                <a:pos x="0" y="44"/>
              </a:cxn>
              <a:cxn ang="0">
                <a:pos x="10" y="43"/>
              </a:cxn>
              <a:cxn ang="0">
                <a:pos x="15" y="44"/>
              </a:cxn>
              <a:cxn ang="0">
                <a:pos x="16" y="50"/>
              </a:cxn>
              <a:cxn ang="0">
                <a:pos x="21" y="54"/>
              </a:cxn>
              <a:cxn ang="0">
                <a:pos x="29" y="58"/>
              </a:cxn>
              <a:cxn ang="0">
                <a:pos x="35" y="54"/>
              </a:cxn>
              <a:cxn ang="0">
                <a:pos x="58" y="43"/>
              </a:cxn>
              <a:cxn ang="0">
                <a:pos x="77" y="47"/>
              </a:cxn>
              <a:cxn ang="0">
                <a:pos x="86" y="41"/>
              </a:cxn>
              <a:cxn ang="0">
                <a:pos x="79" y="34"/>
              </a:cxn>
              <a:cxn ang="0">
                <a:pos x="73" y="27"/>
              </a:cxn>
              <a:cxn ang="0">
                <a:pos x="64" y="23"/>
              </a:cxn>
              <a:cxn ang="0">
                <a:pos x="54" y="16"/>
              </a:cxn>
              <a:cxn ang="0">
                <a:pos x="45" y="11"/>
              </a:cxn>
              <a:cxn ang="0">
                <a:pos x="35" y="10"/>
              </a:cxn>
              <a:cxn ang="0">
                <a:pos x="34" y="0"/>
              </a:cxn>
              <a:cxn ang="0">
                <a:pos x="23" y="13"/>
              </a:cxn>
              <a:cxn ang="0">
                <a:pos x="19" y="13"/>
              </a:cxn>
              <a:cxn ang="0">
                <a:pos x="13" y="17"/>
              </a:cxn>
              <a:cxn ang="0">
                <a:pos x="6" y="23"/>
              </a:cxn>
              <a:cxn ang="0">
                <a:pos x="5" y="35"/>
              </a:cxn>
            </a:cxnLst>
            <a:rect l="0" t="0" r="r" b="b"/>
            <a:pathLst>
              <a:path w="87" h="59">
                <a:moveTo>
                  <a:pt x="5" y="35"/>
                </a:moveTo>
                <a:lnTo>
                  <a:pt x="0" y="44"/>
                </a:lnTo>
                <a:lnTo>
                  <a:pt x="10" y="43"/>
                </a:lnTo>
                <a:lnTo>
                  <a:pt x="15" y="44"/>
                </a:lnTo>
                <a:lnTo>
                  <a:pt x="16" y="50"/>
                </a:lnTo>
                <a:lnTo>
                  <a:pt x="21" y="54"/>
                </a:lnTo>
                <a:lnTo>
                  <a:pt x="29" y="58"/>
                </a:lnTo>
                <a:lnTo>
                  <a:pt x="35" y="54"/>
                </a:lnTo>
                <a:lnTo>
                  <a:pt x="58" y="43"/>
                </a:lnTo>
                <a:lnTo>
                  <a:pt x="77" y="47"/>
                </a:lnTo>
                <a:lnTo>
                  <a:pt x="86" y="41"/>
                </a:lnTo>
                <a:lnTo>
                  <a:pt x="79" y="34"/>
                </a:lnTo>
                <a:lnTo>
                  <a:pt x="73" y="27"/>
                </a:lnTo>
                <a:lnTo>
                  <a:pt x="64" y="23"/>
                </a:lnTo>
                <a:lnTo>
                  <a:pt x="54" y="16"/>
                </a:lnTo>
                <a:lnTo>
                  <a:pt x="45" y="11"/>
                </a:lnTo>
                <a:lnTo>
                  <a:pt x="35" y="10"/>
                </a:lnTo>
                <a:lnTo>
                  <a:pt x="34" y="0"/>
                </a:lnTo>
                <a:lnTo>
                  <a:pt x="23" y="13"/>
                </a:lnTo>
                <a:lnTo>
                  <a:pt x="19" y="13"/>
                </a:lnTo>
                <a:lnTo>
                  <a:pt x="13" y="17"/>
                </a:lnTo>
                <a:lnTo>
                  <a:pt x="6" y="23"/>
                </a:lnTo>
                <a:lnTo>
                  <a:pt x="5" y="35"/>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5" name="Freeform 239">
            <a:extLst>
              <a:ext uri="{FF2B5EF4-FFF2-40B4-BE49-F238E27FC236}">
                <a16:creationId xmlns:a16="http://schemas.microsoft.com/office/drawing/2014/main" id="{F29E381A-FC39-7E3D-9535-7751B25DA2DA}"/>
              </a:ext>
            </a:extLst>
          </p:cNvPr>
          <p:cNvSpPr>
            <a:spLocks/>
          </p:cNvSpPr>
          <p:nvPr/>
        </p:nvSpPr>
        <p:spPr bwMode="auto">
          <a:xfrm>
            <a:off x="2831534" y="1358046"/>
            <a:ext cx="183321" cy="291449"/>
          </a:xfrm>
          <a:custGeom>
            <a:avLst/>
            <a:gdLst/>
            <a:ahLst/>
            <a:cxnLst>
              <a:cxn ang="0">
                <a:pos x="14" y="47"/>
              </a:cxn>
              <a:cxn ang="0">
                <a:pos x="4" y="44"/>
              </a:cxn>
              <a:cxn ang="0">
                <a:pos x="2" y="45"/>
              </a:cxn>
              <a:cxn ang="0">
                <a:pos x="0" y="49"/>
              </a:cxn>
              <a:cxn ang="0">
                <a:pos x="0" y="61"/>
              </a:cxn>
              <a:cxn ang="0">
                <a:pos x="4" y="71"/>
              </a:cxn>
              <a:cxn ang="0">
                <a:pos x="11" y="80"/>
              </a:cxn>
              <a:cxn ang="0">
                <a:pos x="22" y="86"/>
              </a:cxn>
              <a:cxn ang="0">
                <a:pos x="25" y="89"/>
              </a:cxn>
              <a:cxn ang="0">
                <a:pos x="33" y="101"/>
              </a:cxn>
              <a:cxn ang="0">
                <a:pos x="34" y="105"/>
              </a:cxn>
              <a:cxn ang="0">
                <a:pos x="38" y="114"/>
              </a:cxn>
              <a:cxn ang="0">
                <a:pos x="50" y="121"/>
              </a:cxn>
              <a:cxn ang="0">
                <a:pos x="67" y="119"/>
              </a:cxn>
              <a:cxn ang="0">
                <a:pos x="76" y="116"/>
              </a:cxn>
              <a:cxn ang="0">
                <a:pos x="89" y="103"/>
              </a:cxn>
              <a:cxn ang="0">
                <a:pos x="89" y="87"/>
              </a:cxn>
              <a:cxn ang="0">
                <a:pos x="87" y="75"/>
              </a:cxn>
              <a:cxn ang="0">
                <a:pos x="85" y="67"/>
              </a:cxn>
              <a:cxn ang="0">
                <a:pos x="85" y="53"/>
              </a:cxn>
              <a:cxn ang="0">
                <a:pos x="74" y="56"/>
              </a:cxn>
              <a:cxn ang="0">
                <a:pos x="67" y="54"/>
              </a:cxn>
              <a:cxn ang="0">
                <a:pos x="65" y="52"/>
              </a:cxn>
              <a:cxn ang="0">
                <a:pos x="63" y="49"/>
              </a:cxn>
              <a:cxn ang="0">
                <a:pos x="69" y="42"/>
              </a:cxn>
              <a:cxn ang="0">
                <a:pos x="74" y="36"/>
              </a:cxn>
              <a:cxn ang="0">
                <a:pos x="81" y="35"/>
              </a:cxn>
              <a:cxn ang="0">
                <a:pos x="83" y="24"/>
              </a:cxn>
              <a:cxn ang="0">
                <a:pos x="83" y="15"/>
              </a:cxn>
              <a:cxn ang="0">
                <a:pos x="81" y="12"/>
              </a:cxn>
              <a:cxn ang="0">
                <a:pos x="77" y="10"/>
              </a:cxn>
              <a:cxn ang="0">
                <a:pos x="73" y="0"/>
              </a:cxn>
              <a:cxn ang="0">
                <a:pos x="51" y="4"/>
              </a:cxn>
              <a:cxn ang="0">
                <a:pos x="36" y="2"/>
              </a:cxn>
              <a:cxn ang="0">
                <a:pos x="26" y="4"/>
              </a:cxn>
              <a:cxn ang="0">
                <a:pos x="23" y="7"/>
              </a:cxn>
              <a:cxn ang="0">
                <a:pos x="22" y="13"/>
              </a:cxn>
              <a:cxn ang="0">
                <a:pos x="18" y="22"/>
              </a:cxn>
              <a:cxn ang="0">
                <a:pos x="23" y="30"/>
              </a:cxn>
              <a:cxn ang="0">
                <a:pos x="28" y="35"/>
              </a:cxn>
              <a:cxn ang="0">
                <a:pos x="34" y="44"/>
              </a:cxn>
              <a:cxn ang="0">
                <a:pos x="34" y="51"/>
              </a:cxn>
              <a:cxn ang="0">
                <a:pos x="28" y="57"/>
              </a:cxn>
              <a:cxn ang="0">
                <a:pos x="24" y="56"/>
              </a:cxn>
              <a:cxn ang="0">
                <a:pos x="14" y="47"/>
              </a:cxn>
            </a:cxnLst>
            <a:rect l="0" t="0" r="r" b="b"/>
            <a:pathLst>
              <a:path w="90" h="122">
                <a:moveTo>
                  <a:pt x="14" y="47"/>
                </a:moveTo>
                <a:lnTo>
                  <a:pt x="4" y="44"/>
                </a:lnTo>
                <a:lnTo>
                  <a:pt x="2" y="45"/>
                </a:lnTo>
                <a:lnTo>
                  <a:pt x="0" y="49"/>
                </a:lnTo>
                <a:lnTo>
                  <a:pt x="0" y="61"/>
                </a:lnTo>
                <a:lnTo>
                  <a:pt x="4" y="71"/>
                </a:lnTo>
                <a:lnTo>
                  <a:pt x="11" y="80"/>
                </a:lnTo>
                <a:lnTo>
                  <a:pt x="22" y="86"/>
                </a:lnTo>
                <a:lnTo>
                  <a:pt x="25" y="89"/>
                </a:lnTo>
                <a:lnTo>
                  <a:pt x="33" y="101"/>
                </a:lnTo>
                <a:lnTo>
                  <a:pt x="34" y="105"/>
                </a:lnTo>
                <a:lnTo>
                  <a:pt x="38" y="114"/>
                </a:lnTo>
                <a:lnTo>
                  <a:pt x="50" y="121"/>
                </a:lnTo>
                <a:lnTo>
                  <a:pt x="67" y="119"/>
                </a:lnTo>
                <a:lnTo>
                  <a:pt x="76" y="116"/>
                </a:lnTo>
                <a:lnTo>
                  <a:pt x="89" y="103"/>
                </a:lnTo>
                <a:lnTo>
                  <a:pt x="89" y="87"/>
                </a:lnTo>
                <a:lnTo>
                  <a:pt x="87" y="75"/>
                </a:lnTo>
                <a:lnTo>
                  <a:pt x="85" y="67"/>
                </a:lnTo>
                <a:lnTo>
                  <a:pt x="85" y="53"/>
                </a:lnTo>
                <a:lnTo>
                  <a:pt x="74" y="56"/>
                </a:lnTo>
                <a:lnTo>
                  <a:pt x="67" y="54"/>
                </a:lnTo>
                <a:lnTo>
                  <a:pt x="65" y="52"/>
                </a:lnTo>
                <a:lnTo>
                  <a:pt x="63" y="49"/>
                </a:lnTo>
                <a:lnTo>
                  <a:pt x="69" y="42"/>
                </a:lnTo>
                <a:lnTo>
                  <a:pt x="74" y="36"/>
                </a:lnTo>
                <a:lnTo>
                  <a:pt x="81" y="35"/>
                </a:lnTo>
                <a:lnTo>
                  <a:pt x="83" y="24"/>
                </a:lnTo>
                <a:lnTo>
                  <a:pt x="83" y="15"/>
                </a:lnTo>
                <a:lnTo>
                  <a:pt x="81" y="12"/>
                </a:lnTo>
                <a:lnTo>
                  <a:pt x="77" y="10"/>
                </a:lnTo>
                <a:lnTo>
                  <a:pt x="73" y="0"/>
                </a:lnTo>
                <a:lnTo>
                  <a:pt x="51" y="4"/>
                </a:lnTo>
                <a:lnTo>
                  <a:pt x="36" y="2"/>
                </a:lnTo>
                <a:lnTo>
                  <a:pt x="26" y="4"/>
                </a:lnTo>
                <a:lnTo>
                  <a:pt x="23" y="7"/>
                </a:lnTo>
                <a:lnTo>
                  <a:pt x="22" y="13"/>
                </a:lnTo>
                <a:lnTo>
                  <a:pt x="18" y="22"/>
                </a:lnTo>
                <a:lnTo>
                  <a:pt x="23" y="30"/>
                </a:lnTo>
                <a:lnTo>
                  <a:pt x="28" y="35"/>
                </a:lnTo>
                <a:lnTo>
                  <a:pt x="34" y="44"/>
                </a:lnTo>
                <a:lnTo>
                  <a:pt x="34" y="51"/>
                </a:lnTo>
                <a:lnTo>
                  <a:pt x="28" y="57"/>
                </a:lnTo>
                <a:lnTo>
                  <a:pt x="24" y="56"/>
                </a:lnTo>
                <a:lnTo>
                  <a:pt x="14" y="4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6" name="Freeform 240">
            <a:extLst>
              <a:ext uri="{FF2B5EF4-FFF2-40B4-BE49-F238E27FC236}">
                <a16:creationId xmlns:a16="http://schemas.microsoft.com/office/drawing/2014/main" id="{545180F2-1E9F-3B8D-FFF1-AE6EF73E9F33}"/>
              </a:ext>
            </a:extLst>
          </p:cNvPr>
          <p:cNvSpPr>
            <a:spLocks/>
          </p:cNvSpPr>
          <p:nvPr/>
        </p:nvSpPr>
        <p:spPr bwMode="auto">
          <a:xfrm>
            <a:off x="3141038" y="1386416"/>
            <a:ext cx="149991" cy="257920"/>
          </a:xfrm>
          <a:custGeom>
            <a:avLst/>
            <a:gdLst/>
            <a:ahLst/>
            <a:cxnLst>
              <a:cxn ang="0">
                <a:pos x="36" y="0"/>
              </a:cxn>
              <a:cxn ang="0">
                <a:pos x="29" y="0"/>
              </a:cxn>
              <a:cxn ang="0">
                <a:pos x="25" y="1"/>
              </a:cxn>
              <a:cxn ang="0">
                <a:pos x="23" y="4"/>
              </a:cxn>
              <a:cxn ang="0">
                <a:pos x="19" y="1"/>
              </a:cxn>
              <a:cxn ang="0">
                <a:pos x="16" y="4"/>
              </a:cxn>
              <a:cxn ang="0">
                <a:pos x="9" y="15"/>
              </a:cxn>
              <a:cxn ang="0">
                <a:pos x="6" y="21"/>
              </a:cxn>
              <a:cxn ang="0">
                <a:pos x="0" y="30"/>
              </a:cxn>
              <a:cxn ang="0">
                <a:pos x="4" y="34"/>
              </a:cxn>
              <a:cxn ang="0">
                <a:pos x="5" y="41"/>
              </a:cxn>
              <a:cxn ang="0">
                <a:pos x="3" y="47"/>
              </a:cxn>
              <a:cxn ang="0">
                <a:pos x="3" y="52"/>
              </a:cxn>
              <a:cxn ang="0">
                <a:pos x="6" y="74"/>
              </a:cxn>
              <a:cxn ang="0">
                <a:pos x="9" y="104"/>
              </a:cxn>
              <a:cxn ang="0">
                <a:pos x="18" y="107"/>
              </a:cxn>
              <a:cxn ang="0">
                <a:pos x="25" y="102"/>
              </a:cxn>
              <a:cxn ang="0">
                <a:pos x="27" y="90"/>
              </a:cxn>
              <a:cxn ang="0">
                <a:pos x="25" y="78"/>
              </a:cxn>
              <a:cxn ang="0">
                <a:pos x="27" y="70"/>
              </a:cxn>
              <a:cxn ang="0">
                <a:pos x="31" y="68"/>
              </a:cxn>
              <a:cxn ang="0">
                <a:pos x="36" y="68"/>
              </a:cxn>
              <a:cxn ang="0">
                <a:pos x="45" y="66"/>
              </a:cxn>
              <a:cxn ang="0">
                <a:pos x="53" y="60"/>
              </a:cxn>
              <a:cxn ang="0">
                <a:pos x="58" y="50"/>
              </a:cxn>
              <a:cxn ang="0">
                <a:pos x="63" y="43"/>
              </a:cxn>
              <a:cxn ang="0">
                <a:pos x="67" y="34"/>
              </a:cxn>
              <a:cxn ang="0">
                <a:pos x="68" y="23"/>
              </a:cxn>
              <a:cxn ang="0">
                <a:pos x="72" y="15"/>
              </a:cxn>
              <a:cxn ang="0">
                <a:pos x="70" y="11"/>
              </a:cxn>
              <a:cxn ang="0">
                <a:pos x="59" y="7"/>
              </a:cxn>
              <a:cxn ang="0">
                <a:pos x="49" y="9"/>
              </a:cxn>
              <a:cxn ang="0">
                <a:pos x="43" y="6"/>
              </a:cxn>
              <a:cxn ang="0">
                <a:pos x="36" y="0"/>
              </a:cxn>
            </a:cxnLst>
            <a:rect l="0" t="0" r="r" b="b"/>
            <a:pathLst>
              <a:path w="73" h="108">
                <a:moveTo>
                  <a:pt x="36" y="0"/>
                </a:moveTo>
                <a:lnTo>
                  <a:pt x="29" y="0"/>
                </a:lnTo>
                <a:lnTo>
                  <a:pt x="25" y="1"/>
                </a:lnTo>
                <a:lnTo>
                  <a:pt x="23" y="4"/>
                </a:lnTo>
                <a:lnTo>
                  <a:pt x="19" y="1"/>
                </a:lnTo>
                <a:lnTo>
                  <a:pt x="16" y="4"/>
                </a:lnTo>
                <a:lnTo>
                  <a:pt x="9" y="15"/>
                </a:lnTo>
                <a:lnTo>
                  <a:pt x="6" y="21"/>
                </a:lnTo>
                <a:lnTo>
                  <a:pt x="0" y="30"/>
                </a:lnTo>
                <a:lnTo>
                  <a:pt x="4" y="34"/>
                </a:lnTo>
                <a:lnTo>
                  <a:pt x="5" y="41"/>
                </a:lnTo>
                <a:lnTo>
                  <a:pt x="3" y="47"/>
                </a:lnTo>
                <a:lnTo>
                  <a:pt x="3" y="52"/>
                </a:lnTo>
                <a:lnTo>
                  <a:pt x="6" y="74"/>
                </a:lnTo>
                <a:lnTo>
                  <a:pt x="9" y="104"/>
                </a:lnTo>
                <a:lnTo>
                  <a:pt x="18" y="107"/>
                </a:lnTo>
                <a:lnTo>
                  <a:pt x="25" y="102"/>
                </a:lnTo>
                <a:lnTo>
                  <a:pt x="27" y="90"/>
                </a:lnTo>
                <a:lnTo>
                  <a:pt x="25" y="78"/>
                </a:lnTo>
                <a:lnTo>
                  <a:pt x="27" y="70"/>
                </a:lnTo>
                <a:lnTo>
                  <a:pt x="31" y="68"/>
                </a:lnTo>
                <a:lnTo>
                  <a:pt x="36" y="68"/>
                </a:lnTo>
                <a:lnTo>
                  <a:pt x="45" y="66"/>
                </a:lnTo>
                <a:lnTo>
                  <a:pt x="53" y="60"/>
                </a:lnTo>
                <a:lnTo>
                  <a:pt x="58" y="50"/>
                </a:lnTo>
                <a:lnTo>
                  <a:pt x="63" y="43"/>
                </a:lnTo>
                <a:lnTo>
                  <a:pt x="67" y="34"/>
                </a:lnTo>
                <a:lnTo>
                  <a:pt x="68" y="23"/>
                </a:lnTo>
                <a:lnTo>
                  <a:pt x="72" y="15"/>
                </a:lnTo>
                <a:lnTo>
                  <a:pt x="70" y="11"/>
                </a:lnTo>
                <a:lnTo>
                  <a:pt x="59" y="7"/>
                </a:lnTo>
                <a:lnTo>
                  <a:pt x="49" y="9"/>
                </a:lnTo>
                <a:lnTo>
                  <a:pt x="43" y="6"/>
                </a:lnTo>
                <a:lnTo>
                  <a:pt x="36"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7" name="Freeform 241">
            <a:extLst>
              <a:ext uri="{FF2B5EF4-FFF2-40B4-BE49-F238E27FC236}">
                <a16:creationId xmlns:a16="http://schemas.microsoft.com/office/drawing/2014/main" id="{132016C9-E29C-EB86-2AD2-8CF70A681A20}"/>
              </a:ext>
            </a:extLst>
          </p:cNvPr>
          <p:cNvSpPr>
            <a:spLocks/>
          </p:cNvSpPr>
          <p:nvPr/>
        </p:nvSpPr>
        <p:spPr bwMode="auto">
          <a:xfrm>
            <a:off x="2267285" y="1324515"/>
            <a:ext cx="233319" cy="273395"/>
          </a:xfrm>
          <a:custGeom>
            <a:avLst/>
            <a:gdLst/>
            <a:ahLst/>
            <a:cxnLst>
              <a:cxn ang="0">
                <a:pos x="5" y="77"/>
              </a:cxn>
              <a:cxn ang="0">
                <a:pos x="0" y="81"/>
              </a:cxn>
              <a:cxn ang="0">
                <a:pos x="0" y="85"/>
              </a:cxn>
              <a:cxn ang="0">
                <a:pos x="5" y="91"/>
              </a:cxn>
              <a:cxn ang="0">
                <a:pos x="11" y="94"/>
              </a:cxn>
              <a:cxn ang="0">
                <a:pos x="14" y="100"/>
              </a:cxn>
              <a:cxn ang="0">
                <a:pos x="16" y="108"/>
              </a:cxn>
              <a:cxn ang="0">
                <a:pos x="24" y="114"/>
              </a:cxn>
              <a:cxn ang="0">
                <a:pos x="29" y="114"/>
              </a:cxn>
              <a:cxn ang="0">
                <a:pos x="37" y="108"/>
              </a:cxn>
              <a:cxn ang="0">
                <a:pos x="38" y="104"/>
              </a:cxn>
              <a:cxn ang="0">
                <a:pos x="43" y="103"/>
              </a:cxn>
              <a:cxn ang="0">
                <a:pos x="50" y="104"/>
              </a:cxn>
              <a:cxn ang="0">
                <a:pos x="54" y="103"/>
              </a:cxn>
              <a:cxn ang="0">
                <a:pos x="57" y="99"/>
              </a:cxn>
              <a:cxn ang="0">
                <a:pos x="60" y="91"/>
              </a:cxn>
              <a:cxn ang="0">
                <a:pos x="60" y="85"/>
              </a:cxn>
              <a:cxn ang="0">
                <a:pos x="65" y="73"/>
              </a:cxn>
              <a:cxn ang="0">
                <a:pos x="75" y="58"/>
              </a:cxn>
              <a:cxn ang="0">
                <a:pos x="80" y="51"/>
              </a:cxn>
              <a:cxn ang="0">
                <a:pos x="89" y="47"/>
              </a:cxn>
              <a:cxn ang="0">
                <a:pos x="111" y="37"/>
              </a:cxn>
              <a:cxn ang="0">
                <a:pos x="114" y="31"/>
              </a:cxn>
              <a:cxn ang="0">
                <a:pos x="95" y="19"/>
              </a:cxn>
              <a:cxn ang="0">
                <a:pos x="90" y="13"/>
              </a:cxn>
              <a:cxn ang="0">
                <a:pos x="85" y="11"/>
              </a:cxn>
              <a:cxn ang="0">
                <a:pos x="78" y="18"/>
              </a:cxn>
              <a:cxn ang="0">
                <a:pos x="75" y="20"/>
              </a:cxn>
              <a:cxn ang="0">
                <a:pos x="73" y="19"/>
              </a:cxn>
              <a:cxn ang="0">
                <a:pos x="69" y="15"/>
              </a:cxn>
              <a:cxn ang="0">
                <a:pos x="65" y="7"/>
              </a:cxn>
              <a:cxn ang="0">
                <a:pos x="60" y="5"/>
              </a:cxn>
              <a:cxn ang="0">
                <a:pos x="54" y="11"/>
              </a:cxn>
              <a:cxn ang="0">
                <a:pos x="46" y="9"/>
              </a:cxn>
              <a:cxn ang="0">
                <a:pos x="49" y="2"/>
              </a:cxn>
              <a:cxn ang="0">
                <a:pos x="49" y="0"/>
              </a:cxn>
              <a:cxn ang="0">
                <a:pos x="42" y="0"/>
              </a:cxn>
              <a:cxn ang="0">
                <a:pos x="34" y="1"/>
              </a:cxn>
              <a:cxn ang="0">
                <a:pos x="29" y="4"/>
              </a:cxn>
              <a:cxn ang="0">
                <a:pos x="28" y="9"/>
              </a:cxn>
              <a:cxn ang="0">
                <a:pos x="22" y="7"/>
              </a:cxn>
              <a:cxn ang="0">
                <a:pos x="16" y="11"/>
              </a:cxn>
              <a:cxn ang="0">
                <a:pos x="16" y="23"/>
              </a:cxn>
              <a:cxn ang="0">
                <a:pos x="18" y="29"/>
              </a:cxn>
              <a:cxn ang="0">
                <a:pos x="20" y="33"/>
              </a:cxn>
              <a:cxn ang="0">
                <a:pos x="18" y="37"/>
              </a:cxn>
              <a:cxn ang="0">
                <a:pos x="14" y="44"/>
              </a:cxn>
              <a:cxn ang="0">
                <a:pos x="11" y="50"/>
              </a:cxn>
              <a:cxn ang="0">
                <a:pos x="7" y="62"/>
              </a:cxn>
              <a:cxn ang="0">
                <a:pos x="5" y="77"/>
              </a:cxn>
            </a:cxnLst>
            <a:rect l="0" t="0" r="r" b="b"/>
            <a:pathLst>
              <a:path w="115" h="115">
                <a:moveTo>
                  <a:pt x="5" y="77"/>
                </a:moveTo>
                <a:lnTo>
                  <a:pt x="0" y="81"/>
                </a:lnTo>
                <a:lnTo>
                  <a:pt x="0" y="85"/>
                </a:lnTo>
                <a:lnTo>
                  <a:pt x="5" y="91"/>
                </a:lnTo>
                <a:lnTo>
                  <a:pt x="11" y="94"/>
                </a:lnTo>
                <a:lnTo>
                  <a:pt x="14" y="100"/>
                </a:lnTo>
                <a:lnTo>
                  <a:pt x="16" y="108"/>
                </a:lnTo>
                <a:lnTo>
                  <a:pt x="24" y="114"/>
                </a:lnTo>
                <a:lnTo>
                  <a:pt x="29" y="114"/>
                </a:lnTo>
                <a:lnTo>
                  <a:pt x="37" y="108"/>
                </a:lnTo>
                <a:lnTo>
                  <a:pt x="38" y="104"/>
                </a:lnTo>
                <a:lnTo>
                  <a:pt x="43" y="103"/>
                </a:lnTo>
                <a:lnTo>
                  <a:pt x="50" y="104"/>
                </a:lnTo>
                <a:lnTo>
                  <a:pt x="54" y="103"/>
                </a:lnTo>
                <a:lnTo>
                  <a:pt x="57" y="99"/>
                </a:lnTo>
                <a:lnTo>
                  <a:pt x="60" y="91"/>
                </a:lnTo>
                <a:lnTo>
                  <a:pt x="60" y="85"/>
                </a:lnTo>
                <a:lnTo>
                  <a:pt x="65" y="73"/>
                </a:lnTo>
                <a:lnTo>
                  <a:pt x="75" y="58"/>
                </a:lnTo>
                <a:lnTo>
                  <a:pt x="80" y="51"/>
                </a:lnTo>
                <a:lnTo>
                  <a:pt x="89" y="47"/>
                </a:lnTo>
                <a:lnTo>
                  <a:pt x="111" y="37"/>
                </a:lnTo>
                <a:lnTo>
                  <a:pt x="114" y="31"/>
                </a:lnTo>
                <a:lnTo>
                  <a:pt x="95" y="19"/>
                </a:lnTo>
                <a:lnTo>
                  <a:pt x="90" y="13"/>
                </a:lnTo>
                <a:lnTo>
                  <a:pt x="85" y="11"/>
                </a:lnTo>
                <a:lnTo>
                  <a:pt x="78" y="18"/>
                </a:lnTo>
                <a:lnTo>
                  <a:pt x="75" y="20"/>
                </a:lnTo>
                <a:lnTo>
                  <a:pt x="73" y="19"/>
                </a:lnTo>
                <a:lnTo>
                  <a:pt x="69" y="15"/>
                </a:lnTo>
                <a:lnTo>
                  <a:pt x="65" y="7"/>
                </a:lnTo>
                <a:lnTo>
                  <a:pt x="60" y="5"/>
                </a:lnTo>
                <a:lnTo>
                  <a:pt x="54" y="11"/>
                </a:lnTo>
                <a:lnTo>
                  <a:pt x="46" y="9"/>
                </a:lnTo>
                <a:lnTo>
                  <a:pt x="49" y="2"/>
                </a:lnTo>
                <a:lnTo>
                  <a:pt x="49" y="0"/>
                </a:lnTo>
                <a:lnTo>
                  <a:pt x="42" y="0"/>
                </a:lnTo>
                <a:lnTo>
                  <a:pt x="34" y="1"/>
                </a:lnTo>
                <a:lnTo>
                  <a:pt x="29" y="4"/>
                </a:lnTo>
                <a:lnTo>
                  <a:pt x="28" y="9"/>
                </a:lnTo>
                <a:lnTo>
                  <a:pt x="22" y="7"/>
                </a:lnTo>
                <a:lnTo>
                  <a:pt x="16" y="11"/>
                </a:lnTo>
                <a:lnTo>
                  <a:pt x="16" y="23"/>
                </a:lnTo>
                <a:lnTo>
                  <a:pt x="18" y="29"/>
                </a:lnTo>
                <a:lnTo>
                  <a:pt x="20" y="33"/>
                </a:lnTo>
                <a:lnTo>
                  <a:pt x="18" y="37"/>
                </a:lnTo>
                <a:lnTo>
                  <a:pt x="14" y="44"/>
                </a:lnTo>
                <a:lnTo>
                  <a:pt x="11" y="50"/>
                </a:lnTo>
                <a:lnTo>
                  <a:pt x="7" y="62"/>
                </a:lnTo>
                <a:lnTo>
                  <a:pt x="5" y="7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8" name="Freeform 242">
            <a:extLst>
              <a:ext uri="{FF2B5EF4-FFF2-40B4-BE49-F238E27FC236}">
                <a16:creationId xmlns:a16="http://schemas.microsoft.com/office/drawing/2014/main" id="{7D658218-B2A4-B3D9-5C7E-A5B1FAAEFF41}"/>
              </a:ext>
            </a:extLst>
          </p:cNvPr>
          <p:cNvSpPr>
            <a:spLocks/>
          </p:cNvSpPr>
          <p:nvPr/>
        </p:nvSpPr>
        <p:spPr bwMode="auto">
          <a:xfrm>
            <a:off x="2388704" y="1450897"/>
            <a:ext cx="511872" cy="446201"/>
          </a:xfrm>
          <a:custGeom>
            <a:avLst/>
            <a:gdLst/>
            <a:ahLst/>
            <a:cxnLst>
              <a:cxn ang="0">
                <a:pos x="36" y="77"/>
              </a:cxn>
              <a:cxn ang="0">
                <a:pos x="51" y="80"/>
              </a:cxn>
              <a:cxn ang="0">
                <a:pos x="32" y="89"/>
              </a:cxn>
              <a:cxn ang="0">
                <a:pos x="14" y="87"/>
              </a:cxn>
              <a:cxn ang="0">
                <a:pos x="8" y="94"/>
              </a:cxn>
              <a:cxn ang="0">
                <a:pos x="13" y="103"/>
              </a:cxn>
              <a:cxn ang="0">
                <a:pos x="66" y="104"/>
              </a:cxn>
              <a:cxn ang="0">
                <a:pos x="90" y="109"/>
              </a:cxn>
              <a:cxn ang="0">
                <a:pos x="92" y="125"/>
              </a:cxn>
              <a:cxn ang="0">
                <a:pos x="75" y="131"/>
              </a:cxn>
              <a:cxn ang="0">
                <a:pos x="58" y="128"/>
              </a:cxn>
              <a:cxn ang="0">
                <a:pos x="34" y="131"/>
              </a:cxn>
              <a:cxn ang="0">
                <a:pos x="26" y="134"/>
              </a:cxn>
              <a:cxn ang="0">
                <a:pos x="22" y="144"/>
              </a:cxn>
              <a:cxn ang="0">
                <a:pos x="36" y="156"/>
              </a:cxn>
              <a:cxn ang="0">
                <a:pos x="64" y="167"/>
              </a:cxn>
              <a:cxn ang="0">
                <a:pos x="75" y="186"/>
              </a:cxn>
              <a:cxn ang="0">
                <a:pos x="136" y="172"/>
              </a:cxn>
              <a:cxn ang="0">
                <a:pos x="168" y="162"/>
              </a:cxn>
              <a:cxn ang="0">
                <a:pos x="187" y="169"/>
              </a:cxn>
              <a:cxn ang="0">
                <a:pos x="202" y="169"/>
              </a:cxn>
              <a:cxn ang="0">
                <a:pos x="214" y="171"/>
              </a:cxn>
              <a:cxn ang="0">
                <a:pos x="226" y="158"/>
              </a:cxn>
              <a:cxn ang="0">
                <a:pos x="214" y="154"/>
              </a:cxn>
              <a:cxn ang="0">
                <a:pos x="209" y="147"/>
              </a:cxn>
              <a:cxn ang="0">
                <a:pos x="226" y="143"/>
              </a:cxn>
              <a:cxn ang="0">
                <a:pos x="244" y="144"/>
              </a:cxn>
              <a:cxn ang="0">
                <a:pos x="250" y="130"/>
              </a:cxn>
              <a:cxn ang="0">
                <a:pos x="236" y="125"/>
              </a:cxn>
              <a:cxn ang="0">
                <a:pos x="216" y="116"/>
              </a:cxn>
              <a:cxn ang="0">
                <a:pos x="193" y="98"/>
              </a:cxn>
              <a:cxn ang="0">
                <a:pos x="187" y="52"/>
              </a:cxn>
              <a:cxn ang="0">
                <a:pos x="175" y="21"/>
              </a:cxn>
              <a:cxn ang="0">
                <a:pos x="162" y="19"/>
              </a:cxn>
              <a:cxn ang="0">
                <a:pos x="151" y="33"/>
              </a:cxn>
              <a:cxn ang="0">
                <a:pos x="136" y="24"/>
              </a:cxn>
              <a:cxn ang="0">
                <a:pos x="126" y="18"/>
              </a:cxn>
              <a:cxn ang="0">
                <a:pos x="113" y="31"/>
              </a:cxn>
              <a:cxn ang="0">
                <a:pos x="105" y="27"/>
              </a:cxn>
              <a:cxn ang="0">
                <a:pos x="90" y="7"/>
              </a:cxn>
              <a:cxn ang="0">
                <a:pos x="86" y="30"/>
              </a:cxn>
              <a:cxn ang="0">
                <a:pos x="75" y="34"/>
              </a:cxn>
              <a:cxn ang="0">
                <a:pos x="67" y="19"/>
              </a:cxn>
              <a:cxn ang="0">
                <a:pos x="65" y="2"/>
              </a:cxn>
              <a:cxn ang="0">
                <a:pos x="54" y="3"/>
              </a:cxn>
              <a:cxn ang="0">
                <a:pos x="15" y="25"/>
              </a:cxn>
              <a:cxn ang="0">
                <a:pos x="8" y="37"/>
              </a:cxn>
              <a:cxn ang="0">
                <a:pos x="7" y="51"/>
              </a:cxn>
              <a:cxn ang="0">
                <a:pos x="1" y="59"/>
              </a:cxn>
              <a:cxn ang="0">
                <a:pos x="2" y="69"/>
              </a:cxn>
              <a:cxn ang="0">
                <a:pos x="25" y="76"/>
              </a:cxn>
            </a:cxnLst>
            <a:rect l="0" t="0" r="r" b="b"/>
            <a:pathLst>
              <a:path w="251" h="187">
                <a:moveTo>
                  <a:pt x="25" y="76"/>
                </a:moveTo>
                <a:lnTo>
                  <a:pt x="36" y="77"/>
                </a:lnTo>
                <a:lnTo>
                  <a:pt x="48" y="74"/>
                </a:lnTo>
                <a:lnTo>
                  <a:pt x="51" y="80"/>
                </a:lnTo>
                <a:lnTo>
                  <a:pt x="46" y="85"/>
                </a:lnTo>
                <a:lnTo>
                  <a:pt x="32" y="89"/>
                </a:lnTo>
                <a:lnTo>
                  <a:pt x="18" y="86"/>
                </a:lnTo>
                <a:lnTo>
                  <a:pt x="14" y="87"/>
                </a:lnTo>
                <a:lnTo>
                  <a:pt x="11" y="89"/>
                </a:lnTo>
                <a:lnTo>
                  <a:pt x="8" y="94"/>
                </a:lnTo>
                <a:lnTo>
                  <a:pt x="8" y="101"/>
                </a:lnTo>
                <a:lnTo>
                  <a:pt x="13" y="103"/>
                </a:lnTo>
                <a:lnTo>
                  <a:pt x="38" y="107"/>
                </a:lnTo>
                <a:lnTo>
                  <a:pt x="66" y="104"/>
                </a:lnTo>
                <a:lnTo>
                  <a:pt x="83" y="105"/>
                </a:lnTo>
                <a:lnTo>
                  <a:pt x="90" y="109"/>
                </a:lnTo>
                <a:lnTo>
                  <a:pt x="92" y="113"/>
                </a:lnTo>
                <a:lnTo>
                  <a:pt x="92" y="125"/>
                </a:lnTo>
                <a:lnTo>
                  <a:pt x="87" y="131"/>
                </a:lnTo>
                <a:lnTo>
                  <a:pt x="75" y="131"/>
                </a:lnTo>
                <a:lnTo>
                  <a:pt x="67" y="128"/>
                </a:lnTo>
                <a:lnTo>
                  <a:pt x="58" y="128"/>
                </a:lnTo>
                <a:lnTo>
                  <a:pt x="45" y="133"/>
                </a:lnTo>
                <a:lnTo>
                  <a:pt x="34" y="131"/>
                </a:lnTo>
                <a:lnTo>
                  <a:pt x="30" y="131"/>
                </a:lnTo>
                <a:lnTo>
                  <a:pt x="26" y="134"/>
                </a:lnTo>
                <a:lnTo>
                  <a:pt x="23" y="137"/>
                </a:lnTo>
                <a:lnTo>
                  <a:pt x="22" y="144"/>
                </a:lnTo>
                <a:lnTo>
                  <a:pt x="27" y="151"/>
                </a:lnTo>
                <a:lnTo>
                  <a:pt x="36" y="156"/>
                </a:lnTo>
                <a:lnTo>
                  <a:pt x="53" y="161"/>
                </a:lnTo>
                <a:lnTo>
                  <a:pt x="64" y="167"/>
                </a:lnTo>
                <a:lnTo>
                  <a:pt x="72" y="174"/>
                </a:lnTo>
                <a:lnTo>
                  <a:pt x="75" y="186"/>
                </a:lnTo>
                <a:lnTo>
                  <a:pt x="108" y="180"/>
                </a:lnTo>
                <a:lnTo>
                  <a:pt x="136" y="172"/>
                </a:lnTo>
                <a:lnTo>
                  <a:pt x="158" y="163"/>
                </a:lnTo>
                <a:lnTo>
                  <a:pt x="168" y="162"/>
                </a:lnTo>
                <a:lnTo>
                  <a:pt x="178" y="163"/>
                </a:lnTo>
                <a:lnTo>
                  <a:pt x="187" y="169"/>
                </a:lnTo>
                <a:lnTo>
                  <a:pt x="194" y="173"/>
                </a:lnTo>
                <a:lnTo>
                  <a:pt x="202" y="169"/>
                </a:lnTo>
                <a:lnTo>
                  <a:pt x="206" y="172"/>
                </a:lnTo>
                <a:lnTo>
                  <a:pt x="214" y="171"/>
                </a:lnTo>
                <a:lnTo>
                  <a:pt x="224" y="165"/>
                </a:lnTo>
                <a:lnTo>
                  <a:pt x="226" y="158"/>
                </a:lnTo>
                <a:lnTo>
                  <a:pt x="224" y="154"/>
                </a:lnTo>
                <a:lnTo>
                  <a:pt x="214" y="154"/>
                </a:lnTo>
                <a:lnTo>
                  <a:pt x="209" y="151"/>
                </a:lnTo>
                <a:lnTo>
                  <a:pt x="209" y="147"/>
                </a:lnTo>
                <a:lnTo>
                  <a:pt x="215" y="145"/>
                </a:lnTo>
                <a:lnTo>
                  <a:pt x="226" y="143"/>
                </a:lnTo>
                <a:lnTo>
                  <a:pt x="236" y="142"/>
                </a:lnTo>
                <a:lnTo>
                  <a:pt x="244" y="144"/>
                </a:lnTo>
                <a:lnTo>
                  <a:pt x="250" y="136"/>
                </a:lnTo>
                <a:lnTo>
                  <a:pt x="250" y="130"/>
                </a:lnTo>
                <a:lnTo>
                  <a:pt x="244" y="127"/>
                </a:lnTo>
                <a:lnTo>
                  <a:pt x="236" y="125"/>
                </a:lnTo>
                <a:lnTo>
                  <a:pt x="226" y="119"/>
                </a:lnTo>
                <a:lnTo>
                  <a:pt x="216" y="116"/>
                </a:lnTo>
                <a:lnTo>
                  <a:pt x="202" y="116"/>
                </a:lnTo>
                <a:lnTo>
                  <a:pt x="193" y="98"/>
                </a:lnTo>
                <a:lnTo>
                  <a:pt x="187" y="80"/>
                </a:lnTo>
                <a:lnTo>
                  <a:pt x="187" y="52"/>
                </a:lnTo>
                <a:lnTo>
                  <a:pt x="183" y="33"/>
                </a:lnTo>
                <a:lnTo>
                  <a:pt x="175" y="21"/>
                </a:lnTo>
                <a:lnTo>
                  <a:pt x="168" y="19"/>
                </a:lnTo>
                <a:lnTo>
                  <a:pt x="162" y="19"/>
                </a:lnTo>
                <a:lnTo>
                  <a:pt x="155" y="27"/>
                </a:lnTo>
                <a:lnTo>
                  <a:pt x="151" y="33"/>
                </a:lnTo>
                <a:lnTo>
                  <a:pt x="151" y="42"/>
                </a:lnTo>
                <a:lnTo>
                  <a:pt x="136" y="24"/>
                </a:lnTo>
                <a:lnTo>
                  <a:pt x="131" y="19"/>
                </a:lnTo>
                <a:lnTo>
                  <a:pt x="126" y="18"/>
                </a:lnTo>
                <a:lnTo>
                  <a:pt x="122" y="21"/>
                </a:lnTo>
                <a:lnTo>
                  <a:pt x="113" y="31"/>
                </a:lnTo>
                <a:lnTo>
                  <a:pt x="111" y="31"/>
                </a:lnTo>
                <a:lnTo>
                  <a:pt x="105" y="27"/>
                </a:lnTo>
                <a:lnTo>
                  <a:pt x="95" y="10"/>
                </a:lnTo>
                <a:lnTo>
                  <a:pt x="90" y="7"/>
                </a:lnTo>
                <a:lnTo>
                  <a:pt x="87" y="12"/>
                </a:lnTo>
                <a:lnTo>
                  <a:pt x="86" y="30"/>
                </a:lnTo>
                <a:lnTo>
                  <a:pt x="83" y="34"/>
                </a:lnTo>
                <a:lnTo>
                  <a:pt x="75" y="34"/>
                </a:lnTo>
                <a:lnTo>
                  <a:pt x="68" y="30"/>
                </a:lnTo>
                <a:lnTo>
                  <a:pt x="67" y="19"/>
                </a:lnTo>
                <a:lnTo>
                  <a:pt x="71" y="7"/>
                </a:lnTo>
                <a:lnTo>
                  <a:pt x="65" y="2"/>
                </a:lnTo>
                <a:lnTo>
                  <a:pt x="61" y="0"/>
                </a:lnTo>
                <a:lnTo>
                  <a:pt x="54" y="3"/>
                </a:lnTo>
                <a:lnTo>
                  <a:pt x="28" y="16"/>
                </a:lnTo>
                <a:lnTo>
                  <a:pt x="15" y="25"/>
                </a:lnTo>
                <a:lnTo>
                  <a:pt x="11" y="30"/>
                </a:lnTo>
                <a:lnTo>
                  <a:pt x="8" y="37"/>
                </a:lnTo>
                <a:lnTo>
                  <a:pt x="8" y="45"/>
                </a:lnTo>
                <a:lnTo>
                  <a:pt x="7" y="51"/>
                </a:lnTo>
                <a:lnTo>
                  <a:pt x="2" y="56"/>
                </a:lnTo>
                <a:lnTo>
                  <a:pt x="1" y="59"/>
                </a:lnTo>
                <a:lnTo>
                  <a:pt x="0" y="66"/>
                </a:lnTo>
                <a:lnTo>
                  <a:pt x="2" y="69"/>
                </a:lnTo>
                <a:lnTo>
                  <a:pt x="7" y="73"/>
                </a:lnTo>
                <a:lnTo>
                  <a:pt x="25" y="7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0" name="Freeform 247">
            <a:extLst>
              <a:ext uri="{FF2B5EF4-FFF2-40B4-BE49-F238E27FC236}">
                <a16:creationId xmlns:a16="http://schemas.microsoft.com/office/drawing/2014/main" id="{85DE5CF4-FC0F-A8B9-11B0-DE1B1A1F55E2}"/>
              </a:ext>
            </a:extLst>
          </p:cNvPr>
          <p:cNvSpPr>
            <a:spLocks/>
          </p:cNvSpPr>
          <p:nvPr/>
        </p:nvSpPr>
        <p:spPr bwMode="auto">
          <a:xfrm>
            <a:off x="2550599" y="1138814"/>
            <a:ext cx="45235" cy="69639"/>
          </a:xfrm>
          <a:custGeom>
            <a:avLst/>
            <a:gdLst/>
            <a:ahLst/>
            <a:cxnLst>
              <a:cxn ang="0">
                <a:pos x="15" y="0"/>
              </a:cxn>
              <a:cxn ang="0">
                <a:pos x="4" y="10"/>
              </a:cxn>
              <a:cxn ang="0">
                <a:pos x="0" y="19"/>
              </a:cxn>
              <a:cxn ang="0">
                <a:pos x="1" y="28"/>
              </a:cxn>
              <a:cxn ang="0">
                <a:pos x="9" y="28"/>
              </a:cxn>
              <a:cxn ang="0">
                <a:pos x="14" y="24"/>
              </a:cxn>
              <a:cxn ang="0">
                <a:pos x="19" y="15"/>
              </a:cxn>
              <a:cxn ang="0">
                <a:pos x="21" y="6"/>
              </a:cxn>
              <a:cxn ang="0">
                <a:pos x="21" y="2"/>
              </a:cxn>
              <a:cxn ang="0">
                <a:pos x="15" y="0"/>
              </a:cxn>
            </a:cxnLst>
            <a:rect l="0" t="0" r="r" b="b"/>
            <a:pathLst>
              <a:path w="22" h="29">
                <a:moveTo>
                  <a:pt x="15" y="0"/>
                </a:moveTo>
                <a:lnTo>
                  <a:pt x="4" y="10"/>
                </a:lnTo>
                <a:lnTo>
                  <a:pt x="0" y="19"/>
                </a:lnTo>
                <a:lnTo>
                  <a:pt x="1" y="28"/>
                </a:lnTo>
                <a:lnTo>
                  <a:pt x="9" y="28"/>
                </a:lnTo>
                <a:lnTo>
                  <a:pt x="14" y="24"/>
                </a:lnTo>
                <a:lnTo>
                  <a:pt x="19" y="15"/>
                </a:lnTo>
                <a:lnTo>
                  <a:pt x="21" y="6"/>
                </a:lnTo>
                <a:lnTo>
                  <a:pt x="21" y="2"/>
                </a:lnTo>
                <a:lnTo>
                  <a:pt x="15"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1" name="Freeform 248">
            <a:extLst>
              <a:ext uri="{FF2B5EF4-FFF2-40B4-BE49-F238E27FC236}">
                <a16:creationId xmlns:a16="http://schemas.microsoft.com/office/drawing/2014/main" id="{06DE2B50-1F31-33B4-2510-BAA9A030DED6}"/>
              </a:ext>
            </a:extLst>
          </p:cNvPr>
          <p:cNvSpPr>
            <a:spLocks/>
          </p:cNvSpPr>
          <p:nvPr/>
        </p:nvSpPr>
        <p:spPr bwMode="auto">
          <a:xfrm>
            <a:off x="2543456" y="1187818"/>
            <a:ext cx="252365" cy="214073"/>
          </a:xfrm>
          <a:custGeom>
            <a:avLst/>
            <a:gdLst/>
            <a:ahLst/>
            <a:cxnLst>
              <a:cxn ang="0">
                <a:pos x="22" y="16"/>
              </a:cxn>
              <a:cxn ang="0">
                <a:pos x="13" y="21"/>
              </a:cxn>
              <a:cxn ang="0">
                <a:pos x="11" y="33"/>
              </a:cxn>
              <a:cxn ang="0">
                <a:pos x="9" y="45"/>
              </a:cxn>
              <a:cxn ang="0">
                <a:pos x="0" y="55"/>
              </a:cxn>
              <a:cxn ang="0">
                <a:pos x="9" y="66"/>
              </a:cxn>
              <a:cxn ang="0">
                <a:pos x="23" y="72"/>
              </a:cxn>
              <a:cxn ang="0">
                <a:pos x="33" y="66"/>
              </a:cxn>
              <a:cxn ang="0">
                <a:pos x="34" y="64"/>
              </a:cxn>
              <a:cxn ang="0">
                <a:pos x="48" y="67"/>
              </a:cxn>
              <a:cxn ang="0">
                <a:pos x="63" y="64"/>
              </a:cxn>
              <a:cxn ang="0">
                <a:pos x="52" y="74"/>
              </a:cxn>
              <a:cxn ang="0">
                <a:pos x="28" y="86"/>
              </a:cxn>
              <a:cxn ang="0">
                <a:pos x="52" y="89"/>
              </a:cxn>
              <a:cxn ang="0">
                <a:pos x="70" y="77"/>
              </a:cxn>
              <a:cxn ang="0">
                <a:pos x="83" y="70"/>
              </a:cxn>
              <a:cxn ang="0">
                <a:pos x="88" y="72"/>
              </a:cxn>
              <a:cxn ang="0">
                <a:pos x="98" y="70"/>
              </a:cxn>
              <a:cxn ang="0">
                <a:pos x="110" y="72"/>
              </a:cxn>
              <a:cxn ang="0">
                <a:pos x="121" y="51"/>
              </a:cxn>
              <a:cxn ang="0">
                <a:pos x="121" y="34"/>
              </a:cxn>
              <a:cxn ang="0">
                <a:pos x="108" y="37"/>
              </a:cxn>
              <a:cxn ang="0">
                <a:pos x="97" y="30"/>
              </a:cxn>
              <a:cxn ang="0">
                <a:pos x="89" y="16"/>
              </a:cxn>
              <a:cxn ang="0">
                <a:pos x="77" y="3"/>
              </a:cxn>
              <a:cxn ang="0">
                <a:pos x="70" y="21"/>
              </a:cxn>
              <a:cxn ang="0">
                <a:pos x="70" y="25"/>
              </a:cxn>
              <a:cxn ang="0">
                <a:pos x="67" y="41"/>
              </a:cxn>
              <a:cxn ang="0">
                <a:pos x="59" y="47"/>
              </a:cxn>
              <a:cxn ang="0">
                <a:pos x="57" y="32"/>
              </a:cxn>
              <a:cxn ang="0">
                <a:pos x="49" y="24"/>
              </a:cxn>
              <a:cxn ang="0">
                <a:pos x="38" y="27"/>
              </a:cxn>
              <a:cxn ang="0">
                <a:pos x="33" y="21"/>
              </a:cxn>
            </a:cxnLst>
            <a:rect l="0" t="0" r="r" b="b"/>
            <a:pathLst>
              <a:path w="124" h="90">
                <a:moveTo>
                  <a:pt x="33" y="21"/>
                </a:moveTo>
                <a:lnTo>
                  <a:pt x="22" y="16"/>
                </a:lnTo>
                <a:lnTo>
                  <a:pt x="16" y="18"/>
                </a:lnTo>
                <a:lnTo>
                  <a:pt x="13" y="21"/>
                </a:lnTo>
                <a:lnTo>
                  <a:pt x="11" y="24"/>
                </a:lnTo>
                <a:lnTo>
                  <a:pt x="11" y="33"/>
                </a:lnTo>
                <a:lnTo>
                  <a:pt x="9" y="32"/>
                </a:lnTo>
                <a:lnTo>
                  <a:pt x="9" y="45"/>
                </a:lnTo>
                <a:lnTo>
                  <a:pt x="1" y="51"/>
                </a:lnTo>
                <a:lnTo>
                  <a:pt x="0" y="55"/>
                </a:lnTo>
                <a:lnTo>
                  <a:pt x="0" y="58"/>
                </a:lnTo>
                <a:lnTo>
                  <a:pt x="9" y="66"/>
                </a:lnTo>
                <a:lnTo>
                  <a:pt x="12" y="69"/>
                </a:lnTo>
                <a:lnTo>
                  <a:pt x="23" y="72"/>
                </a:lnTo>
                <a:lnTo>
                  <a:pt x="28" y="70"/>
                </a:lnTo>
                <a:lnTo>
                  <a:pt x="33" y="66"/>
                </a:lnTo>
                <a:lnTo>
                  <a:pt x="34" y="58"/>
                </a:lnTo>
                <a:lnTo>
                  <a:pt x="34" y="64"/>
                </a:lnTo>
                <a:lnTo>
                  <a:pt x="38" y="67"/>
                </a:lnTo>
                <a:lnTo>
                  <a:pt x="48" y="67"/>
                </a:lnTo>
                <a:lnTo>
                  <a:pt x="59" y="63"/>
                </a:lnTo>
                <a:lnTo>
                  <a:pt x="63" y="64"/>
                </a:lnTo>
                <a:lnTo>
                  <a:pt x="60" y="70"/>
                </a:lnTo>
                <a:lnTo>
                  <a:pt x="52" y="74"/>
                </a:lnTo>
                <a:lnTo>
                  <a:pt x="36" y="82"/>
                </a:lnTo>
                <a:lnTo>
                  <a:pt x="28" y="86"/>
                </a:lnTo>
                <a:lnTo>
                  <a:pt x="41" y="89"/>
                </a:lnTo>
                <a:lnTo>
                  <a:pt x="52" y="89"/>
                </a:lnTo>
                <a:lnTo>
                  <a:pt x="62" y="83"/>
                </a:lnTo>
                <a:lnTo>
                  <a:pt x="70" y="77"/>
                </a:lnTo>
                <a:lnTo>
                  <a:pt x="78" y="75"/>
                </a:lnTo>
                <a:lnTo>
                  <a:pt x="83" y="70"/>
                </a:lnTo>
                <a:lnTo>
                  <a:pt x="85" y="69"/>
                </a:lnTo>
                <a:lnTo>
                  <a:pt x="88" y="72"/>
                </a:lnTo>
                <a:lnTo>
                  <a:pt x="92" y="74"/>
                </a:lnTo>
                <a:lnTo>
                  <a:pt x="98" y="70"/>
                </a:lnTo>
                <a:lnTo>
                  <a:pt x="104" y="72"/>
                </a:lnTo>
                <a:lnTo>
                  <a:pt x="110" y="72"/>
                </a:lnTo>
                <a:lnTo>
                  <a:pt x="115" y="67"/>
                </a:lnTo>
                <a:lnTo>
                  <a:pt x="121" y="51"/>
                </a:lnTo>
                <a:lnTo>
                  <a:pt x="123" y="39"/>
                </a:lnTo>
                <a:lnTo>
                  <a:pt x="121" y="34"/>
                </a:lnTo>
                <a:lnTo>
                  <a:pt x="115" y="32"/>
                </a:lnTo>
                <a:lnTo>
                  <a:pt x="108" y="37"/>
                </a:lnTo>
                <a:lnTo>
                  <a:pt x="101" y="37"/>
                </a:lnTo>
                <a:lnTo>
                  <a:pt x="97" y="30"/>
                </a:lnTo>
                <a:lnTo>
                  <a:pt x="95" y="28"/>
                </a:lnTo>
                <a:lnTo>
                  <a:pt x="89" y="16"/>
                </a:lnTo>
                <a:lnTo>
                  <a:pt x="88" y="0"/>
                </a:lnTo>
                <a:lnTo>
                  <a:pt x="77" y="3"/>
                </a:lnTo>
                <a:lnTo>
                  <a:pt x="70" y="9"/>
                </a:lnTo>
                <a:lnTo>
                  <a:pt x="70" y="21"/>
                </a:lnTo>
                <a:lnTo>
                  <a:pt x="69" y="23"/>
                </a:lnTo>
                <a:lnTo>
                  <a:pt x="70" y="25"/>
                </a:lnTo>
                <a:lnTo>
                  <a:pt x="75" y="28"/>
                </a:lnTo>
                <a:lnTo>
                  <a:pt x="67" y="41"/>
                </a:lnTo>
                <a:lnTo>
                  <a:pt x="60" y="47"/>
                </a:lnTo>
                <a:lnTo>
                  <a:pt x="59" y="47"/>
                </a:lnTo>
                <a:lnTo>
                  <a:pt x="59" y="42"/>
                </a:lnTo>
                <a:lnTo>
                  <a:pt x="57" y="32"/>
                </a:lnTo>
                <a:lnTo>
                  <a:pt x="54" y="28"/>
                </a:lnTo>
                <a:lnTo>
                  <a:pt x="49" y="24"/>
                </a:lnTo>
                <a:lnTo>
                  <a:pt x="45" y="24"/>
                </a:lnTo>
                <a:lnTo>
                  <a:pt x="38" y="27"/>
                </a:lnTo>
                <a:lnTo>
                  <a:pt x="35" y="25"/>
                </a:lnTo>
                <a:lnTo>
                  <a:pt x="33" y="2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2" name="Freeform 250">
            <a:extLst>
              <a:ext uri="{FF2B5EF4-FFF2-40B4-BE49-F238E27FC236}">
                <a16:creationId xmlns:a16="http://schemas.microsoft.com/office/drawing/2014/main" id="{70315F40-F055-0299-8EB8-17F15CA62D0C}"/>
              </a:ext>
            </a:extLst>
          </p:cNvPr>
          <p:cNvSpPr>
            <a:spLocks/>
          </p:cNvSpPr>
          <p:nvPr/>
        </p:nvSpPr>
        <p:spPr bwMode="auto">
          <a:xfrm>
            <a:off x="2829153" y="1038225"/>
            <a:ext cx="161895" cy="216652"/>
          </a:xfrm>
          <a:custGeom>
            <a:avLst/>
            <a:gdLst/>
            <a:ahLst/>
            <a:cxnLst>
              <a:cxn ang="0">
                <a:pos x="16" y="10"/>
              </a:cxn>
              <a:cxn ang="0">
                <a:pos x="13" y="7"/>
              </a:cxn>
              <a:cxn ang="0">
                <a:pos x="5" y="4"/>
              </a:cxn>
              <a:cxn ang="0">
                <a:pos x="3" y="4"/>
              </a:cxn>
              <a:cxn ang="0">
                <a:pos x="0" y="6"/>
              </a:cxn>
              <a:cxn ang="0">
                <a:pos x="1" y="21"/>
              </a:cxn>
              <a:cxn ang="0">
                <a:pos x="6" y="30"/>
              </a:cxn>
              <a:cxn ang="0">
                <a:pos x="16" y="49"/>
              </a:cxn>
              <a:cxn ang="0">
                <a:pos x="28" y="50"/>
              </a:cxn>
              <a:cxn ang="0">
                <a:pos x="37" y="54"/>
              </a:cxn>
              <a:cxn ang="0">
                <a:pos x="40" y="63"/>
              </a:cxn>
              <a:cxn ang="0">
                <a:pos x="42" y="75"/>
              </a:cxn>
              <a:cxn ang="0">
                <a:pos x="50" y="85"/>
              </a:cxn>
              <a:cxn ang="0">
                <a:pos x="62" y="89"/>
              </a:cxn>
              <a:cxn ang="0">
                <a:pos x="72" y="86"/>
              </a:cxn>
              <a:cxn ang="0">
                <a:pos x="79" y="82"/>
              </a:cxn>
              <a:cxn ang="0">
                <a:pos x="76" y="83"/>
              </a:cxn>
              <a:cxn ang="0">
                <a:pos x="67" y="86"/>
              </a:cxn>
              <a:cxn ang="0">
                <a:pos x="67" y="70"/>
              </a:cxn>
              <a:cxn ang="0">
                <a:pos x="66" y="57"/>
              </a:cxn>
              <a:cxn ang="0">
                <a:pos x="61" y="43"/>
              </a:cxn>
              <a:cxn ang="0">
                <a:pos x="70" y="24"/>
              </a:cxn>
              <a:cxn ang="0">
                <a:pos x="72" y="11"/>
              </a:cxn>
              <a:cxn ang="0">
                <a:pos x="70" y="6"/>
              </a:cxn>
              <a:cxn ang="0">
                <a:pos x="64" y="3"/>
              </a:cxn>
              <a:cxn ang="0">
                <a:pos x="50" y="0"/>
              </a:cxn>
              <a:cxn ang="0">
                <a:pos x="41" y="0"/>
              </a:cxn>
              <a:cxn ang="0">
                <a:pos x="38" y="1"/>
              </a:cxn>
              <a:cxn ang="0">
                <a:pos x="37" y="4"/>
              </a:cxn>
              <a:cxn ang="0">
                <a:pos x="44" y="28"/>
              </a:cxn>
              <a:cxn ang="0">
                <a:pos x="46" y="37"/>
              </a:cxn>
              <a:cxn ang="0">
                <a:pos x="41" y="37"/>
              </a:cxn>
              <a:cxn ang="0">
                <a:pos x="24" y="25"/>
              </a:cxn>
              <a:cxn ang="0">
                <a:pos x="17" y="18"/>
              </a:cxn>
              <a:cxn ang="0">
                <a:pos x="16" y="10"/>
              </a:cxn>
            </a:cxnLst>
            <a:rect l="0" t="0" r="r" b="b"/>
            <a:pathLst>
              <a:path w="80" h="90">
                <a:moveTo>
                  <a:pt x="16" y="10"/>
                </a:moveTo>
                <a:lnTo>
                  <a:pt x="13" y="7"/>
                </a:lnTo>
                <a:lnTo>
                  <a:pt x="5" y="4"/>
                </a:lnTo>
                <a:lnTo>
                  <a:pt x="3" y="4"/>
                </a:lnTo>
                <a:lnTo>
                  <a:pt x="0" y="6"/>
                </a:lnTo>
                <a:lnTo>
                  <a:pt x="1" y="21"/>
                </a:lnTo>
                <a:lnTo>
                  <a:pt x="6" y="30"/>
                </a:lnTo>
                <a:lnTo>
                  <a:pt x="16" y="49"/>
                </a:lnTo>
                <a:lnTo>
                  <a:pt x="28" y="50"/>
                </a:lnTo>
                <a:lnTo>
                  <a:pt x="37" y="54"/>
                </a:lnTo>
                <a:lnTo>
                  <a:pt x="40" y="63"/>
                </a:lnTo>
                <a:lnTo>
                  <a:pt x="42" y="75"/>
                </a:lnTo>
                <a:lnTo>
                  <a:pt x="50" y="85"/>
                </a:lnTo>
                <a:lnTo>
                  <a:pt x="62" y="89"/>
                </a:lnTo>
                <a:lnTo>
                  <a:pt x="72" y="86"/>
                </a:lnTo>
                <a:lnTo>
                  <a:pt x="79" y="82"/>
                </a:lnTo>
                <a:lnTo>
                  <a:pt x="76" y="83"/>
                </a:lnTo>
                <a:lnTo>
                  <a:pt x="67" y="86"/>
                </a:lnTo>
                <a:lnTo>
                  <a:pt x="67" y="70"/>
                </a:lnTo>
                <a:lnTo>
                  <a:pt x="66" y="57"/>
                </a:lnTo>
                <a:lnTo>
                  <a:pt x="61" y="43"/>
                </a:lnTo>
                <a:lnTo>
                  <a:pt x="70" y="24"/>
                </a:lnTo>
                <a:lnTo>
                  <a:pt x="72" y="11"/>
                </a:lnTo>
                <a:lnTo>
                  <a:pt x="70" y="6"/>
                </a:lnTo>
                <a:lnTo>
                  <a:pt x="64" y="3"/>
                </a:lnTo>
                <a:lnTo>
                  <a:pt x="50" y="0"/>
                </a:lnTo>
                <a:lnTo>
                  <a:pt x="41" y="0"/>
                </a:lnTo>
                <a:lnTo>
                  <a:pt x="38" y="1"/>
                </a:lnTo>
                <a:lnTo>
                  <a:pt x="37" y="4"/>
                </a:lnTo>
                <a:lnTo>
                  <a:pt x="44" y="28"/>
                </a:lnTo>
                <a:lnTo>
                  <a:pt x="46" y="37"/>
                </a:lnTo>
                <a:lnTo>
                  <a:pt x="41" y="37"/>
                </a:lnTo>
                <a:lnTo>
                  <a:pt x="24" y="25"/>
                </a:lnTo>
                <a:lnTo>
                  <a:pt x="17" y="18"/>
                </a:lnTo>
                <a:lnTo>
                  <a:pt x="16" y="1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3" name="Freeform 251">
            <a:extLst>
              <a:ext uri="{FF2B5EF4-FFF2-40B4-BE49-F238E27FC236}">
                <a16:creationId xmlns:a16="http://schemas.microsoft.com/office/drawing/2014/main" id="{143E2352-19B7-EE56-90F2-5F75EBBBA462}"/>
              </a:ext>
            </a:extLst>
          </p:cNvPr>
          <p:cNvSpPr>
            <a:spLocks/>
          </p:cNvSpPr>
          <p:nvPr/>
        </p:nvSpPr>
        <p:spPr bwMode="auto">
          <a:xfrm>
            <a:off x="2995808" y="1180081"/>
            <a:ext cx="97613" cy="110905"/>
          </a:xfrm>
          <a:custGeom>
            <a:avLst/>
            <a:gdLst/>
            <a:ahLst/>
            <a:cxnLst>
              <a:cxn ang="0">
                <a:pos x="11" y="2"/>
              </a:cxn>
              <a:cxn ang="0">
                <a:pos x="3" y="0"/>
              </a:cxn>
              <a:cxn ang="0">
                <a:pos x="2" y="2"/>
              </a:cxn>
              <a:cxn ang="0">
                <a:pos x="4" y="13"/>
              </a:cxn>
              <a:cxn ang="0">
                <a:pos x="0" y="38"/>
              </a:cxn>
              <a:cxn ang="0">
                <a:pos x="16" y="34"/>
              </a:cxn>
              <a:cxn ang="0">
                <a:pos x="24" y="45"/>
              </a:cxn>
              <a:cxn ang="0">
                <a:pos x="32" y="42"/>
              </a:cxn>
              <a:cxn ang="0">
                <a:pos x="41" y="36"/>
              </a:cxn>
              <a:cxn ang="0">
                <a:pos x="45" y="28"/>
              </a:cxn>
              <a:cxn ang="0">
                <a:pos x="47" y="20"/>
              </a:cxn>
              <a:cxn ang="0">
                <a:pos x="41" y="13"/>
              </a:cxn>
              <a:cxn ang="0">
                <a:pos x="32" y="3"/>
              </a:cxn>
              <a:cxn ang="0">
                <a:pos x="23" y="0"/>
              </a:cxn>
              <a:cxn ang="0">
                <a:pos x="16" y="0"/>
              </a:cxn>
              <a:cxn ang="0">
                <a:pos x="11" y="2"/>
              </a:cxn>
            </a:cxnLst>
            <a:rect l="0" t="0" r="r" b="b"/>
            <a:pathLst>
              <a:path w="48" h="46">
                <a:moveTo>
                  <a:pt x="11" y="2"/>
                </a:moveTo>
                <a:lnTo>
                  <a:pt x="3" y="0"/>
                </a:lnTo>
                <a:lnTo>
                  <a:pt x="2" y="2"/>
                </a:lnTo>
                <a:lnTo>
                  <a:pt x="4" y="13"/>
                </a:lnTo>
                <a:lnTo>
                  <a:pt x="0" y="38"/>
                </a:lnTo>
                <a:lnTo>
                  <a:pt x="16" y="34"/>
                </a:lnTo>
                <a:lnTo>
                  <a:pt x="24" y="45"/>
                </a:lnTo>
                <a:lnTo>
                  <a:pt x="32" y="42"/>
                </a:lnTo>
                <a:lnTo>
                  <a:pt x="41" y="36"/>
                </a:lnTo>
                <a:lnTo>
                  <a:pt x="45" y="28"/>
                </a:lnTo>
                <a:lnTo>
                  <a:pt x="47" y="20"/>
                </a:lnTo>
                <a:lnTo>
                  <a:pt x="41" y="13"/>
                </a:lnTo>
                <a:lnTo>
                  <a:pt x="32" y="3"/>
                </a:lnTo>
                <a:lnTo>
                  <a:pt x="23" y="0"/>
                </a:lnTo>
                <a:lnTo>
                  <a:pt x="16" y="0"/>
                </a:lnTo>
                <a:lnTo>
                  <a:pt x="11" y="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4" name="Freeform 252">
            <a:extLst>
              <a:ext uri="{FF2B5EF4-FFF2-40B4-BE49-F238E27FC236}">
                <a16:creationId xmlns:a16="http://schemas.microsoft.com/office/drawing/2014/main" id="{1C988C3A-9FBB-5241-1088-5B61873A07FA}"/>
              </a:ext>
            </a:extLst>
          </p:cNvPr>
          <p:cNvSpPr>
            <a:spLocks/>
          </p:cNvSpPr>
          <p:nvPr/>
        </p:nvSpPr>
        <p:spPr bwMode="auto">
          <a:xfrm>
            <a:off x="3105325" y="1136233"/>
            <a:ext cx="369024" cy="232128"/>
          </a:xfrm>
          <a:custGeom>
            <a:avLst/>
            <a:gdLst/>
            <a:ahLst/>
            <a:cxnLst>
              <a:cxn ang="0">
                <a:pos x="9" y="0"/>
              </a:cxn>
              <a:cxn ang="0">
                <a:pos x="0" y="1"/>
              </a:cxn>
              <a:cxn ang="0">
                <a:pos x="3" y="23"/>
              </a:cxn>
              <a:cxn ang="0">
                <a:pos x="8" y="30"/>
              </a:cxn>
              <a:cxn ang="0">
                <a:pos x="27" y="25"/>
              </a:cxn>
              <a:cxn ang="0">
                <a:pos x="34" y="22"/>
              </a:cxn>
              <a:cxn ang="0">
                <a:pos x="40" y="46"/>
              </a:cxn>
              <a:cxn ang="0">
                <a:pos x="42" y="70"/>
              </a:cxn>
              <a:cxn ang="0">
                <a:pos x="40" y="79"/>
              </a:cxn>
              <a:cxn ang="0">
                <a:pos x="52" y="87"/>
              </a:cxn>
              <a:cxn ang="0">
                <a:pos x="65" y="82"/>
              </a:cxn>
              <a:cxn ang="0">
                <a:pos x="76" y="87"/>
              </a:cxn>
              <a:cxn ang="0">
                <a:pos x="101" y="96"/>
              </a:cxn>
              <a:cxn ang="0">
                <a:pos x="127" y="93"/>
              </a:cxn>
              <a:cxn ang="0">
                <a:pos x="128" y="87"/>
              </a:cxn>
              <a:cxn ang="0">
                <a:pos x="135" y="84"/>
              </a:cxn>
              <a:cxn ang="0">
                <a:pos x="158" y="89"/>
              </a:cxn>
              <a:cxn ang="0">
                <a:pos x="164" y="73"/>
              </a:cxn>
              <a:cxn ang="0">
                <a:pos x="176" y="69"/>
              </a:cxn>
              <a:cxn ang="0">
                <a:pos x="178" y="62"/>
              </a:cxn>
              <a:cxn ang="0">
                <a:pos x="173" y="51"/>
              </a:cxn>
              <a:cxn ang="0">
                <a:pos x="141" y="43"/>
              </a:cxn>
              <a:cxn ang="0">
                <a:pos x="118" y="43"/>
              </a:cxn>
              <a:cxn ang="0">
                <a:pos x="101" y="48"/>
              </a:cxn>
              <a:cxn ang="0">
                <a:pos x="65" y="31"/>
              </a:cxn>
              <a:cxn ang="0">
                <a:pos x="61" y="23"/>
              </a:cxn>
              <a:cxn ang="0">
                <a:pos x="53" y="21"/>
              </a:cxn>
              <a:cxn ang="0">
                <a:pos x="53" y="17"/>
              </a:cxn>
              <a:cxn ang="0">
                <a:pos x="51" y="7"/>
              </a:cxn>
              <a:cxn ang="0">
                <a:pos x="37" y="13"/>
              </a:cxn>
              <a:cxn ang="0">
                <a:pos x="30" y="6"/>
              </a:cxn>
              <a:cxn ang="0">
                <a:pos x="18" y="1"/>
              </a:cxn>
            </a:cxnLst>
            <a:rect l="0" t="0" r="r" b="b"/>
            <a:pathLst>
              <a:path w="181" h="97">
                <a:moveTo>
                  <a:pt x="12" y="1"/>
                </a:moveTo>
                <a:lnTo>
                  <a:pt x="9" y="0"/>
                </a:lnTo>
                <a:lnTo>
                  <a:pt x="2" y="0"/>
                </a:lnTo>
                <a:lnTo>
                  <a:pt x="0" y="1"/>
                </a:lnTo>
                <a:lnTo>
                  <a:pt x="0" y="5"/>
                </a:lnTo>
                <a:lnTo>
                  <a:pt x="3" y="23"/>
                </a:lnTo>
                <a:lnTo>
                  <a:pt x="3" y="25"/>
                </a:lnTo>
                <a:lnTo>
                  <a:pt x="8" y="30"/>
                </a:lnTo>
                <a:lnTo>
                  <a:pt x="15" y="31"/>
                </a:lnTo>
                <a:lnTo>
                  <a:pt x="27" y="25"/>
                </a:lnTo>
                <a:lnTo>
                  <a:pt x="30" y="23"/>
                </a:lnTo>
                <a:lnTo>
                  <a:pt x="34" y="22"/>
                </a:lnTo>
                <a:lnTo>
                  <a:pt x="38" y="29"/>
                </a:lnTo>
                <a:lnTo>
                  <a:pt x="40" y="46"/>
                </a:lnTo>
                <a:lnTo>
                  <a:pt x="47" y="69"/>
                </a:lnTo>
                <a:lnTo>
                  <a:pt x="42" y="70"/>
                </a:lnTo>
                <a:lnTo>
                  <a:pt x="40" y="72"/>
                </a:lnTo>
                <a:lnTo>
                  <a:pt x="40" y="79"/>
                </a:lnTo>
                <a:lnTo>
                  <a:pt x="46" y="84"/>
                </a:lnTo>
                <a:lnTo>
                  <a:pt x="52" y="87"/>
                </a:lnTo>
                <a:lnTo>
                  <a:pt x="61" y="84"/>
                </a:lnTo>
                <a:lnTo>
                  <a:pt x="65" y="82"/>
                </a:lnTo>
                <a:lnTo>
                  <a:pt x="72" y="82"/>
                </a:lnTo>
                <a:lnTo>
                  <a:pt x="76" y="87"/>
                </a:lnTo>
                <a:lnTo>
                  <a:pt x="88" y="93"/>
                </a:lnTo>
                <a:lnTo>
                  <a:pt x="101" y="96"/>
                </a:lnTo>
                <a:lnTo>
                  <a:pt x="115" y="94"/>
                </a:lnTo>
                <a:lnTo>
                  <a:pt x="127" y="93"/>
                </a:lnTo>
                <a:lnTo>
                  <a:pt x="127" y="91"/>
                </a:lnTo>
                <a:lnTo>
                  <a:pt x="128" y="87"/>
                </a:lnTo>
                <a:lnTo>
                  <a:pt x="131" y="84"/>
                </a:lnTo>
                <a:lnTo>
                  <a:pt x="135" y="84"/>
                </a:lnTo>
                <a:lnTo>
                  <a:pt x="148" y="91"/>
                </a:lnTo>
                <a:lnTo>
                  <a:pt x="158" y="89"/>
                </a:lnTo>
                <a:lnTo>
                  <a:pt x="165" y="84"/>
                </a:lnTo>
                <a:lnTo>
                  <a:pt x="164" y="73"/>
                </a:lnTo>
                <a:lnTo>
                  <a:pt x="171" y="72"/>
                </a:lnTo>
                <a:lnTo>
                  <a:pt x="176" y="69"/>
                </a:lnTo>
                <a:lnTo>
                  <a:pt x="176" y="64"/>
                </a:lnTo>
                <a:lnTo>
                  <a:pt x="178" y="62"/>
                </a:lnTo>
                <a:lnTo>
                  <a:pt x="180" y="56"/>
                </a:lnTo>
                <a:lnTo>
                  <a:pt x="173" y="51"/>
                </a:lnTo>
                <a:lnTo>
                  <a:pt x="152" y="46"/>
                </a:lnTo>
                <a:lnTo>
                  <a:pt x="141" y="43"/>
                </a:lnTo>
                <a:lnTo>
                  <a:pt x="131" y="42"/>
                </a:lnTo>
                <a:lnTo>
                  <a:pt x="118" y="43"/>
                </a:lnTo>
                <a:lnTo>
                  <a:pt x="111" y="48"/>
                </a:lnTo>
                <a:lnTo>
                  <a:pt x="101" y="48"/>
                </a:lnTo>
                <a:lnTo>
                  <a:pt x="87" y="43"/>
                </a:lnTo>
                <a:lnTo>
                  <a:pt x="65" y="31"/>
                </a:lnTo>
                <a:lnTo>
                  <a:pt x="63" y="26"/>
                </a:lnTo>
                <a:lnTo>
                  <a:pt x="61" y="23"/>
                </a:lnTo>
                <a:lnTo>
                  <a:pt x="55" y="22"/>
                </a:lnTo>
                <a:lnTo>
                  <a:pt x="53" y="21"/>
                </a:lnTo>
                <a:lnTo>
                  <a:pt x="52" y="20"/>
                </a:lnTo>
                <a:lnTo>
                  <a:pt x="53" y="17"/>
                </a:lnTo>
                <a:lnTo>
                  <a:pt x="53" y="11"/>
                </a:lnTo>
                <a:lnTo>
                  <a:pt x="51" y="7"/>
                </a:lnTo>
                <a:lnTo>
                  <a:pt x="43" y="7"/>
                </a:lnTo>
                <a:lnTo>
                  <a:pt x="37" y="13"/>
                </a:lnTo>
                <a:lnTo>
                  <a:pt x="33" y="13"/>
                </a:lnTo>
                <a:lnTo>
                  <a:pt x="30" y="6"/>
                </a:lnTo>
                <a:lnTo>
                  <a:pt x="24" y="3"/>
                </a:lnTo>
                <a:lnTo>
                  <a:pt x="18" y="1"/>
                </a:lnTo>
                <a:lnTo>
                  <a:pt x="12"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5" name="Freeform 256">
            <a:extLst>
              <a:ext uri="{FF2B5EF4-FFF2-40B4-BE49-F238E27FC236}">
                <a16:creationId xmlns:a16="http://schemas.microsoft.com/office/drawing/2014/main" id="{BC25C359-F8FF-C797-F947-9744BE94901D}"/>
              </a:ext>
            </a:extLst>
          </p:cNvPr>
          <p:cNvSpPr>
            <a:spLocks/>
          </p:cNvSpPr>
          <p:nvPr/>
        </p:nvSpPr>
        <p:spPr bwMode="auto">
          <a:xfrm>
            <a:off x="2893434" y="1765560"/>
            <a:ext cx="111897" cy="110905"/>
          </a:xfrm>
          <a:custGeom>
            <a:avLst/>
            <a:gdLst/>
            <a:ahLst/>
            <a:cxnLst>
              <a:cxn ang="0">
                <a:pos x="25" y="16"/>
              </a:cxn>
              <a:cxn ang="0">
                <a:pos x="16" y="18"/>
              </a:cxn>
              <a:cxn ang="0">
                <a:pos x="11" y="20"/>
              </a:cxn>
              <a:cxn ang="0">
                <a:pos x="10" y="24"/>
              </a:cxn>
              <a:cxn ang="0">
                <a:pos x="2" y="24"/>
              </a:cxn>
              <a:cxn ang="0">
                <a:pos x="1" y="28"/>
              </a:cxn>
              <a:cxn ang="0">
                <a:pos x="0" y="36"/>
              </a:cxn>
              <a:cxn ang="0">
                <a:pos x="5" y="40"/>
              </a:cxn>
              <a:cxn ang="0">
                <a:pos x="14" y="42"/>
              </a:cxn>
              <a:cxn ang="0">
                <a:pos x="25" y="45"/>
              </a:cxn>
              <a:cxn ang="0">
                <a:pos x="38" y="42"/>
              </a:cxn>
              <a:cxn ang="0">
                <a:pos x="48" y="42"/>
              </a:cxn>
              <a:cxn ang="0">
                <a:pos x="54" y="45"/>
              </a:cxn>
              <a:cxn ang="0">
                <a:pos x="51" y="34"/>
              </a:cxn>
              <a:cxn ang="0">
                <a:pos x="45" y="22"/>
              </a:cxn>
              <a:cxn ang="0">
                <a:pos x="40" y="9"/>
              </a:cxn>
              <a:cxn ang="0">
                <a:pos x="36" y="1"/>
              </a:cxn>
              <a:cxn ang="0">
                <a:pos x="32" y="0"/>
              </a:cxn>
              <a:cxn ang="0">
                <a:pos x="29" y="1"/>
              </a:cxn>
              <a:cxn ang="0">
                <a:pos x="25" y="16"/>
              </a:cxn>
            </a:cxnLst>
            <a:rect l="0" t="0" r="r" b="b"/>
            <a:pathLst>
              <a:path w="55" h="46">
                <a:moveTo>
                  <a:pt x="25" y="16"/>
                </a:moveTo>
                <a:lnTo>
                  <a:pt x="16" y="18"/>
                </a:lnTo>
                <a:lnTo>
                  <a:pt x="11" y="20"/>
                </a:lnTo>
                <a:lnTo>
                  <a:pt x="10" y="24"/>
                </a:lnTo>
                <a:lnTo>
                  <a:pt x="2" y="24"/>
                </a:lnTo>
                <a:lnTo>
                  <a:pt x="1" y="28"/>
                </a:lnTo>
                <a:lnTo>
                  <a:pt x="0" y="36"/>
                </a:lnTo>
                <a:lnTo>
                  <a:pt x="5" y="40"/>
                </a:lnTo>
                <a:lnTo>
                  <a:pt x="14" y="42"/>
                </a:lnTo>
                <a:lnTo>
                  <a:pt x="25" y="45"/>
                </a:lnTo>
                <a:lnTo>
                  <a:pt x="38" y="42"/>
                </a:lnTo>
                <a:lnTo>
                  <a:pt x="48" y="42"/>
                </a:lnTo>
                <a:lnTo>
                  <a:pt x="54" y="45"/>
                </a:lnTo>
                <a:lnTo>
                  <a:pt x="51" y="34"/>
                </a:lnTo>
                <a:lnTo>
                  <a:pt x="45" y="22"/>
                </a:lnTo>
                <a:lnTo>
                  <a:pt x="40" y="9"/>
                </a:lnTo>
                <a:lnTo>
                  <a:pt x="36" y="1"/>
                </a:lnTo>
                <a:lnTo>
                  <a:pt x="32" y="0"/>
                </a:lnTo>
                <a:lnTo>
                  <a:pt x="29" y="1"/>
                </a:lnTo>
                <a:lnTo>
                  <a:pt x="25" y="16"/>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6" name="Freeform 262">
            <a:extLst>
              <a:ext uri="{FF2B5EF4-FFF2-40B4-BE49-F238E27FC236}">
                <a16:creationId xmlns:a16="http://schemas.microsoft.com/office/drawing/2014/main" id="{3D2BE632-856F-FD78-937C-7BB366554EC0}"/>
              </a:ext>
            </a:extLst>
          </p:cNvPr>
          <p:cNvSpPr>
            <a:spLocks/>
          </p:cNvSpPr>
          <p:nvPr/>
        </p:nvSpPr>
        <p:spPr bwMode="auto">
          <a:xfrm>
            <a:off x="3445780" y="1378680"/>
            <a:ext cx="130944" cy="110905"/>
          </a:xfrm>
          <a:custGeom>
            <a:avLst/>
            <a:gdLst/>
            <a:ahLst/>
            <a:cxnLst>
              <a:cxn ang="0">
                <a:pos x="15" y="2"/>
              </a:cxn>
              <a:cxn ang="0">
                <a:pos x="7" y="2"/>
              </a:cxn>
              <a:cxn ang="0">
                <a:pos x="2" y="4"/>
              </a:cxn>
              <a:cxn ang="0">
                <a:pos x="0" y="13"/>
              </a:cxn>
              <a:cxn ang="0">
                <a:pos x="0" y="25"/>
              </a:cxn>
              <a:cxn ang="0">
                <a:pos x="3" y="34"/>
              </a:cxn>
              <a:cxn ang="0">
                <a:pos x="12" y="39"/>
              </a:cxn>
              <a:cxn ang="0">
                <a:pos x="16" y="42"/>
              </a:cxn>
              <a:cxn ang="0">
                <a:pos x="20" y="45"/>
              </a:cxn>
              <a:cxn ang="0">
                <a:pos x="26" y="42"/>
              </a:cxn>
              <a:cxn ang="0">
                <a:pos x="60" y="40"/>
              </a:cxn>
              <a:cxn ang="0">
                <a:pos x="63" y="36"/>
              </a:cxn>
              <a:cxn ang="0">
                <a:pos x="56" y="9"/>
              </a:cxn>
              <a:cxn ang="0">
                <a:pos x="55" y="4"/>
              </a:cxn>
              <a:cxn ang="0">
                <a:pos x="50" y="1"/>
              </a:cxn>
              <a:cxn ang="0">
                <a:pos x="42" y="0"/>
              </a:cxn>
              <a:cxn ang="0">
                <a:pos x="33" y="2"/>
              </a:cxn>
              <a:cxn ang="0">
                <a:pos x="15" y="2"/>
              </a:cxn>
            </a:cxnLst>
            <a:rect l="0" t="0" r="r" b="b"/>
            <a:pathLst>
              <a:path w="64" h="46">
                <a:moveTo>
                  <a:pt x="15" y="2"/>
                </a:moveTo>
                <a:lnTo>
                  <a:pt x="7" y="2"/>
                </a:lnTo>
                <a:lnTo>
                  <a:pt x="2" y="4"/>
                </a:lnTo>
                <a:lnTo>
                  <a:pt x="0" y="13"/>
                </a:lnTo>
                <a:lnTo>
                  <a:pt x="0" y="25"/>
                </a:lnTo>
                <a:lnTo>
                  <a:pt x="3" y="34"/>
                </a:lnTo>
                <a:lnTo>
                  <a:pt x="12" y="39"/>
                </a:lnTo>
                <a:lnTo>
                  <a:pt x="16" y="42"/>
                </a:lnTo>
                <a:lnTo>
                  <a:pt x="20" y="45"/>
                </a:lnTo>
                <a:lnTo>
                  <a:pt x="26" y="42"/>
                </a:lnTo>
                <a:lnTo>
                  <a:pt x="60" y="40"/>
                </a:lnTo>
                <a:lnTo>
                  <a:pt x="63" y="36"/>
                </a:lnTo>
                <a:lnTo>
                  <a:pt x="56" y="9"/>
                </a:lnTo>
                <a:lnTo>
                  <a:pt x="55" y="4"/>
                </a:lnTo>
                <a:lnTo>
                  <a:pt x="50" y="1"/>
                </a:lnTo>
                <a:lnTo>
                  <a:pt x="42" y="0"/>
                </a:lnTo>
                <a:lnTo>
                  <a:pt x="33" y="2"/>
                </a:lnTo>
                <a:lnTo>
                  <a:pt x="15" y="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7" name="Freeform 263">
            <a:extLst>
              <a:ext uri="{FF2B5EF4-FFF2-40B4-BE49-F238E27FC236}">
                <a16:creationId xmlns:a16="http://schemas.microsoft.com/office/drawing/2014/main" id="{19B0B9FA-B0A7-BC4A-32D8-4E683AEA4B18}"/>
              </a:ext>
            </a:extLst>
          </p:cNvPr>
          <p:cNvSpPr>
            <a:spLocks/>
          </p:cNvSpPr>
          <p:nvPr/>
        </p:nvSpPr>
        <p:spPr bwMode="auto">
          <a:xfrm>
            <a:off x="3538631" y="1868727"/>
            <a:ext cx="54759" cy="77376"/>
          </a:xfrm>
          <a:custGeom>
            <a:avLst/>
            <a:gdLst/>
            <a:ahLst/>
            <a:cxnLst>
              <a:cxn ang="0">
                <a:pos x="10" y="1"/>
              </a:cxn>
              <a:cxn ang="0">
                <a:pos x="9" y="0"/>
              </a:cxn>
              <a:cxn ang="0">
                <a:pos x="5" y="1"/>
              </a:cxn>
              <a:cxn ang="0">
                <a:pos x="1" y="5"/>
              </a:cxn>
              <a:cxn ang="0">
                <a:pos x="0" y="15"/>
              </a:cxn>
              <a:cxn ang="0">
                <a:pos x="0" y="22"/>
              </a:cxn>
              <a:cxn ang="0">
                <a:pos x="2" y="27"/>
              </a:cxn>
              <a:cxn ang="0">
                <a:pos x="6" y="30"/>
              </a:cxn>
              <a:cxn ang="0">
                <a:pos x="16" y="32"/>
              </a:cxn>
              <a:cxn ang="0">
                <a:pos x="22" y="29"/>
              </a:cxn>
              <a:cxn ang="0">
                <a:pos x="26" y="25"/>
              </a:cxn>
              <a:cxn ang="0">
                <a:pos x="26" y="12"/>
              </a:cxn>
              <a:cxn ang="0">
                <a:pos x="22" y="3"/>
              </a:cxn>
              <a:cxn ang="0">
                <a:pos x="17" y="1"/>
              </a:cxn>
              <a:cxn ang="0">
                <a:pos x="10" y="1"/>
              </a:cxn>
            </a:cxnLst>
            <a:rect l="0" t="0" r="r" b="b"/>
            <a:pathLst>
              <a:path w="27" h="33">
                <a:moveTo>
                  <a:pt x="10" y="1"/>
                </a:moveTo>
                <a:lnTo>
                  <a:pt x="9" y="0"/>
                </a:lnTo>
                <a:lnTo>
                  <a:pt x="5" y="1"/>
                </a:lnTo>
                <a:lnTo>
                  <a:pt x="1" y="5"/>
                </a:lnTo>
                <a:lnTo>
                  <a:pt x="0" y="15"/>
                </a:lnTo>
                <a:lnTo>
                  <a:pt x="0" y="22"/>
                </a:lnTo>
                <a:lnTo>
                  <a:pt x="2" y="27"/>
                </a:lnTo>
                <a:lnTo>
                  <a:pt x="6" y="30"/>
                </a:lnTo>
                <a:lnTo>
                  <a:pt x="16" y="32"/>
                </a:lnTo>
                <a:lnTo>
                  <a:pt x="22" y="29"/>
                </a:lnTo>
                <a:lnTo>
                  <a:pt x="26" y="25"/>
                </a:lnTo>
                <a:lnTo>
                  <a:pt x="26" y="12"/>
                </a:lnTo>
                <a:lnTo>
                  <a:pt x="22" y="3"/>
                </a:lnTo>
                <a:lnTo>
                  <a:pt x="17" y="1"/>
                </a:lnTo>
                <a:lnTo>
                  <a:pt x="10"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8" name="Freeform 264">
            <a:extLst>
              <a:ext uri="{FF2B5EF4-FFF2-40B4-BE49-F238E27FC236}">
                <a16:creationId xmlns:a16="http://schemas.microsoft.com/office/drawing/2014/main" id="{9F04C75F-26B7-47E2-43B6-1CF0E0CCF797}"/>
              </a:ext>
            </a:extLst>
          </p:cNvPr>
          <p:cNvSpPr>
            <a:spLocks/>
          </p:cNvSpPr>
          <p:nvPr/>
        </p:nvSpPr>
        <p:spPr bwMode="auto">
          <a:xfrm>
            <a:off x="3364833" y="2289137"/>
            <a:ext cx="64281" cy="46425"/>
          </a:xfrm>
          <a:custGeom>
            <a:avLst/>
            <a:gdLst/>
            <a:ahLst/>
            <a:cxnLst>
              <a:cxn ang="0">
                <a:pos x="13" y="18"/>
              </a:cxn>
              <a:cxn ang="0">
                <a:pos x="30" y="9"/>
              </a:cxn>
              <a:cxn ang="0">
                <a:pos x="24" y="3"/>
              </a:cxn>
              <a:cxn ang="0">
                <a:pos x="13" y="0"/>
              </a:cxn>
              <a:cxn ang="0">
                <a:pos x="3" y="3"/>
              </a:cxn>
              <a:cxn ang="0">
                <a:pos x="0" y="9"/>
              </a:cxn>
              <a:cxn ang="0">
                <a:pos x="3" y="15"/>
              </a:cxn>
              <a:cxn ang="0">
                <a:pos x="13" y="18"/>
              </a:cxn>
            </a:cxnLst>
            <a:rect l="0" t="0" r="r" b="b"/>
            <a:pathLst>
              <a:path w="31" h="19">
                <a:moveTo>
                  <a:pt x="13" y="18"/>
                </a:moveTo>
                <a:lnTo>
                  <a:pt x="30" y="9"/>
                </a:lnTo>
                <a:lnTo>
                  <a:pt x="24" y="3"/>
                </a:lnTo>
                <a:lnTo>
                  <a:pt x="13" y="0"/>
                </a:lnTo>
                <a:lnTo>
                  <a:pt x="3" y="3"/>
                </a:lnTo>
                <a:lnTo>
                  <a:pt x="0" y="9"/>
                </a:lnTo>
                <a:lnTo>
                  <a:pt x="3" y="15"/>
                </a:lnTo>
                <a:lnTo>
                  <a:pt x="13" y="1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9" name="Freeform 265">
            <a:extLst>
              <a:ext uri="{FF2B5EF4-FFF2-40B4-BE49-F238E27FC236}">
                <a16:creationId xmlns:a16="http://schemas.microsoft.com/office/drawing/2014/main" id="{97EFD77F-7350-AAAD-DF8B-5D85380D2E13}"/>
              </a:ext>
            </a:extLst>
          </p:cNvPr>
          <p:cNvSpPr>
            <a:spLocks/>
          </p:cNvSpPr>
          <p:nvPr/>
        </p:nvSpPr>
        <p:spPr bwMode="auto">
          <a:xfrm>
            <a:off x="3448161" y="2338140"/>
            <a:ext cx="42855" cy="64480"/>
          </a:xfrm>
          <a:custGeom>
            <a:avLst/>
            <a:gdLst/>
            <a:ahLst/>
            <a:cxnLst>
              <a:cxn ang="0">
                <a:pos x="9" y="27"/>
              </a:cxn>
              <a:cxn ang="0">
                <a:pos x="15" y="23"/>
              </a:cxn>
              <a:cxn ang="0">
                <a:pos x="20" y="13"/>
              </a:cxn>
              <a:cxn ang="0">
                <a:pos x="15" y="3"/>
              </a:cxn>
              <a:cxn ang="0">
                <a:pos x="9" y="0"/>
              </a:cxn>
              <a:cxn ang="0">
                <a:pos x="4" y="3"/>
              </a:cxn>
              <a:cxn ang="0">
                <a:pos x="0" y="13"/>
              </a:cxn>
              <a:cxn ang="0">
                <a:pos x="4" y="23"/>
              </a:cxn>
              <a:cxn ang="0">
                <a:pos x="9" y="27"/>
              </a:cxn>
            </a:cxnLst>
            <a:rect l="0" t="0" r="r" b="b"/>
            <a:pathLst>
              <a:path w="21" h="28">
                <a:moveTo>
                  <a:pt x="9" y="27"/>
                </a:moveTo>
                <a:lnTo>
                  <a:pt x="15" y="23"/>
                </a:lnTo>
                <a:lnTo>
                  <a:pt x="20" y="13"/>
                </a:lnTo>
                <a:lnTo>
                  <a:pt x="15" y="3"/>
                </a:lnTo>
                <a:lnTo>
                  <a:pt x="9" y="0"/>
                </a:lnTo>
                <a:lnTo>
                  <a:pt x="4" y="3"/>
                </a:lnTo>
                <a:lnTo>
                  <a:pt x="0" y="13"/>
                </a:lnTo>
                <a:lnTo>
                  <a:pt x="4" y="23"/>
                </a:lnTo>
                <a:lnTo>
                  <a:pt x="9" y="2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0" name="Freeform 266">
            <a:extLst>
              <a:ext uri="{FF2B5EF4-FFF2-40B4-BE49-F238E27FC236}">
                <a16:creationId xmlns:a16="http://schemas.microsoft.com/office/drawing/2014/main" id="{ABF57DDE-ABF8-56F5-C940-FAB827DAC403}"/>
              </a:ext>
            </a:extLst>
          </p:cNvPr>
          <p:cNvSpPr>
            <a:spLocks/>
          </p:cNvSpPr>
          <p:nvPr/>
        </p:nvSpPr>
        <p:spPr bwMode="auto">
          <a:xfrm>
            <a:off x="3538631" y="2245289"/>
            <a:ext cx="38093" cy="51584"/>
          </a:xfrm>
          <a:custGeom>
            <a:avLst/>
            <a:gdLst/>
            <a:ahLst/>
            <a:cxnLst>
              <a:cxn ang="0">
                <a:pos x="7" y="20"/>
              </a:cxn>
              <a:cxn ang="0">
                <a:pos x="15" y="16"/>
              </a:cxn>
              <a:cxn ang="0">
                <a:pos x="18" y="10"/>
              </a:cxn>
              <a:cxn ang="0">
                <a:pos x="15" y="3"/>
              </a:cxn>
              <a:cxn ang="0">
                <a:pos x="7" y="0"/>
              </a:cxn>
              <a:cxn ang="0">
                <a:pos x="2" y="3"/>
              </a:cxn>
              <a:cxn ang="0">
                <a:pos x="0" y="10"/>
              </a:cxn>
              <a:cxn ang="0">
                <a:pos x="2" y="16"/>
              </a:cxn>
              <a:cxn ang="0">
                <a:pos x="7" y="20"/>
              </a:cxn>
            </a:cxnLst>
            <a:rect l="0" t="0" r="r" b="b"/>
            <a:pathLst>
              <a:path w="19" h="21">
                <a:moveTo>
                  <a:pt x="7" y="20"/>
                </a:moveTo>
                <a:lnTo>
                  <a:pt x="15" y="16"/>
                </a:lnTo>
                <a:lnTo>
                  <a:pt x="18" y="10"/>
                </a:lnTo>
                <a:lnTo>
                  <a:pt x="15" y="3"/>
                </a:lnTo>
                <a:lnTo>
                  <a:pt x="7" y="0"/>
                </a:lnTo>
                <a:lnTo>
                  <a:pt x="2" y="3"/>
                </a:lnTo>
                <a:lnTo>
                  <a:pt x="0" y="10"/>
                </a:lnTo>
                <a:lnTo>
                  <a:pt x="2" y="16"/>
                </a:lnTo>
                <a:lnTo>
                  <a:pt x="7" y="2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1" name="Freeform 268">
            <a:extLst>
              <a:ext uri="{FF2B5EF4-FFF2-40B4-BE49-F238E27FC236}">
                <a16:creationId xmlns:a16="http://schemas.microsoft.com/office/drawing/2014/main" id="{40F5F5CB-E443-ADA0-176D-7001F0352D31}"/>
              </a:ext>
            </a:extLst>
          </p:cNvPr>
          <p:cNvSpPr>
            <a:spLocks/>
          </p:cNvSpPr>
          <p:nvPr/>
        </p:nvSpPr>
        <p:spPr bwMode="auto">
          <a:xfrm>
            <a:off x="1907783" y="2639908"/>
            <a:ext cx="42855" cy="46425"/>
          </a:xfrm>
          <a:custGeom>
            <a:avLst/>
            <a:gdLst/>
            <a:ahLst/>
            <a:cxnLst>
              <a:cxn ang="0">
                <a:pos x="15" y="1"/>
              </a:cxn>
              <a:cxn ang="0">
                <a:pos x="4" y="0"/>
              </a:cxn>
              <a:cxn ang="0">
                <a:pos x="0" y="3"/>
              </a:cxn>
              <a:cxn ang="0">
                <a:pos x="4" y="15"/>
              </a:cxn>
              <a:cxn ang="0">
                <a:pos x="15" y="18"/>
              </a:cxn>
              <a:cxn ang="0">
                <a:pos x="20" y="14"/>
              </a:cxn>
              <a:cxn ang="0">
                <a:pos x="15" y="1"/>
              </a:cxn>
            </a:cxnLst>
            <a:rect l="0" t="0" r="r" b="b"/>
            <a:pathLst>
              <a:path w="21" h="19">
                <a:moveTo>
                  <a:pt x="15" y="1"/>
                </a:moveTo>
                <a:lnTo>
                  <a:pt x="4" y="0"/>
                </a:lnTo>
                <a:lnTo>
                  <a:pt x="0" y="3"/>
                </a:lnTo>
                <a:lnTo>
                  <a:pt x="4" y="15"/>
                </a:lnTo>
                <a:lnTo>
                  <a:pt x="15" y="18"/>
                </a:lnTo>
                <a:lnTo>
                  <a:pt x="20" y="14"/>
                </a:lnTo>
                <a:lnTo>
                  <a:pt x="15" y="1"/>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2" name="Freeform 283">
            <a:extLst>
              <a:ext uri="{FF2B5EF4-FFF2-40B4-BE49-F238E27FC236}">
                <a16:creationId xmlns:a16="http://schemas.microsoft.com/office/drawing/2014/main" id="{95E38B72-7413-6D90-8F2F-53243307D438}"/>
              </a:ext>
            </a:extLst>
          </p:cNvPr>
          <p:cNvSpPr>
            <a:spLocks/>
          </p:cNvSpPr>
          <p:nvPr/>
        </p:nvSpPr>
        <p:spPr bwMode="auto">
          <a:xfrm>
            <a:off x="1736365" y="1613385"/>
            <a:ext cx="2404608" cy="1774488"/>
          </a:xfrm>
          <a:custGeom>
            <a:avLst/>
            <a:gdLst/>
            <a:ahLst/>
            <a:cxnLst>
              <a:cxn ang="0">
                <a:pos x="993" y="657"/>
              </a:cxn>
              <a:cxn ang="0">
                <a:pos x="1010" y="685"/>
              </a:cxn>
              <a:cxn ang="0">
                <a:pos x="1037" y="703"/>
              </a:cxn>
              <a:cxn ang="0">
                <a:pos x="1084" y="691"/>
              </a:cxn>
              <a:cxn ang="0">
                <a:pos x="1050" y="641"/>
              </a:cxn>
              <a:cxn ang="0">
                <a:pos x="1055" y="617"/>
              </a:cxn>
              <a:cxn ang="0">
                <a:pos x="979" y="655"/>
              </a:cxn>
              <a:cxn ang="0">
                <a:pos x="1094" y="596"/>
              </a:cxn>
              <a:cxn ang="0">
                <a:pos x="1168" y="564"/>
              </a:cxn>
              <a:cxn ang="0">
                <a:pos x="1162" y="513"/>
              </a:cxn>
              <a:cxn ang="0">
                <a:pos x="1105" y="455"/>
              </a:cxn>
              <a:cxn ang="0">
                <a:pos x="1058" y="367"/>
              </a:cxn>
              <a:cxn ang="0">
                <a:pos x="1002" y="404"/>
              </a:cxn>
              <a:cxn ang="0">
                <a:pos x="991" y="347"/>
              </a:cxn>
              <a:cxn ang="0">
                <a:pos x="939" y="309"/>
              </a:cxn>
              <a:cxn ang="0">
                <a:pos x="870" y="331"/>
              </a:cxn>
              <a:cxn ang="0">
                <a:pos x="883" y="459"/>
              </a:cxn>
              <a:cxn ang="0">
                <a:pos x="853" y="505"/>
              </a:cxn>
              <a:cxn ang="0">
                <a:pos x="857" y="567"/>
              </a:cxn>
              <a:cxn ang="0">
                <a:pos x="815" y="550"/>
              </a:cxn>
              <a:cxn ang="0">
                <a:pos x="793" y="492"/>
              </a:cxn>
              <a:cxn ang="0">
                <a:pos x="707" y="468"/>
              </a:cxn>
              <a:cxn ang="0">
                <a:pos x="666" y="408"/>
              </a:cxn>
              <a:cxn ang="0">
                <a:pos x="657" y="340"/>
              </a:cxn>
              <a:cxn ang="0">
                <a:pos x="700" y="290"/>
              </a:cxn>
              <a:cxn ang="0">
                <a:pos x="739" y="248"/>
              </a:cxn>
              <a:cxn ang="0">
                <a:pos x="723" y="194"/>
              </a:cxn>
              <a:cxn ang="0">
                <a:pos x="791" y="188"/>
              </a:cxn>
              <a:cxn ang="0">
                <a:pos x="835" y="158"/>
              </a:cxn>
              <a:cxn ang="0">
                <a:pos x="832" y="112"/>
              </a:cxn>
              <a:cxn ang="0">
                <a:pos x="802" y="71"/>
              </a:cxn>
              <a:cxn ang="0">
                <a:pos x="765" y="138"/>
              </a:cxn>
              <a:cxn ang="0">
                <a:pos x="727" y="114"/>
              </a:cxn>
              <a:cxn ang="0">
                <a:pos x="699" y="83"/>
              </a:cxn>
              <a:cxn ang="0">
                <a:pos x="686" y="20"/>
              </a:cxn>
              <a:cxn ang="0">
                <a:pos x="649" y="23"/>
              </a:cxn>
              <a:cxn ang="0">
                <a:pos x="659" y="85"/>
              </a:cxn>
              <a:cxn ang="0">
                <a:pos x="679" y="118"/>
              </a:cxn>
              <a:cxn ang="0">
                <a:pos x="631" y="123"/>
              </a:cxn>
              <a:cxn ang="0">
                <a:pos x="587" y="149"/>
              </a:cxn>
              <a:cxn ang="0">
                <a:pos x="541" y="147"/>
              </a:cxn>
              <a:cxn ang="0">
                <a:pos x="501" y="118"/>
              </a:cxn>
              <a:cxn ang="0">
                <a:pos x="457" y="120"/>
              </a:cxn>
              <a:cxn ang="0">
                <a:pos x="453" y="183"/>
              </a:cxn>
              <a:cxn ang="0">
                <a:pos x="397" y="146"/>
              </a:cxn>
              <a:cxn ang="0">
                <a:pos x="376" y="111"/>
              </a:cxn>
              <a:cxn ang="0">
                <a:pos x="348" y="111"/>
              </a:cxn>
              <a:cxn ang="0">
                <a:pos x="246" y="60"/>
              </a:cxn>
              <a:cxn ang="0">
                <a:pos x="217" y="59"/>
              </a:cxn>
              <a:cxn ang="0">
                <a:pos x="186" y="65"/>
              </a:cxn>
              <a:cxn ang="0">
                <a:pos x="131" y="78"/>
              </a:cxn>
              <a:cxn ang="0">
                <a:pos x="0" y="69"/>
              </a:cxn>
              <a:cxn ang="0">
                <a:pos x="103" y="396"/>
              </a:cxn>
              <a:cxn ang="0">
                <a:pos x="158" y="517"/>
              </a:cxn>
              <a:cxn ang="0">
                <a:pos x="202" y="581"/>
              </a:cxn>
              <a:cxn ang="0">
                <a:pos x="677" y="634"/>
              </a:cxn>
              <a:cxn ang="0">
                <a:pos x="739" y="627"/>
              </a:cxn>
              <a:cxn ang="0">
                <a:pos x="787" y="668"/>
              </a:cxn>
              <a:cxn ang="0">
                <a:pos x="853" y="692"/>
              </a:cxn>
              <a:cxn ang="0">
                <a:pos x="826" y="709"/>
              </a:cxn>
              <a:cxn ang="0">
                <a:pos x="816" y="727"/>
              </a:cxn>
              <a:cxn ang="0">
                <a:pos x="822" y="737"/>
              </a:cxn>
              <a:cxn ang="0">
                <a:pos x="861" y="710"/>
              </a:cxn>
            </a:cxnLst>
            <a:rect l="0" t="0" r="r" b="b"/>
            <a:pathLst>
              <a:path w="1182" h="743">
                <a:moveTo>
                  <a:pt x="915" y="697"/>
                </a:moveTo>
                <a:lnTo>
                  <a:pt x="925" y="690"/>
                </a:lnTo>
                <a:lnTo>
                  <a:pt x="935" y="683"/>
                </a:lnTo>
                <a:lnTo>
                  <a:pt x="958" y="676"/>
                </a:lnTo>
                <a:lnTo>
                  <a:pt x="974" y="673"/>
                </a:lnTo>
                <a:lnTo>
                  <a:pt x="982" y="673"/>
                </a:lnTo>
                <a:lnTo>
                  <a:pt x="993" y="657"/>
                </a:lnTo>
                <a:lnTo>
                  <a:pt x="1002" y="650"/>
                </a:lnTo>
                <a:lnTo>
                  <a:pt x="1010" y="650"/>
                </a:lnTo>
                <a:lnTo>
                  <a:pt x="1011" y="653"/>
                </a:lnTo>
                <a:lnTo>
                  <a:pt x="1018" y="654"/>
                </a:lnTo>
                <a:lnTo>
                  <a:pt x="1021" y="657"/>
                </a:lnTo>
                <a:lnTo>
                  <a:pt x="1018" y="668"/>
                </a:lnTo>
                <a:lnTo>
                  <a:pt x="1010" y="685"/>
                </a:lnTo>
                <a:lnTo>
                  <a:pt x="1025" y="694"/>
                </a:lnTo>
                <a:lnTo>
                  <a:pt x="1037" y="693"/>
                </a:lnTo>
                <a:lnTo>
                  <a:pt x="1050" y="685"/>
                </a:lnTo>
                <a:lnTo>
                  <a:pt x="1058" y="686"/>
                </a:lnTo>
                <a:lnTo>
                  <a:pt x="1057" y="691"/>
                </a:lnTo>
                <a:lnTo>
                  <a:pt x="1048" y="699"/>
                </a:lnTo>
                <a:lnTo>
                  <a:pt x="1037" y="703"/>
                </a:lnTo>
                <a:lnTo>
                  <a:pt x="1035" y="710"/>
                </a:lnTo>
                <a:lnTo>
                  <a:pt x="1038" y="718"/>
                </a:lnTo>
                <a:lnTo>
                  <a:pt x="1065" y="712"/>
                </a:lnTo>
                <a:lnTo>
                  <a:pt x="1086" y="703"/>
                </a:lnTo>
                <a:lnTo>
                  <a:pt x="1091" y="700"/>
                </a:lnTo>
                <a:lnTo>
                  <a:pt x="1090" y="695"/>
                </a:lnTo>
                <a:lnTo>
                  <a:pt x="1084" y="691"/>
                </a:lnTo>
                <a:lnTo>
                  <a:pt x="1075" y="686"/>
                </a:lnTo>
                <a:lnTo>
                  <a:pt x="1065" y="677"/>
                </a:lnTo>
                <a:lnTo>
                  <a:pt x="1052" y="666"/>
                </a:lnTo>
                <a:lnTo>
                  <a:pt x="1049" y="659"/>
                </a:lnTo>
                <a:lnTo>
                  <a:pt x="1048" y="655"/>
                </a:lnTo>
                <a:lnTo>
                  <a:pt x="1051" y="648"/>
                </a:lnTo>
                <a:lnTo>
                  <a:pt x="1050" y="641"/>
                </a:lnTo>
                <a:lnTo>
                  <a:pt x="1045" y="640"/>
                </a:lnTo>
                <a:lnTo>
                  <a:pt x="1040" y="641"/>
                </a:lnTo>
                <a:lnTo>
                  <a:pt x="1040" y="636"/>
                </a:lnTo>
                <a:lnTo>
                  <a:pt x="1049" y="635"/>
                </a:lnTo>
                <a:lnTo>
                  <a:pt x="1055" y="630"/>
                </a:lnTo>
                <a:lnTo>
                  <a:pt x="1058" y="623"/>
                </a:lnTo>
                <a:lnTo>
                  <a:pt x="1055" y="617"/>
                </a:lnTo>
                <a:lnTo>
                  <a:pt x="1049" y="616"/>
                </a:lnTo>
                <a:lnTo>
                  <a:pt x="1040" y="619"/>
                </a:lnTo>
                <a:lnTo>
                  <a:pt x="1022" y="622"/>
                </a:lnTo>
                <a:lnTo>
                  <a:pt x="1011" y="629"/>
                </a:lnTo>
                <a:lnTo>
                  <a:pt x="1001" y="636"/>
                </a:lnTo>
                <a:lnTo>
                  <a:pt x="991" y="646"/>
                </a:lnTo>
                <a:lnTo>
                  <a:pt x="979" y="655"/>
                </a:lnTo>
                <a:lnTo>
                  <a:pt x="963" y="663"/>
                </a:lnTo>
                <a:lnTo>
                  <a:pt x="1003" y="616"/>
                </a:lnTo>
                <a:lnTo>
                  <a:pt x="1023" y="603"/>
                </a:lnTo>
                <a:lnTo>
                  <a:pt x="1038" y="596"/>
                </a:lnTo>
                <a:lnTo>
                  <a:pt x="1051" y="594"/>
                </a:lnTo>
                <a:lnTo>
                  <a:pt x="1071" y="596"/>
                </a:lnTo>
                <a:lnTo>
                  <a:pt x="1094" y="596"/>
                </a:lnTo>
                <a:lnTo>
                  <a:pt x="1120" y="594"/>
                </a:lnTo>
                <a:lnTo>
                  <a:pt x="1135" y="590"/>
                </a:lnTo>
                <a:lnTo>
                  <a:pt x="1142" y="583"/>
                </a:lnTo>
                <a:lnTo>
                  <a:pt x="1143" y="576"/>
                </a:lnTo>
                <a:lnTo>
                  <a:pt x="1152" y="566"/>
                </a:lnTo>
                <a:lnTo>
                  <a:pt x="1159" y="563"/>
                </a:lnTo>
                <a:lnTo>
                  <a:pt x="1168" y="564"/>
                </a:lnTo>
                <a:lnTo>
                  <a:pt x="1175" y="558"/>
                </a:lnTo>
                <a:lnTo>
                  <a:pt x="1181" y="548"/>
                </a:lnTo>
                <a:lnTo>
                  <a:pt x="1181" y="538"/>
                </a:lnTo>
                <a:lnTo>
                  <a:pt x="1178" y="527"/>
                </a:lnTo>
                <a:lnTo>
                  <a:pt x="1173" y="519"/>
                </a:lnTo>
                <a:lnTo>
                  <a:pt x="1168" y="516"/>
                </a:lnTo>
                <a:lnTo>
                  <a:pt x="1162" y="513"/>
                </a:lnTo>
                <a:lnTo>
                  <a:pt x="1157" y="499"/>
                </a:lnTo>
                <a:lnTo>
                  <a:pt x="1155" y="496"/>
                </a:lnTo>
                <a:lnTo>
                  <a:pt x="1135" y="496"/>
                </a:lnTo>
                <a:lnTo>
                  <a:pt x="1126" y="500"/>
                </a:lnTo>
                <a:lnTo>
                  <a:pt x="1122" y="496"/>
                </a:lnTo>
                <a:lnTo>
                  <a:pt x="1105" y="448"/>
                </a:lnTo>
                <a:lnTo>
                  <a:pt x="1105" y="455"/>
                </a:lnTo>
                <a:lnTo>
                  <a:pt x="1105" y="457"/>
                </a:lnTo>
                <a:lnTo>
                  <a:pt x="1105" y="454"/>
                </a:lnTo>
                <a:lnTo>
                  <a:pt x="1100" y="439"/>
                </a:lnTo>
                <a:lnTo>
                  <a:pt x="1089" y="418"/>
                </a:lnTo>
                <a:lnTo>
                  <a:pt x="1071" y="390"/>
                </a:lnTo>
                <a:lnTo>
                  <a:pt x="1066" y="374"/>
                </a:lnTo>
                <a:lnTo>
                  <a:pt x="1058" y="367"/>
                </a:lnTo>
                <a:lnTo>
                  <a:pt x="1052" y="367"/>
                </a:lnTo>
                <a:lnTo>
                  <a:pt x="1050" y="369"/>
                </a:lnTo>
                <a:lnTo>
                  <a:pt x="1050" y="385"/>
                </a:lnTo>
                <a:lnTo>
                  <a:pt x="1042" y="395"/>
                </a:lnTo>
                <a:lnTo>
                  <a:pt x="1030" y="401"/>
                </a:lnTo>
                <a:lnTo>
                  <a:pt x="1013" y="406"/>
                </a:lnTo>
                <a:lnTo>
                  <a:pt x="1002" y="404"/>
                </a:lnTo>
                <a:lnTo>
                  <a:pt x="997" y="399"/>
                </a:lnTo>
                <a:lnTo>
                  <a:pt x="996" y="395"/>
                </a:lnTo>
                <a:lnTo>
                  <a:pt x="991" y="385"/>
                </a:lnTo>
                <a:lnTo>
                  <a:pt x="991" y="375"/>
                </a:lnTo>
                <a:lnTo>
                  <a:pt x="993" y="364"/>
                </a:lnTo>
                <a:lnTo>
                  <a:pt x="988" y="351"/>
                </a:lnTo>
                <a:lnTo>
                  <a:pt x="991" y="347"/>
                </a:lnTo>
                <a:lnTo>
                  <a:pt x="991" y="344"/>
                </a:lnTo>
                <a:lnTo>
                  <a:pt x="988" y="339"/>
                </a:lnTo>
                <a:lnTo>
                  <a:pt x="974" y="330"/>
                </a:lnTo>
                <a:lnTo>
                  <a:pt x="964" y="323"/>
                </a:lnTo>
                <a:lnTo>
                  <a:pt x="958" y="313"/>
                </a:lnTo>
                <a:lnTo>
                  <a:pt x="949" y="310"/>
                </a:lnTo>
                <a:lnTo>
                  <a:pt x="939" y="309"/>
                </a:lnTo>
                <a:lnTo>
                  <a:pt x="896" y="306"/>
                </a:lnTo>
                <a:lnTo>
                  <a:pt x="889" y="304"/>
                </a:lnTo>
                <a:lnTo>
                  <a:pt x="884" y="304"/>
                </a:lnTo>
                <a:lnTo>
                  <a:pt x="876" y="311"/>
                </a:lnTo>
                <a:lnTo>
                  <a:pt x="873" y="321"/>
                </a:lnTo>
                <a:lnTo>
                  <a:pt x="870" y="324"/>
                </a:lnTo>
                <a:lnTo>
                  <a:pt x="870" y="331"/>
                </a:lnTo>
                <a:lnTo>
                  <a:pt x="871" y="340"/>
                </a:lnTo>
                <a:lnTo>
                  <a:pt x="876" y="353"/>
                </a:lnTo>
                <a:lnTo>
                  <a:pt x="879" y="364"/>
                </a:lnTo>
                <a:lnTo>
                  <a:pt x="865" y="404"/>
                </a:lnTo>
                <a:lnTo>
                  <a:pt x="871" y="417"/>
                </a:lnTo>
                <a:lnTo>
                  <a:pt x="876" y="435"/>
                </a:lnTo>
                <a:lnTo>
                  <a:pt x="883" y="459"/>
                </a:lnTo>
                <a:lnTo>
                  <a:pt x="881" y="471"/>
                </a:lnTo>
                <a:lnTo>
                  <a:pt x="876" y="476"/>
                </a:lnTo>
                <a:lnTo>
                  <a:pt x="871" y="481"/>
                </a:lnTo>
                <a:lnTo>
                  <a:pt x="866" y="490"/>
                </a:lnTo>
                <a:lnTo>
                  <a:pt x="859" y="495"/>
                </a:lnTo>
                <a:lnTo>
                  <a:pt x="850" y="500"/>
                </a:lnTo>
                <a:lnTo>
                  <a:pt x="853" y="505"/>
                </a:lnTo>
                <a:lnTo>
                  <a:pt x="853" y="516"/>
                </a:lnTo>
                <a:lnTo>
                  <a:pt x="853" y="529"/>
                </a:lnTo>
                <a:lnTo>
                  <a:pt x="854" y="539"/>
                </a:lnTo>
                <a:lnTo>
                  <a:pt x="857" y="546"/>
                </a:lnTo>
                <a:lnTo>
                  <a:pt x="863" y="552"/>
                </a:lnTo>
                <a:lnTo>
                  <a:pt x="861" y="560"/>
                </a:lnTo>
                <a:lnTo>
                  <a:pt x="857" y="567"/>
                </a:lnTo>
                <a:lnTo>
                  <a:pt x="853" y="574"/>
                </a:lnTo>
                <a:lnTo>
                  <a:pt x="844" y="581"/>
                </a:lnTo>
                <a:lnTo>
                  <a:pt x="837" y="578"/>
                </a:lnTo>
                <a:lnTo>
                  <a:pt x="831" y="571"/>
                </a:lnTo>
                <a:lnTo>
                  <a:pt x="826" y="559"/>
                </a:lnTo>
                <a:lnTo>
                  <a:pt x="823" y="555"/>
                </a:lnTo>
                <a:lnTo>
                  <a:pt x="815" y="550"/>
                </a:lnTo>
                <a:lnTo>
                  <a:pt x="811" y="546"/>
                </a:lnTo>
                <a:lnTo>
                  <a:pt x="811" y="539"/>
                </a:lnTo>
                <a:lnTo>
                  <a:pt x="807" y="532"/>
                </a:lnTo>
                <a:lnTo>
                  <a:pt x="805" y="526"/>
                </a:lnTo>
                <a:lnTo>
                  <a:pt x="804" y="517"/>
                </a:lnTo>
                <a:lnTo>
                  <a:pt x="801" y="500"/>
                </a:lnTo>
                <a:lnTo>
                  <a:pt x="793" y="492"/>
                </a:lnTo>
                <a:lnTo>
                  <a:pt x="785" y="490"/>
                </a:lnTo>
                <a:lnTo>
                  <a:pt x="783" y="490"/>
                </a:lnTo>
                <a:lnTo>
                  <a:pt x="772" y="486"/>
                </a:lnTo>
                <a:lnTo>
                  <a:pt x="757" y="486"/>
                </a:lnTo>
                <a:lnTo>
                  <a:pt x="740" y="490"/>
                </a:lnTo>
                <a:lnTo>
                  <a:pt x="719" y="482"/>
                </a:lnTo>
                <a:lnTo>
                  <a:pt x="707" y="468"/>
                </a:lnTo>
                <a:lnTo>
                  <a:pt x="701" y="457"/>
                </a:lnTo>
                <a:lnTo>
                  <a:pt x="700" y="453"/>
                </a:lnTo>
                <a:lnTo>
                  <a:pt x="691" y="438"/>
                </a:lnTo>
                <a:lnTo>
                  <a:pt x="684" y="429"/>
                </a:lnTo>
                <a:lnTo>
                  <a:pt x="674" y="423"/>
                </a:lnTo>
                <a:lnTo>
                  <a:pt x="670" y="411"/>
                </a:lnTo>
                <a:lnTo>
                  <a:pt x="666" y="408"/>
                </a:lnTo>
                <a:lnTo>
                  <a:pt x="657" y="410"/>
                </a:lnTo>
                <a:lnTo>
                  <a:pt x="646" y="404"/>
                </a:lnTo>
                <a:lnTo>
                  <a:pt x="639" y="394"/>
                </a:lnTo>
                <a:lnTo>
                  <a:pt x="637" y="382"/>
                </a:lnTo>
                <a:lnTo>
                  <a:pt x="638" y="373"/>
                </a:lnTo>
                <a:lnTo>
                  <a:pt x="641" y="363"/>
                </a:lnTo>
                <a:lnTo>
                  <a:pt x="657" y="340"/>
                </a:lnTo>
                <a:lnTo>
                  <a:pt x="677" y="314"/>
                </a:lnTo>
                <a:lnTo>
                  <a:pt x="687" y="311"/>
                </a:lnTo>
                <a:lnTo>
                  <a:pt x="691" y="306"/>
                </a:lnTo>
                <a:lnTo>
                  <a:pt x="697" y="300"/>
                </a:lnTo>
                <a:lnTo>
                  <a:pt x="694" y="294"/>
                </a:lnTo>
                <a:lnTo>
                  <a:pt x="697" y="291"/>
                </a:lnTo>
                <a:lnTo>
                  <a:pt x="700" y="290"/>
                </a:lnTo>
                <a:lnTo>
                  <a:pt x="707" y="288"/>
                </a:lnTo>
                <a:lnTo>
                  <a:pt x="716" y="291"/>
                </a:lnTo>
                <a:lnTo>
                  <a:pt x="727" y="295"/>
                </a:lnTo>
                <a:lnTo>
                  <a:pt x="733" y="291"/>
                </a:lnTo>
                <a:lnTo>
                  <a:pt x="736" y="279"/>
                </a:lnTo>
                <a:lnTo>
                  <a:pt x="737" y="263"/>
                </a:lnTo>
                <a:lnTo>
                  <a:pt x="739" y="248"/>
                </a:lnTo>
                <a:lnTo>
                  <a:pt x="745" y="236"/>
                </a:lnTo>
                <a:lnTo>
                  <a:pt x="755" y="223"/>
                </a:lnTo>
                <a:lnTo>
                  <a:pt x="758" y="215"/>
                </a:lnTo>
                <a:lnTo>
                  <a:pt x="757" y="212"/>
                </a:lnTo>
                <a:lnTo>
                  <a:pt x="754" y="213"/>
                </a:lnTo>
                <a:lnTo>
                  <a:pt x="723" y="197"/>
                </a:lnTo>
                <a:lnTo>
                  <a:pt x="723" y="194"/>
                </a:lnTo>
                <a:lnTo>
                  <a:pt x="725" y="193"/>
                </a:lnTo>
                <a:lnTo>
                  <a:pt x="735" y="193"/>
                </a:lnTo>
                <a:lnTo>
                  <a:pt x="750" y="196"/>
                </a:lnTo>
                <a:lnTo>
                  <a:pt x="758" y="195"/>
                </a:lnTo>
                <a:lnTo>
                  <a:pt x="769" y="196"/>
                </a:lnTo>
                <a:lnTo>
                  <a:pt x="783" y="200"/>
                </a:lnTo>
                <a:lnTo>
                  <a:pt x="791" y="188"/>
                </a:lnTo>
                <a:lnTo>
                  <a:pt x="798" y="193"/>
                </a:lnTo>
                <a:lnTo>
                  <a:pt x="807" y="192"/>
                </a:lnTo>
                <a:lnTo>
                  <a:pt x="816" y="188"/>
                </a:lnTo>
                <a:lnTo>
                  <a:pt x="821" y="177"/>
                </a:lnTo>
                <a:lnTo>
                  <a:pt x="826" y="170"/>
                </a:lnTo>
                <a:lnTo>
                  <a:pt x="831" y="167"/>
                </a:lnTo>
                <a:lnTo>
                  <a:pt x="835" y="158"/>
                </a:lnTo>
                <a:lnTo>
                  <a:pt x="835" y="148"/>
                </a:lnTo>
                <a:lnTo>
                  <a:pt x="831" y="139"/>
                </a:lnTo>
                <a:lnTo>
                  <a:pt x="818" y="130"/>
                </a:lnTo>
                <a:lnTo>
                  <a:pt x="816" y="121"/>
                </a:lnTo>
                <a:lnTo>
                  <a:pt x="818" y="115"/>
                </a:lnTo>
                <a:lnTo>
                  <a:pt x="826" y="112"/>
                </a:lnTo>
                <a:lnTo>
                  <a:pt x="832" y="112"/>
                </a:lnTo>
                <a:lnTo>
                  <a:pt x="835" y="109"/>
                </a:lnTo>
                <a:lnTo>
                  <a:pt x="835" y="100"/>
                </a:lnTo>
                <a:lnTo>
                  <a:pt x="828" y="95"/>
                </a:lnTo>
                <a:lnTo>
                  <a:pt x="823" y="93"/>
                </a:lnTo>
                <a:lnTo>
                  <a:pt x="821" y="95"/>
                </a:lnTo>
                <a:lnTo>
                  <a:pt x="817" y="71"/>
                </a:lnTo>
                <a:lnTo>
                  <a:pt x="802" y="71"/>
                </a:lnTo>
                <a:lnTo>
                  <a:pt x="789" y="68"/>
                </a:lnTo>
                <a:lnTo>
                  <a:pt x="793" y="98"/>
                </a:lnTo>
                <a:lnTo>
                  <a:pt x="787" y="104"/>
                </a:lnTo>
                <a:lnTo>
                  <a:pt x="782" y="114"/>
                </a:lnTo>
                <a:lnTo>
                  <a:pt x="775" y="130"/>
                </a:lnTo>
                <a:lnTo>
                  <a:pt x="771" y="137"/>
                </a:lnTo>
                <a:lnTo>
                  <a:pt x="765" y="138"/>
                </a:lnTo>
                <a:lnTo>
                  <a:pt x="755" y="130"/>
                </a:lnTo>
                <a:lnTo>
                  <a:pt x="750" y="97"/>
                </a:lnTo>
                <a:lnTo>
                  <a:pt x="748" y="92"/>
                </a:lnTo>
                <a:lnTo>
                  <a:pt x="746" y="92"/>
                </a:lnTo>
                <a:lnTo>
                  <a:pt x="743" y="100"/>
                </a:lnTo>
                <a:lnTo>
                  <a:pt x="733" y="112"/>
                </a:lnTo>
                <a:lnTo>
                  <a:pt x="727" y="114"/>
                </a:lnTo>
                <a:lnTo>
                  <a:pt x="724" y="104"/>
                </a:lnTo>
                <a:lnTo>
                  <a:pt x="723" y="96"/>
                </a:lnTo>
                <a:lnTo>
                  <a:pt x="718" y="95"/>
                </a:lnTo>
                <a:lnTo>
                  <a:pt x="710" y="98"/>
                </a:lnTo>
                <a:lnTo>
                  <a:pt x="700" y="94"/>
                </a:lnTo>
                <a:lnTo>
                  <a:pt x="694" y="89"/>
                </a:lnTo>
                <a:lnTo>
                  <a:pt x="699" y="83"/>
                </a:lnTo>
                <a:lnTo>
                  <a:pt x="701" y="71"/>
                </a:lnTo>
                <a:lnTo>
                  <a:pt x="701" y="57"/>
                </a:lnTo>
                <a:lnTo>
                  <a:pt x="698" y="53"/>
                </a:lnTo>
                <a:lnTo>
                  <a:pt x="696" y="48"/>
                </a:lnTo>
                <a:lnTo>
                  <a:pt x="694" y="40"/>
                </a:lnTo>
                <a:lnTo>
                  <a:pt x="693" y="31"/>
                </a:lnTo>
                <a:lnTo>
                  <a:pt x="686" y="20"/>
                </a:lnTo>
                <a:lnTo>
                  <a:pt x="674" y="6"/>
                </a:lnTo>
                <a:lnTo>
                  <a:pt x="670" y="0"/>
                </a:lnTo>
                <a:lnTo>
                  <a:pt x="665" y="0"/>
                </a:lnTo>
                <a:lnTo>
                  <a:pt x="659" y="3"/>
                </a:lnTo>
                <a:lnTo>
                  <a:pt x="652" y="5"/>
                </a:lnTo>
                <a:lnTo>
                  <a:pt x="650" y="12"/>
                </a:lnTo>
                <a:lnTo>
                  <a:pt x="649" y="23"/>
                </a:lnTo>
                <a:lnTo>
                  <a:pt x="638" y="32"/>
                </a:lnTo>
                <a:lnTo>
                  <a:pt x="635" y="41"/>
                </a:lnTo>
                <a:lnTo>
                  <a:pt x="636" y="50"/>
                </a:lnTo>
                <a:lnTo>
                  <a:pt x="639" y="69"/>
                </a:lnTo>
                <a:lnTo>
                  <a:pt x="642" y="76"/>
                </a:lnTo>
                <a:lnTo>
                  <a:pt x="649" y="80"/>
                </a:lnTo>
                <a:lnTo>
                  <a:pt x="659" y="85"/>
                </a:lnTo>
                <a:lnTo>
                  <a:pt x="664" y="86"/>
                </a:lnTo>
                <a:lnTo>
                  <a:pt x="659" y="93"/>
                </a:lnTo>
                <a:lnTo>
                  <a:pt x="657" y="98"/>
                </a:lnTo>
                <a:lnTo>
                  <a:pt x="661" y="107"/>
                </a:lnTo>
                <a:lnTo>
                  <a:pt x="674" y="114"/>
                </a:lnTo>
                <a:lnTo>
                  <a:pt x="677" y="115"/>
                </a:lnTo>
                <a:lnTo>
                  <a:pt x="679" y="118"/>
                </a:lnTo>
                <a:lnTo>
                  <a:pt x="680" y="122"/>
                </a:lnTo>
                <a:lnTo>
                  <a:pt x="677" y="128"/>
                </a:lnTo>
                <a:lnTo>
                  <a:pt x="659" y="141"/>
                </a:lnTo>
                <a:lnTo>
                  <a:pt x="640" y="149"/>
                </a:lnTo>
                <a:lnTo>
                  <a:pt x="628" y="148"/>
                </a:lnTo>
                <a:lnTo>
                  <a:pt x="628" y="146"/>
                </a:lnTo>
                <a:lnTo>
                  <a:pt x="631" y="123"/>
                </a:lnTo>
                <a:lnTo>
                  <a:pt x="612" y="123"/>
                </a:lnTo>
                <a:lnTo>
                  <a:pt x="603" y="122"/>
                </a:lnTo>
                <a:lnTo>
                  <a:pt x="599" y="124"/>
                </a:lnTo>
                <a:lnTo>
                  <a:pt x="597" y="127"/>
                </a:lnTo>
                <a:lnTo>
                  <a:pt x="597" y="146"/>
                </a:lnTo>
                <a:lnTo>
                  <a:pt x="593" y="151"/>
                </a:lnTo>
                <a:lnTo>
                  <a:pt x="587" y="149"/>
                </a:lnTo>
                <a:lnTo>
                  <a:pt x="584" y="148"/>
                </a:lnTo>
                <a:lnTo>
                  <a:pt x="576" y="142"/>
                </a:lnTo>
                <a:lnTo>
                  <a:pt x="569" y="142"/>
                </a:lnTo>
                <a:lnTo>
                  <a:pt x="563" y="146"/>
                </a:lnTo>
                <a:lnTo>
                  <a:pt x="553" y="152"/>
                </a:lnTo>
                <a:lnTo>
                  <a:pt x="544" y="151"/>
                </a:lnTo>
                <a:lnTo>
                  <a:pt x="541" y="147"/>
                </a:lnTo>
                <a:lnTo>
                  <a:pt x="540" y="145"/>
                </a:lnTo>
                <a:lnTo>
                  <a:pt x="533" y="134"/>
                </a:lnTo>
                <a:lnTo>
                  <a:pt x="528" y="131"/>
                </a:lnTo>
                <a:lnTo>
                  <a:pt x="520" y="134"/>
                </a:lnTo>
                <a:lnTo>
                  <a:pt x="506" y="129"/>
                </a:lnTo>
                <a:lnTo>
                  <a:pt x="502" y="124"/>
                </a:lnTo>
                <a:lnTo>
                  <a:pt x="501" y="118"/>
                </a:lnTo>
                <a:lnTo>
                  <a:pt x="496" y="109"/>
                </a:lnTo>
                <a:lnTo>
                  <a:pt x="492" y="106"/>
                </a:lnTo>
                <a:lnTo>
                  <a:pt x="484" y="109"/>
                </a:lnTo>
                <a:lnTo>
                  <a:pt x="472" y="109"/>
                </a:lnTo>
                <a:lnTo>
                  <a:pt x="465" y="111"/>
                </a:lnTo>
                <a:lnTo>
                  <a:pt x="460" y="115"/>
                </a:lnTo>
                <a:lnTo>
                  <a:pt x="457" y="120"/>
                </a:lnTo>
                <a:lnTo>
                  <a:pt x="457" y="134"/>
                </a:lnTo>
                <a:lnTo>
                  <a:pt x="463" y="139"/>
                </a:lnTo>
                <a:lnTo>
                  <a:pt x="463" y="145"/>
                </a:lnTo>
                <a:lnTo>
                  <a:pt x="457" y="151"/>
                </a:lnTo>
                <a:lnTo>
                  <a:pt x="457" y="176"/>
                </a:lnTo>
                <a:lnTo>
                  <a:pt x="453" y="185"/>
                </a:lnTo>
                <a:lnTo>
                  <a:pt x="453" y="183"/>
                </a:lnTo>
                <a:lnTo>
                  <a:pt x="438" y="156"/>
                </a:lnTo>
                <a:lnTo>
                  <a:pt x="426" y="136"/>
                </a:lnTo>
                <a:lnTo>
                  <a:pt x="423" y="136"/>
                </a:lnTo>
                <a:lnTo>
                  <a:pt x="418" y="140"/>
                </a:lnTo>
                <a:lnTo>
                  <a:pt x="414" y="149"/>
                </a:lnTo>
                <a:lnTo>
                  <a:pt x="406" y="146"/>
                </a:lnTo>
                <a:lnTo>
                  <a:pt x="397" y="146"/>
                </a:lnTo>
                <a:lnTo>
                  <a:pt x="386" y="148"/>
                </a:lnTo>
                <a:lnTo>
                  <a:pt x="367" y="146"/>
                </a:lnTo>
                <a:lnTo>
                  <a:pt x="364" y="143"/>
                </a:lnTo>
                <a:lnTo>
                  <a:pt x="363" y="141"/>
                </a:lnTo>
                <a:lnTo>
                  <a:pt x="369" y="136"/>
                </a:lnTo>
                <a:lnTo>
                  <a:pt x="377" y="120"/>
                </a:lnTo>
                <a:lnTo>
                  <a:pt x="376" y="111"/>
                </a:lnTo>
                <a:lnTo>
                  <a:pt x="369" y="106"/>
                </a:lnTo>
                <a:lnTo>
                  <a:pt x="366" y="105"/>
                </a:lnTo>
                <a:lnTo>
                  <a:pt x="356" y="97"/>
                </a:lnTo>
                <a:lnTo>
                  <a:pt x="353" y="97"/>
                </a:lnTo>
                <a:lnTo>
                  <a:pt x="353" y="104"/>
                </a:lnTo>
                <a:lnTo>
                  <a:pt x="353" y="111"/>
                </a:lnTo>
                <a:lnTo>
                  <a:pt x="348" y="111"/>
                </a:lnTo>
                <a:lnTo>
                  <a:pt x="342" y="106"/>
                </a:lnTo>
                <a:lnTo>
                  <a:pt x="323" y="92"/>
                </a:lnTo>
                <a:lnTo>
                  <a:pt x="304" y="82"/>
                </a:lnTo>
                <a:lnTo>
                  <a:pt x="284" y="74"/>
                </a:lnTo>
                <a:lnTo>
                  <a:pt x="256" y="68"/>
                </a:lnTo>
                <a:lnTo>
                  <a:pt x="251" y="65"/>
                </a:lnTo>
                <a:lnTo>
                  <a:pt x="246" y="60"/>
                </a:lnTo>
                <a:lnTo>
                  <a:pt x="241" y="59"/>
                </a:lnTo>
                <a:lnTo>
                  <a:pt x="238" y="65"/>
                </a:lnTo>
                <a:lnTo>
                  <a:pt x="239" y="76"/>
                </a:lnTo>
                <a:lnTo>
                  <a:pt x="236" y="80"/>
                </a:lnTo>
                <a:lnTo>
                  <a:pt x="233" y="82"/>
                </a:lnTo>
                <a:lnTo>
                  <a:pt x="229" y="78"/>
                </a:lnTo>
                <a:lnTo>
                  <a:pt x="217" y="59"/>
                </a:lnTo>
                <a:lnTo>
                  <a:pt x="206" y="47"/>
                </a:lnTo>
                <a:lnTo>
                  <a:pt x="196" y="41"/>
                </a:lnTo>
                <a:lnTo>
                  <a:pt x="193" y="43"/>
                </a:lnTo>
                <a:lnTo>
                  <a:pt x="193" y="46"/>
                </a:lnTo>
                <a:lnTo>
                  <a:pt x="197" y="55"/>
                </a:lnTo>
                <a:lnTo>
                  <a:pt x="192" y="65"/>
                </a:lnTo>
                <a:lnTo>
                  <a:pt x="186" y="65"/>
                </a:lnTo>
                <a:lnTo>
                  <a:pt x="179" y="59"/>
                </a:lnTo>
                <a:lnTo>
                  <a:pt x="172" y="56"/>
                </a:lnTo>
                <a:lnTo>
                  <a:pt x="167" y="57"/>
                </a:lnTo>
                <a:lnTo>
                  <a:pt x="161" y="62"/>
                </a:lnTo>
                <a:lnTo>
                  <a:pt x="145" y="76"/>
                </a:lnTo>
                <a:lnTo>
                  <a:pt x="140" y="76"/>
                </a:lnTo>
                <a:lnTo>
                  <a:pt x="131" y="78"/>
                </a:lnTo>
                <a:lnTo>
                  <a:pt x="116" y="86"/>
                </a:lnTo>
                <a:lnTo>
                  <a:pt x="101" y="98"/>
                </a:lnTo>
                <a:lnTo>
                  <a:pt x="82" y="107"/>
                </a:lnTo>
                <a:lnTo>
                  <a:pt x="72" y="104"/>
                </a:lnTo>
                <a:lnTo>
                  <a:pt x="35" y="80"/>
                </a:lnTo>
                <a:lnTo>
                  <a:pt x="13" y="75"/>
                </a:lnTo>
                <a:lnTo>
                  <a:pt x="0" y="69"/>
                </a:lnTo>
                <a:lnTo>
                  <a:pt x="0" y="360"/>
                </a:lnTo>
                <a:lnTo>
                  <a:pt x="14" y="363"/>
                </a:lnTo>
                <a:lnTo>
                  <a:pt x="43" y="382"/>
                </a:lnTo>
                <a:lnTo>
                  <a:pt x="65" y="397"/>
                </a:lnTo>
                <a:lnTo>
                  <a:pt x="80" y="391"/>
                </a:lnTo>
                <a:lnTo>
                  <a:pt x="89" y="385"/>
                </a:lnTo>
                <a:lnTo>
                  <a:pt x="103" y="396"/>
                </a:lnTo>
                <a:lnTo>
                  <a:pt x="120" y="418"/>
                </a:lnTo>
                <a:lnTo>
                  <a:pt x="142" y="448"/>
                </a:lnTo>
                <a:lnTo>
                  <a:pt x="150" y="459"/>
                </a:lnTo>
                <a:lnTo>
                  <a:pt x="158" y="468"/>
                </a:lnTo>
                <a:lnTo>
                  <a:pt x="167" y="475"/>
                </a:lnTo>
                <a:lnTo>
                  <a:pt x="164" y="499"/>
                </a:lnTo>
                <a:lnTo>
                  <a:pt x="158" y="517"/>
                </a:lnTo>
                <a:lnTo>
                  <a:pt x="158" y="525"/>
                </a:lnTo>
                <a:lnTo>
                  <a:pt x="160" y="530"/>
                </a:lnTo>
                <a:lnTo>
                  <a:pt x="163" y="536"/>
                </a:lnTo>
                <a:lnTo>
                  <a:pt x="172" y="544"/>
                </a:lnTo>
                <a:lnTo>
                  <a:pt x="180" y="554"/>
                </a:lnTo>
                <a:lnTo>
                  <a:pt x="186" y="567"/>
                </a:lnTo>
                <a:lnTo>
                  <a:pt x="202" y="581"/>
                </a:lnTo>
                <a:lnTo>
                  <a:pt x="217" y="590"/>
                </a:lnTo>
                <a:lnTo>
                  <a:pt x="232" y="596"/>
                </a:lnTo>
                <a:lnTo>
                  <a:pt x="246" y="613"/>
                </a:lnTo>
                <a:lnTo>
                  <a:pt x="249" y="622"/>
                </a:lnTo>
                <a:lnTo>
                  <a:pt x="639" y="622"/>
                </a:lnTo>
                <a:lnTo>
                  <a:pt x="651" y="632"/>
                </a:lnTo>
                <a:lnTo>
                  <a:pt x="677" y="634"/>
                </a:lnTo>
                <a:lnTo>
                  <a:pt x="681" y="639"/>
                </a:lnTo>
                <a:lnTo>
                  <a:pt x="688" y="641"/>
                </a:lnTo>
                <a:lnTo>
                  <a:pt x="697" y="641"/>
                </a:lnTo>
                <a:lnTo>
                  <a:pt x="715" y="635"/>
                </a:lnTo>
                <a:lnTo>
                  <a:pt x="723" y="630"/>
                </a:lnTo>
                <a:lnTo>
                  <a:pt x="732" y="627"/>
                </a:lnTo>
                <a:lnTo>
                  <a:pt x="739" y="627"/>
                </a:lnTo>
                <a:lnTo>
                  <a:pt x="753" y="632"/>
                </a:lnTo>
                <a:lnTo>
                  <a:pt x="762" y="638"/>
                </a:lnTo>
                <a:lnTo>
                  <a:pt x="764" y="641"/>
                </a:lnTo>
                <a:lnTo>
                  <a:pt x="778" y="644"/>
                </a:lnTo>
                <a:lnTo>
                  <a:pt x="783" y="648"/>
                </a:lnTo>
                <a:lnTo>
                  <a:pt x="781" y="656"/>
                </a:lnTo>
                <a:lnTo>
                  <a:pt x="787" y="668"/>
                </a:lnTo>
                <a:lnTo>
                  <a:pt x="806" y="668"/>
                </a:lnTo>
                <a:lnTo>
                  <a:pt x="816" y="667"/>
                </a:lnTo>
                <a:lnTo>
                  <a:pt x="828" y="668"/>
                </a:lnTo>
                <a:lnTo>
                  <a:pt x="843" y="677"/>
                </a:lnTo>
                <a:lnTo>
                  <a:pt x="852" y="685"/>
                </a:lnTo>
                <a:lnTo>
                  <a:pt x="850" y="690"/>
                </a:lnTo>
                <a:lnTo>
                  <a:pt x="853" y="692"/>
                </a:lnTo>
                <a:lnTo>
                  <a:pt x="850" y="697"/>
                </a:lnTo>
                <a:lnTo>
                  <a:pt x="845" y="700"/>
                </a:lnTo>
                <a:lnTo>
                  <a:pt x="842" y="700"/>
                </a:lnTo>
                <a:lnTo>
                  <a:pt x="832" y="697"/>
                </a:lnTo>
                <a:lnTo>
                  <a:pt x="823" y="691"/>
                </a:lnTo>
                <a:lnTo>
                  <a:pt x="828" y="702"/>
                </a:lnTo>
                <a:lnTo>
                  <a:pt x="826" y="709"/>
                </a:lnTo>
                <a:lnTo>
                  <a:pt x="823" y="713"/>
                </a:lnTo>
                <a:lnTo>
                  <a:pt x="816" y="716"/>
                </a:lnTo>
                <a:lnTo>
                  <a:pt x="810" y="719"/>
                </a:lnTo>
                <a:lnTo>
                  <a:pt x="811" y="727"/>
                </a:lnTo>
                <a:lnTo>
                  <a:pt x="814" y="725"/>
                </a:lnTo>
                <a:lnTo>
                  <a:pt x="815" y="725"/>
                </a:lnTo>
                <a:lnTo>
                  <a:pt x="816" y="727"/>
                </a:lnTo>
                <a:lnTo>
                  <a:pt x="816" y="733"/>
                </a:lnTo>
                <a:lnTo>
                  <a:pt x="815" y="735"/>
                </a:lnTo>
                <a:lnTo>
                  <a:pt x="813" y="736"/>
                </a:lnTo>
                <a:lnTo>
                  <a:pt x="811" y="738"/>
                </a:lnTo>
                <a:lnTo>
                  <a:pt x="807" y="740"/>
                </a:lnTo>
                <a:lnTo>
                  <a:pt x="811" y="742"/>
                </a:lnTo>
                <a:lnTo>
                  <a:pt x="822" y="737"/>
                </a:lnTo>
                <a:lnTo>
                  <a:pt x="831" y="729"/>
                </a:lnTo>
                <a:lnTo>
                  <a:pt x="833" y="721"/>
                </a:lnTo>
                <a:lnTo>
                  <a:pt x="837" y="718"/>
                </a:lnTo>
                <a:lnTo>
                  <a:pt x="843" y="718"/>
                </a:lnTo>
                <a:lnTo>
                  <a:pt x="865" y="718"/>
                </a:lnTo>
                <a:lnTo>
                  <a:pt x="861" y="716"/>
                </a:lnTo>
                <a:lnTo>
                  <a:pt x="861" y="710"/>
                </a:lnTo>
                <a:lnTo>
                  <a:pt x="871" y="699"/>
                </a:lnTo>
                <a:lnTo>
                  <a:pt x="876" y="693"/>
                </a:lnTo>
                <a:lnTo>
                  <a:pt x="884" y="691"/>
                </a:lnTo>
                <a:lnTo>
                  <a:pt x="906" y="693"/>
                </a:lnTo>
                <a:lnTo>
                  <a:pt x="915" y="697"/>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3" name="Freeform 284">
            <a:extLst>
              <a:ext uri="{FF2B5EF4-FFF2-40B4-BE49-F238E27FC236}">
                <a16:creationId xmlns:a16="http://schemas.microsoft.com/office/drawing/2014/main" id="{B63A6843-231E-41DE-1001-746535E4AB48}"/>
              </a:ext>
            </a:extLst>
          </p:cNvPr>
          <p:cNvSpPr>
            <a:spLocks/>
          </p:cNvSpPr>
          <p:nvPr/>
        </p:nvSpPr>
        <p:spPr bwMode="auto">
          <a:xfrm>
            <a:off x="993556" y="1662391"/>
            <a:ext cx="1083264" cy="1189011"/>
          </a:xfrm>
          <a:custGeom>
            <a:avLst/>
            <a:gdLst/>
            <a:ahLst/>
            <a:cxnLst>
              <a:cxn ang="0">
                <a:pos x="348" y="42"/>
              </a:cxn>
              <a:cxn ang="0">
                <a:pos x="324" y="47"/>
              </a:cxn>
              <a:cxn ang="0">
                <a:pos x="296" y="39"/>
              </a:cxn>
              <a:cxn ang="0">
                <a:pos x="277" y="28"/>
              </a:cxn>
              <a:cxn ang="0">
                <a:pos x="251" y="20"/>
              </a:cxn>
              <a:cxn ang="0">
                <a:pos x="249" y="35"/>
              </a:cxn>
              <a:cxn ang="0">
                <a:pos x="224" y="20"/>
              </a:cxn>
              <a:cxn ang="0">
                <a:pos x="164" y="0"/>
              </a:cxn>
              <a:cxn ang="0">
                <a:pos x="132" y="11"/>
              </a:cxn>
              <a:cxn ang="0">
                <a:pos x="100" y="17"/>
              </a:cxn>
              <a:cxn ang="0">
                <a:pos x="77" y="53"/>
              </a:cxn>
              <a:cxn ang="0">
                <a:pos x="42" y="75"/>
              </a:cxn>
              <a:cxn ang="0">
                <a:pos x="18" y="91"/>
              </a:cxn>
              <a:cxn ang="0">
                <a:pos x="42" y="120"/>
              </a:cxn>
              <a:cxn ang="0">
                <a:pos x="82" y="165"/>
              </a:cxn>
              <a:cxn ang="0">
                <a:pos x="70" y="179"/>
              </a:cxn>
              <a:cxn ang="0">
                <a:pos x="51" y="167"/>
              </a:cxn>
              <a:cxn ang="0">
                <a:pos x="18" y="174"/>
              </a:cxn>
              <a:cxn ang="0">
                <a:pos x="0" y="200"/>
              </a:cxn>
              <a:cxn ang="0">
                <a:pos x="38" y="228"/>
              </a:cxn>
              <a:cxn ang="0">
                <a:pos x="81" y="221"/>
              </a:cxn>
              <a:cxn ang="0">
                <a:pos x="96" y="224"/>
              </a:cxn>
              <a:cxn ang="0">
                <a:pos x="92" y="235"/>
              </a:cxn>
              <a:cxn ang="0">
                <a:pos x="94" y="255"/>
              </a:cxn>
              <a:cxn ang="0">
                <a:pos x="57" y="276"/>
              </a:cxn>
              <a:cxn ang="0">
                <a:pos x="26" y="301"/>
              </a:cxn>
              <a:cxn ang="0">
                <a:pos x="24" y="323"/>
              </a:cxn>
              <a:cxn ang="0">
                <a:pos x="41" y="341"/>
              </a:cxn>
              <a:cxn ang="0">
                <a:pos x="74" y="361"/>
              </a:cxn>
              <a:cxn ang="0">
                <a:pos x="86" y="386"/>
              </a:cxn>
              <a:cxn ang="0">
                <a:pos x="103" y="380"/>
              </a:cxn>
              <a:cxn ang="0">
                <a:pos x="113" y="393"/>
              </a:cxn>
              <a:cxn ang="0">
                <a:pos x="141" y="381"/>
              </a:cxn>
              <a:cxn ang="0">
                <a:pos x="146" y="394"/>
              </a:cxn>
              <a:cxn ang="0">
                <a:pos x="119" y="428"/>
              </a:cxn>
              <a:cxn ang="0">
                <a:pos x="82" y="457"/>
              </a:cxn>
              <a:cxn ang="0">
                <a:pos x="79" y="467"/>
              </a:cxn>
              <a:cxn ang="0">
                <a:pos x="139" y="440"/>
              </a:cxn>
              <a:cxn ang="0">
                <a:pos x="200" y="390"/>
              </a:cxn>
              <a:cxn ang="0">
                <a:pos x="192" y="376"/>
              </a:cxn>
              <a:cxn ang="0">
                <a:pos x="208" y="353"/>
              </a:cxn>
              <a:cxn ang="0">
                <a:pos x="245" y="317"/>
              </a:cxn>
              <a:cxn ang="0">
                <a:pos x="272" y="323"/>
              </a:cxn>
              <a:cxn ang="0">
                <a:pos x="239" y="335"/>
              </a:cxn>
              <a:cxn ang="0">
                <a:pos x="223" y="358"/>
              </a:cxn>
              <a:cxn ang="0">
                <a:pos x="238" y="373"/>
              </a:cxn>
              <a:cxn ang="0">
                <a:pos x="271" y="348"/>
              </a:cxn>
              <a:cxn ang="0">
                <a:pos x="286" y="331"/>
              </a:cxn>
              <a:cxn ang="0">
                <a:pos x="315" y="341"/>
              </a:cxn>
              <a:cxn ang="0">
                <a:pos x="357" y="355"/>
              </a:cxn>
              <a:cxn ang="0">
                <a:pos x="376" y="367"/>
              </a:cxn>
              <a:cxn ang="0">
                <a:pos x="392" y="362"/>
              </a:cxn>
              <a:cxn ang="0">
                <a:pos x="441" y="408"/>
              </a:cxn>
              <a:cxn ang="0">
                <a:pos x="478" y="416"/>
              </a:cxn>
              <a:cxn ang="0">
                <a:pos x="496" y="449"/>
              </a:cxn>
              <a:cxn ang="0">
                <a:pos x="507" y="460"/>
              </a:cxn>
              <a:cxn ang="0">
                <a:pos x="517" y="471"/>
              </a:cxn>
              <a:cxn ang="0">
                <a:pos x="523" y="496"/>
              </a:cxn>
              <a:cxn ang="0">
                <a:pos x="530" y="454"/>
              </a:cxn>
              <a:cxn ang="0">
                <a:pos x="507" y="427"/>
              </a:cxn>
              <a:cxn ang="0">
                <a:pos x="452" y="364"/>
              </a:cxn>
              <a:cxn ang="0">
                <a:pos x="408" y="361"/>
              </a:cxn>
              <a:cxn ang="0">
                <a:pos x="365" y="48"/>
              </a:cxn>
            </a:cxnLst>
            <a:rect l="0" t="0" r="r" b="b"/>
            <a:pathLst>
              <a:path w="533" h="497">
                <a:moveTo>
                  <a:pt x="365" y="48"/>
                </a:moveTo>
                <a:lnTo>
                  <a:pt x="357" y="44"/>
                </a:lnTo>
                <a:lnTo>
                  <a:pt x="348" y="42"/>
                </a:lnTo>
                <a:lnTo>
                  <a:pt x="342" y="44"/>
                </a:lnTo>
                <a:lnTo>
                  <a:pt x="336" y="47"/>
                </a:lnTo>
                <a:lnTo>
                  <a:pt x="324" y="47"/>
                </a:lnTo>
                <a:lnTo>
                  <a:pt x="315" y="44"/>
                </a:lnTo>
                <a:lnTo>
                  <a:pt x="305" y="40"/>
                </a:lnTo>
                <a:lnTo>
                  <a:pt x="296" y="39"/>
                </a:lnTo>
                <a:lnTo>
                  <a:pt x="288" y="35"/>
                </a:lnTo>
                <a:lnTo>
                  <a:pt x="282" y="31"/>
                </a:lnTo>
                <a:lnTo>
                  <a:pt x="277" y="28"/>
                </a:lnTo>
                <a:lnTo>
                  <a:pt x="264" y="25"/>
                </a:lnTo>
                <a:lnTo>
                  <a:pt x="258" y="22"/>
                </a:lnTo>
                <a:lnTo>
                  <a:pt x="251" y="20"/>
                </a:lnTo>
                <a:lnTo>
                  <a:pt x="248" y="22"/>
                </a:lnTo>
                <a:lnTo>
                  <a:pt x="249" y="32"/>
                </a:lnTo>
                <a:lnTo>
                  <a:pt x="249" y="35"/>
                </a:lnTo>
                <a:lnTo>
                  <a:pt x="245" y="35"/>
                </a:lnTo>
                <a:lnTo>
                  <a:pt x="235" y="29"/>
                </a:lnTo>
                <a:lnTo>
                  <a:pt x="224" y="20"/>
                </a:lnTo>
                <a:lnTo>
                  <a:pt x="191" y="4"/>
                </a:lnTo>
                <a:lnTo>
                  <a:pt x="178" y="0"/>
                </a:lnTo>
                <a:lnTo>
                  <a:pt x="164" y="0"/>
                </a:lnTo>
                <a:lnTo>
                  <a:pt x="155" y="2"/>
                </a:lnTo>
                <a:lnTo>
                  <a:pt x="145" y="4"/>
                </a:lnTo>
                <a:lnTo>
                  <a:pt x="132" y="11"/>
                </a:lnTo>
                <a:lnTo>
                  <a:pt x="125" y="12"/>
                </a:lnTo>
                <a:lnTo>
                  <a:pt x="114" y="12"/>
                </a:lnTo>
                <a:lnTo>
                  <a:pt x="100" y="17"/>
                </a:lnTo>
                <a:lnTo>
                  <a:pt x="94" y="21"/>
                </a:lnTo>
                <a:lnTo>
                  <a:pt x="91" y="26"/>
                </a:lnTo>
                <a:lnTo>
                  <a:pt x="77" y="53"/>
                </a:lnTo>
                <a:lnTo>
                  <a:pt x="66" y="68"/>
                </a:lnTo>
                <a:lnTo>
                  <a:pt x="54" y="74"/>
                </a:lnTo>
                <a:lnTo>
                  <a:pt x="42" y="75"/>
                </a:lnTo>
                <a:lnTo>
                  <a:pt x="31" y="78"/>
                </a:lnTo>
                <a:lnTo>
                  <a:pt x="23" y="83"/>
                </a:lnTo>
                <a:lnTo>
                  <a:pt x="18" y="91"/>
                </a:lnTo>
                <a:lnTo>
                  <a:pt x="22" y="98"/>
                </a:lnTo>
                <a:lnTo>
                  <a:pt x="26" y="104"/>
                </a:lnTo>
                <a:lnTo>
                  <a:pt x="42" y="120"/>
                </a:lnTo>
                <a:lnTo>
                  <a:pt x="56" y="132"/>
                </a:lnTo>
                <a:lnTo>
                  <a:pt x="73" y="149"/>
                </a:lnTo>
                <a:lnTo>
                  <a:pt x="82" y="165"/>
                </a:lnTo>
                <a:lnTo>
                  <a:pt x="82" y="172"/>
                </a:lnTo>
                <a:lnTo>
                  <a:pt x="79" y="176"/>
                </a:lnTo>
                <a:lnTo>
                  <a:pt x="70" y="179"/>
                </a:lnTo>
                <a:lnTo>
                  <a:pt x="63" y="177"/>
                </a:lnTo>
                <a:lnTo>
                  <a:pt x="57" y="172"/>
                </a:lnTo>
                <a:lnTo>
                  <a:pt x="51" y="167"/>
                </a:lnTo>
                <a:lnTo>
                  <a:pt x="41" y="166"/>
                </a:lnTo>
                <a:lnTo>
                  <a:pt x="30" y="168"/>
                </a:lnTo>
                <a:lnTo>
                  <a:pt x="18" y="174"/>
                </a:lnTo>
                <a:lnTo>
                  <a:pt x="9" y="182"/>
                </a:lnTo>
                <a:lnTo>
                  <a:pt x="4" y="191"/>
                </a:lnTo>
                <a:lnTo>
                  <a:pt x="0" y="200"/>
                </a:lnTo>
                <a:lnTo>
                  <a:pt x="2" y="208"/>
                </a:lnTo>
                <a:lnTo>
                  <a:pt x="9" y="215"/>
                </a:lnTo>
                <a:lnTo>
                  <a:pt x="38" y="228"/>
                </a:lnTo>
                <a:lnTo>
                  <a:pt x="53" y="230"/>
                </a:lnTo>
                <a:lnTo>
                  <a:pt x="67" y="227"/>
                </a:lnTo>
                <a:lnTo>
                  <a:pt x="81" y="221"/>
                </a:lnTo>
                <a:lnTo>
                  <a:pt x="91" y="219"/>
                </a:lnTo>
                <a:lnTo>
                  <a:pt x="96" y="220"/>
                </a:lnTo>
                <a:lnTo>
                  <a:pt x="96" y="224"/>
                </a:lnTo>
                <a:lnTo>
                  <a:pt x="94" y="227"/>
                </a:lnTo>
                <a:lnTo>
                  <a:pt x="92" y="230"/>
                </a:lnTo>
                <a:lnTo>
                  <a:pt x="92" y="235"/>
                </a:lnTo>
                <a:lnTo>
                  <a:pt x="100" y="245"/>
                </a:lnTo>
                <a:lnTo>
                  <a:pt x="100" y="249"/>
                </a:lnTo>
                <a:lnTo>
                  <a:pt x="94" y="255"/>
                </a:lnTo>
                <a:lnTo>
                  <a:pt x="70" y="265"/>
                </a:lnTo>
                <a:lnTo>
                  <a:pt x="61" y="272"/>
                </a:lnTo>
                <a:lnTo>
                  <a:pt x="57" y="276"/>
                </a:lnTo>
                <a:lnTo>
                  <a:pt x="57" y="283"/>
                </a:lnTo>
                <a:lnTo>
                  <a:pt x="41" y="293"/>
                </a:lnTo>
                <a:lnTo>
                  <a:pt x="26" y="301"/>
                </a:lnTo>
                <a:lnTo>
                  <a:pt x="18" y="308"/>
                </a:lnTo>
                <a:lnTo>
                  <a:pt x="17" y="314"/>
                </a:lnTo>
                <a:lnTo>
                  <a:pt x="24" y="323"/>
                </a:lnTo>
                <a:lnTo>
                  <a:pt x="42" y="330"/>
                </a:lnTo>
                <a:lnTo>
                  <a:pt x="41" y="332"/>
                </a:lnTo>
                <a:lnTo>
                  <a:pt x="41" y="341"/>
                </a:lnTo>
                <a:lnTo>
                  <a:pt x="43" y="350"/>
                </a:lnTo>
                <a:lnTo>
                  <a:pt x="53" y="361"/>
                </a:lnTo>
                <a:lnTo>
                  <a:pt x="74" y="361"/>
                </a:lnTo>
                <a:lnTo>
                  <a:pt x="77" y="367"/>
                </a:lnTo>
                <a:lnTo>
                  <a:pt x="81" y="383"/>
                </a:lnTo>
                <a:lnTo>
                  <a:pt x="86" y="386"/>
                </a:lnTo>
                <a:lnTo>
                  <a:pt x="92" y="385"/>
                </a:lnTo>
                <a:lnTo>
                  <a:pt x="99" y="380"/>
                </a:lnTo>
                <a:lnTo>
                  <a:pt x="103" y="380"/>
                </a:lnTo>
                <a:lnTo>
                  <a:pt x="106" y="381"/>
                </a:lnTo>
                <a:lnTo>
                  <a:pt x="107" y="386"/>
                </a:lnTo>
                <a:lnTo>
                  <a:pt x="113" y="393"/>
                </a:lnTo>
                <a:lnTo>
                  <a:pt x="121" y="395"/>
                </a:lnTo>
                <a:lnTo>
                  <a:pt x="131" y="390"/>
                </a:lnTo>
                <a:lnTo>
                  <a:pt x="141" y="381"/>
                </a:lnTo>
                <a:lnTo>
                  <a:pt x="148" y="377"/>
                </a:lnTo>
                <a:lnTo>
                  <a:pt x="149" y="382"/>
                </a:lnTo>
                <a:lnTo>
                  <a:pt x="146" y="394"/>
                </a:lnTo>
                <a:lnTo>
                  <a:pt x="143" y="406"/>
                </a:lnTo>
                <a:lnTo>
                  <a:pt x="136" y="416"/>
                </a:lnTo>
                <a:lnTo>
                  <a:pt x="119" y="428"/>
                </a:lnTo>
                <a:lnTo>
                  <a:pt x="104" y="439"/>
                </a:lnTo>
                <a:lnTo>
                  <a:pt x="92" y="452"/>
                </a:lnTo>
                <a:lnTo>
                  <a:pt x="82" y="457"/>
                </a:lnTo>
                <a:lnTo>
                  <a:pt x="75" y="464"/>
                </a:lnTo>
                <a:lnTo>
                  <a:pt x="67" y="472"/>
                </a:lnTo>
                <a:lnTo>
                  <a:pt x="79" y="467"/>
                </a:lnTo>
                <a:lnTo>
                  <a:pt x="102" y="461"/>
                </a:lnTo>
                <a:lnTo>
                  <a:pt x="119" y="454"/>
                </a:lnTo>
                <a:lnTo>
                  <a:pt x="139" y="440"/>
                </a:lnTo>
                <a:lnTo>
                  <a:pt x="172" y="410"/>
                </a:lnTo>
                <a:lnTo>
                  <a:pt x="191" y="399"/>
                </a:lnTo>
                <a:lnTo>
                  <a:pt x="200" y="390"/>
                </a:lnTo>
                <a:lnTo>
                  <a:pt x="200" y="384"/>
                </a:lnTo>
                <a:lnTo>
                  <a:pt x="197" y="380"/>
                </a:lnTo>
                <a:lnTo>
                  <a:pt x="192" y="376"/>
                </a:lnTo>
                <a:lnTo>
                  <a:pt x="192" y="373"/>
                </a:lnTo>
                <a:lnTo>
                  <a:pt x="197" y="368"/>
                </a:lnTo>
                <a:lnTo>
                  <a:pt x="208" y="353"/>
                </a:lnTo>
                <a:lnTo>
                  <a:pt x="221" y="327"/>
                </a:lnTo>
                <a:lnTo>
                  <a:pt x="232" y="321"/>
                </a:lnTo>
                <a:lnTo>
                  <a:pt x="245" y="317"/>
                </a:lnTo>
                <a:lnTo>
                  <a:pt x="262" y="317"/>
                </a:lnTo>
                <a:lnTo>
                  <a:pt x="270" y="320"/>
                </a:lnTo>
                <a:lnTo>
                  <a:pt x="272" y="323"/>
                </a:lnTo>
                <a:lnTo>
                  <a:pt x="269" y="327"/>
                </a:lnTo>
                <a:lnTo>
                  <a:pt x="251" y="329"/>
                </a:lnTo>
                <a:lnTo>
                  <a:pt x="239" y="335"/>
                </a:lnTo>
                <a:lnTo>
                  <a:pt x="231" y="344"/>
                </a:lnTo>
                <a:lnTo>
                  <a:pt x="229" y="350"/>
                </a:lnTo>
                <a:lnTo>
                  <a:pt x="223" y="358"/>
                </a:lnTo>
                <a:lnTo>
                  <a:pt x="223" y="368"/>
                </a:lnTo>
                <a:lnTo>
                  <a:pt x="229" y="374"/>
                </a:lnTo>
                <a:lnTo>
                  <a:pt x="238" y="373"/>
                </a:lnTo>
                <a:lnTo>
                  <a:pt x="252" y="364"/>
                </a:lnTo>
                <a:lnTo>
                  <a:pt x="264" y="356"/>
                </a:lnTo>
                <a:lnTo>
                  <a:pt x="271" y="348"/>
                </a:lnTo>
                <a:lnTo>
                  <a:pt x="273" y="336"/>
                </a:lnTo>
                <a:lnTo>
                  <a:pt x="281" y="330"/>
                </a:lnTo>
                <a:lnTo>
                  <a:pt x="286" y="331"/>
                </a:lnTo>
                <a:lnTo>
                  <a:pt x="291" y="336"/>
                </a:lnTo>
                <a:lnTo>
                  <a:pt x="305" y="337"/>
                </a:lnTo>
                <a:lnTo>
                  <a:pt x="315" y="341"/>
                </a:lnTo>
                <a:lnTo>
                  <a:pt x="321" y="348"/>
                </a:lnTo>
                <a:lnTo>
                  <a:pt x="330" y="350"/>
                </a:lnTo>
                <a:lnTo>
                  <a:pt x="357" y="355"/>
                </a:lnTo>
                <a:lnTo>
                  <a:pt x="365" y="358"/>
                </a:lnTo>
                <a:lnTo>
                  <a:pt x="372" y="362"/>
                </a:lnTo>
                <a:lnTo>
                  <a:pt x="376" y="367"/>
                </a:lnTo>
                <a:lnTo>
                  <a:pt x="385" y="362"/>
                </a:lnTo>
                <a:lnTo>
                  <a:pt x="390" y="359"/>
                </a:lnTo>
                <a:lnTo>
                  <a:pt x="392" y="362"/>
                </a:lnTo>
                <a:lnTo>
                  <a:pt x="395" y="364"/>
                </a:lnTo>
                <a:lnTo>
                  <a:pt x="420" y="390"/>
                </a:lnTo>
                <a:lnTo>
                  <a:pt x="441" y="408"/>
                </a:lnTo>
                <a:lnTo>
                  <a:pt x="457" y="383"/>
                </a:lnTo>
                <a:lnTo>
                  <a:pt x="467" y="395"/>
                </a:lnTo>
                <a:lnTo>
                  <a:pt x="478" y="416"/>
                </a:lnTo>
                <a:lnTo>
                  <a:pt x="495" y="434"/>
                </a:lnTo>
                <a:lnTo>
                  <a:pt x="495" y="442"/>
                </a:lnTo>
                <a:lnTo>
                  <a:pt x="496" y="449"/>
                </a:lnTo>
                <a:lnTo>
                  <a:pt x="504" y="456"/>
                </a:lnTo>
                <a:lnTo>
                  <a:pt x="505" y="460"/>
                </a:lnTo>
                <a:lnTo>
                  <a:pt x="507" y="460"/>
                </a:lnTo>
                <a:lnTo>
                  <a:pt x="515" y="456"/>
                </a:lnTo>
                <a:lnTo>
                  <a:pt x="516" y="457"/>
                </a:lnTo>
                <a:lnTo>
                  <a:pt x="517" y="471"/>
                </a:lnTo>
                <a:lnTo>
                  <a:pt x="515" y="482"/>
                </a:lnTo>
                <a:lnTo>
                  <a:pt x="516" y="490"/>
                </a:lnTo>
                <a:lnTo>
                  <a:pt x="523" y="496"/>
                </a:lnTo>
                <a:lnTo>
                  <a:pt x="528" y="478"/>
                </a:lnTo>
                <a:lnTo>
                  <a:pt x="532" y="464"/>
                </a:lnTo>
                <a:lnTo>
                  <a:pt x="530" y="454"/>
                </a:lnTo>
                <a:lnTo>
                  <a:pt x="522" y="447"/>
                </a:lnTo>
                <a:lnTo>
                  <a:pt x="515" y="438"/>
                </a:lnTo>
                <a:lnTo>
                  <a:pt x="507" y="427"/>
                </a:lnTo>
                <a:lnTo>
                  <a:pt x="484" y="398"/>
                </a:lnTo>
                <a:lnTo>
                  <a:pt x="467" y="375"/>
                </a:lnTo>
                <a:lnTo>
                  <a:pt x="452" y="364"/>
                </a:lnTo>
                <a:lnTo>
                  <a:pt x="445" y="370"/>
                </a:lnTo>
                <a:lnTo>
                  <a:pt x="429" y="376"/>
                </a:lnTo>
                <a:lnTo>
                  <a:pt x="408" y="361"/>
                </a:lnTo>
                <a:lnTo>
                  <a:pt x="378" y="341"/>
                </a:lnTo>
                <a:lnTo>
                  <a:pt x="365" y="339"/>
                </a:lnTo>
                <a:lnTo>
                  <a:pt x="365" y="48"/>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4" name="Freeform 285">
            <a:extLst>
              <a:ext uri="{FF2B5EF4-FFF2-40B4-BE49-F238E27FC236}">
                <a16:creationId xmlns:a16="http://schemas.microsoft.com/office/drawing/2014/main" id="{6EBE078A-6A21-5B7D-5F8A-E55A555F0D2C}"/>
              </a:ext>
            </a:extLst>
          </p:cNvPr>
          <p:cNvSpPr>
            <a:spLocks/>
          </p:cNvSpPr>
          <p:nvPr/>
        </p:nvSpPr>
        <p:spPr bwMode="auto">
          <a:xfrm>
            <a:off x="903086" y="2265923"/>
            <a:ext cx="61901" cy="61901"/>
          </a:xfrm>
          <a:custGeom>
            <a:avLst/>
            <a:gdLst/>
            <a:ahLst/>
            <a:cxnLst>
              <a:cxn ang="0">
                <a:pos x="14" y="2"/>
              </a:cxn>
              <a:cxn ang="0">
                <a:pos x="3" y="0"/>
              </a:cxn>
              <a:cxn ang="0">
                <a:pos x="0" y="3"/>
              </a:cxn>
              <a:cxn ang="0">
                <a:pos x="3" y="13"/>
              </a:cxn>
              <a:cxn ang="0">
                <a:pos x="10" y="18"/>
              </a:cxn>
              <a:cxn ang="0">
                <a:pos x="19" y="25"/>
              </a:cxn>
              <a:cxn ang="0">
                <a:pos x="27" y="18"/>
              </a:cxn>
              <a:cxn ang="0">
                <a:pos x="29" y="13"/>
              </a:cxn>
              <a:cxn ang="0">
                <a:pos x="26" y="10"/>
              </a:cxn>
              <a:cxn ang="0">
                <a:pos x="14" y="2"/>
              </a:cxn>
            </a:cxnLst>
            <a:rect l="0" t="0" r="r" b="b"/>
            <a:pathLst>
              <a:path w="30" h="26">
                <a:moveTo>
                  <a:pt x="14" y="2"/>
                </a:moveTo>
                <a:lnTo>
                  <a:pt x="3" y="0"/>
                </a:lnTo>
                <a:lnTo>
                  <a:pt x="0" y="3"/>
                </a:lnTo>
                <a:lnTo>
                  <a:pt x="3" y="13"/>
                </a:lnTo>
                <a:lnTo>
                  <a:pt x="10" y="18"/>
                </a:lnTo>
                <a:lnTo>
                  <a:pt x="19" y="25"/>
                </a:lnTo>
                <a:lnTo>
                  <a:pt x="27" y="18"/>
                </a:lnTo>
                <a:lnTo>
                  <a:pt x="29" y="13"/>
                </a:lnTo>
                <a:lnTo>
                  <a:pt x="26" y="10"/>
                </a:lnTo>
                <a:lnTo>
                  <a:pt x="14" y="2"/>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5" name="Freeform 286">
            <a:extLst>
              <a:ext uri="{FF2B5EF4-FFF2-40B4-BE49-F238E27FC236}">
                <a16:creationId xmlns:a16="http://schemas.microsoft.com/office/drawing/2014/main" id="{0E29F14D-9A97-BCE6-3946-F6976416ADEB}"/>
              </a:ext>
            </a:extLst>
          </p:cNvPr>
          <p:cNvSpPr>
            <a:spLocks/>
          </p:cNvSpPr>
          <p:nvPr/>
        </p:nvSpPr>
        <p:spPr bwMode="auto">
          <a:xfrm>
            <a:off x="1369724" y="2647644"/>
            <a:ext cx="40473" cy="54163"/>
          </a:xfrm>
          <a:custGeom>
            <a:avLst/>
            <a:gdLst/>
            <a:ahLst/>
            <a:cxnLst>
              <a:cxn ang="0">
                <a:pos x="11" y="0"/>
              </a:cxn>
              <a:cxn ang="0">
                <a:pos x="9" y="0"/>
              </a:cxn>
              <a:cxn ang="0">
                <a:pos x="4" y="1"/>
              </a:cxn>
              <a:cxn ang="0">
                <a:pos x="1" y="4"/>
              </a:cxn>
              <a:cxn ang="0">
                <a:pos x="0" y="14"/>
              </a:cxn>
              <a:cxn ang="0">
                <a:pos x="0" y="20"/>
              </a:cxn>
              <a:cxn ang="0">
                <a:pos x="4" y="22"/>
              </a:cxn>
              <a:cxn ang="0">
                <a:pos x="19" y="17"/>
              </a:cxn>
              <a:cxn ang="0">
                <a:pos x="19" y="9"/>
              </a:cxn>
              <a:cxn ang="0">
                <a:pos x="19" y="4"/>
              </a:cxn>
              <a:cxn ang="0">
                <a:pos x="11" y="0"/>
              </a:cxn>
            </a:cxnLst>
            <a:rect l="0" t="0" r="r" b="b"/>
            <a:pathLst>
              <a:path w="20" h="23">
                <a:moveTo>
                  <a:pt x="11" y="0"/>
                </a:moveTo>
                <a:lnTo>
                  <a:pt x="9" y="0"/>
                </a:lnTo>
                <a:lnTo>
                  <a:pt x="4" y="1"/>
                </a:lnTo>
                <a:lnTo>
                  <a:pt x="1" y="4"/>
                </a:lnTo>
                <a:lnTo>
                  <a:pt x="0" y="14"/>
                </a:lnTo>
                <a:lnTo>
                  <a:pt x="0" y="20"/>
                </a:lnTo>
                <a:lnTo>
                  <a:pt x="4" y="22"/>
                </a:lnTo>
                <a:lnTo>
                  <a:pt x="19" y="17"/>
                </a:lnTo>
                <a:lnTo>
                  <a:pt x="19" y="9"/>
                </a:lnTo>
                <a:lnTo>
                  <a:pt x="19" y="4"/>
                </a:lnTo>
                <a:lnTo>
                  <a:pt x="11" y="0"/>
                </a:lnTo>
              </a:path>
            </a:pathLst>
          </a:custGeom>
          <a:solidFill>
            <a:schemeClr val="bg1">
              <a:lumMod val="95000"/>
            </a:schemeClr>
          </a:solidFill>
          <a:ln w="6350" cap="rnd" cmpd="sng">
            <a:noFill/>
            <a:prstDash val="solid"/>
            <a:round/>
            <a:headEnd type="none" w="sm" len="sm"/>
            <a:tailEnd type="none" w="sm" len="sm"/>
          </a:ln>
          <a:effectLst/>
        </p:spPr>
        <p:txBody>
          <a:bodyPr/>
          <a:lstStyle/>
          <a:p>
            <a:pPr marL="0" marR="0" lvl="0" indent="0" algn="l" defTabSz="609546"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nvGrpSpPr>
          <p:cNvPr id="487" name="Group 486">
            <a:extLst>
              <a:ext uri="{FF2B5EF4-FFF2-40B4-BE49-F238E27FC236}">
                <a16:creationId xmlns:a16="http://schemas.microsoft.com/office/drawing/2014/main" id="{8CCD8517-A02D-5561-08EF-6A07604CCD8B}"/>
              </a:ext>
            </a:extLst>
          </p:cNvPr>
          <p:cNvGrpSpPr/>
          <p:nvPr/>
        </p:nvGrpSpPr>
        <p:grpSpPr>
          <a:xfrm>
            <a:off x="721806" y="1416833"/>
            <a:ext cx="4919057" cy="1635213"/>
            <a:chOff x="918668" y="2022412"/>
            <a:chExt cx="3653331" cy="935025"/>
          </a:xfrm>
          <a:solidFill>
            <a:srgbClr val="0D3654"/>
          </a:solidFill>
        </p:grpSpPr>
        <p:sp>
          <p:nvSpPr>
            <p:cNvPr id="488" name="Rectangle 487">
              <a:extLst>
                <a:ext uri="{FF2B5EF4-FFF2-40B4-BE49-F238E27FC236}">
                  <a16:creationId xmlns:a16="http://schemas.microsoft.com/office/drawing/2014/main" id="{D5779BB0-328D-F3A6-331A-4937A6C40BCA}"/>
                </a:ext>
              </a:extLst>
            </p:cNvPr>
            <p:cNvSpPr/>
            <p:nvPr/>
          </p:nvSpPr>
          <p:spPr>
            <a:xfrm>
              <a:off x="1106899" y="2022412"/>
              <a:ext cx="3465100"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89" name="Isosceles Triangle 488">
              <a:extLst>
                <a:ext uri="{FF2B5EF4-FFF2-40B4-BE49-F238E27FC236}">
                  <a16:creationId xmlns:a16="http://schemas.microsoft.com/office/drawing/2014/main" id="{76D7A28C-7DC6-6622-2499-872BA8528F23}"/>
                </a:ext>
              </a:extLst>
            </p:cNvPr>
            <p:cNvSpPr/>
            <p:nvPr/>
          </p:nvSpPr>
          <p:spPr>
            <a:xfrm>
              <a:off x="918668" y="2022412"/>
              <a:ext cx="1085392"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496" name="TextBox 495">
            <a:extLst>
              <a:ext uri="{FF2B5EF4-FFF2-40B4-BE49-F238E27FC236}">
                <a16:creationId xmlns:a16="http://schemas.microsoft.com/office/drawing/2014/main" id="{9E70A3B2-C391-7671-4B8D-EBCC46D09875}"/>
              </a:ext>
            </a:extLst>
          </p:cNvPr>
          <p:cNvSpPr txBox="1"/>
          <p:nvPr/>
        </p:nvSpPr>
        <p:spPr>
          <a:xfrm>
            <a:off x="1803767" y="1618094"/>
            <a:ext cx="3494159" cy="1200329"/>
          </a:xfrm>
          <a:prstGeom prst="rect">
            <a:avLst/>
          </a:prstGeom>
          <a:noFill/>
        </p:spPr>
        <p:txBody>
          <a:bodyPr wrap="square">
            <a:spAutoFit/>
          </a:bodyPr>
          <a:lstStyle>
            <a:defPPr>
              <a:defRPr lang="en-US"/>
            </a:defPPr>
            <a:lvl1pPr>
              <a:defRPr sz="1600" b="0">
                <a:solidFill>
                  <a:srgbClr val="3C4245"/>
                </a:solidFill>
                <a:latin typeface="Arial" panose="020B0604020202020204" pitchFamily="34" charset="0"/>
              </a:defRPr>
            </a:lvl1pPr>
          </a:lstStyle>
          <a:p>
            <a:pPr marL="0" marR="0" lvl="0" indent="0" algn="l" defTabSz="609546"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rPr>
              <a:t>Founded in 2020, the HCE Coalition’s Program Office is run by the Task Force for Global Health (TFGH)</a:t>
            </a:r>
          </a:p>
        </p:txBody>
      </p:sp>
      <p:pic>
        <p:nvPicPr>
          <p:cNvPr id="22" name="Graphic 21" descr="Take Off with solid fill">
            <a:extLst>
              <a:ext uri="{FF2B5EF4-FFF2-40B4-BE49-F238E27FC236}">
                <a16:creationId xmlns:a16="http://schemas.microsoft.com/office/drawing/2014/main" id="{CAF3462E-92FD-99AE-2683-479897EA7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759" y="1694554"/>
            <a:ext cx="914400" cy="914400"/>
          </a:xfrm>
          <a:prstGeom prst="rect">
            <a:avLst/>
          </a:prstGeom>
        </p:spPr>
      </p:pic>
      <p:sp>
        <p:nvSpPr>
          <p:cNvPr id="3" name="Title 2">
            <a:extLst>
              <a:ext uri="{FF2B5EF4-FFF2-40B4-BE49-F238E27FC236}">
                <a16:creationId xmlns:a16="http://schemas.microsoft.com/office/drawing/2014/main" id="{1C045F65-7F2B-C8D8-F463-6CFB47AACA10}"/>
              </a:ext>
            </a:extLst>
          </p:cNvPr>
          <p:cNvSpPr>
            <a:spLocks noGrp="1"/>
          </p:cNvSpPr>
          <p:nvPr>
            <p:ph type="title"/>
          </p:nvPr>
        </p:nvSpPr>
        <p:spPr>
          <a:xfrm>
            <a:off x="547497" y="241935"/>
            <a:ext cx="11520557" cy="897118"/>
          </a:xfrm>
        </p:spPr>
        <p:txBody>
          <a:bodyPr/>
          <a:lstStyle/>
          <a:p>
            <a:r>
              <a:rPr lang="en-US" sz="2900" b="1">
                <a:solidFill>
                  <a:schemeClr val="bg2"/>
                </a:solidFill>
                <a:latin typeface="+mj-lt"/>
              </a:rPr>
              <a:t>Background on the Health Campaign Effectiveness Coalition (HCE Coalition)</a:t>
            </a:r>
          </a:p>
        </p:txBody>
      </p:sp>
      <p:grpSp>
        <p:nvGrpSpPr>
          <p:cNvPr id="9" name="Group 8">
            <a:extLst>
              <a:ext uri="{FF2B5EF4-FFF2-40B4-BE49-F238E27FC236}">
                <a16:creationId xmlns:a16="http://schemas.microsoft.com/office/drawing/2014/main" id="{BE5CD582-7175-ACD8-AEF7-806D28477AD3}"/>
              </a:ext>
            </a:extLst>
          </p:cNvPr>
          <p:cNvGrpSpPr/>
          <p:nvPr/>
        </p:nvGrpSpPr>
        <p:grpSpPr>
          <a:xfrm>
            <a:off x="6557408" y="3500527"/>
            <a:ext cx="4908898" cy="1638623"/>
            <a:chOff x="926213" y="2022412"/>
            <a:chExt cx="3645786" cy="935025"/>
          </a:xfrm>
          <a:solidFill>
            <a:srgbClr val="0D3654"/>
          </a:solidFill>
        </p:grpSpPr>
        <p:sp>
          <p:nvSpPr>
            <p:cNvPr id="10" name="Rectangle 487">
              <a:extLst>
                <a:ext uri="{FF2B5EF4-FFF2-40B4-BE49-F238E27FC236}">
                  <a16:creationId xmlns:a16="http://schemas.microsoft.com/office/drawing/2014/main" id="{5BDB0ED9-CE20-8966-0AB2-CBAEFA49D3C6}"/>
                </a:ext>
              </a:extLst>
            </p:cNvPr>
            <p:cNvSpPr/>
            <p:nvPr/>
          </p:nvSpPr>
          <p:spPr>
            <a:xfrm>
              <a:off x="1106899" y="2022412"/>
              <a:ext cx="3465100"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Isosceles Triangle 488">
              <a:extLst>
                <a:ext uri="{FF2B5EF4-FFF2-40B4-BE49-F238E27FC236}">
                  <a16:creationId xmlns:a16="http://schemas.microsoft.com/office/drawing/2014/main" id="{6A89C5C7-AB35-AECE-A4A8-8425F982CE5B}"/>
                </a:ext>
              </a:extLst>
            </p:cNvPr>
            <p:cNvSpPr/>
            <p:nvPr/>
          </p:nvSpPr>
          <p:spPr>
            <a:xfrm>
              <a:off x="926213" y="2022412"/>
              <a:ext cx="1085392"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01" name="TextBox 500">
            <a:extLst>
              <a:ext uri="{FF2B5EF4-FFF2-40B4-BE49-F238E27FC236}">
                <a16:creationId xmlns:a16="http://schemas.microsoft.com/office/drawing/2014/main" id="{0688BAA3-575A-AC0A-6924-3FD0EBB26C79}"/>
              </a:ext>
            </a:extLst>
          </p:cNvPr>
          <p:cNvSpPr txBox="1"/>
          <p:nvPr/>
        </p:nvSpPr>
        <p:spPr>
          <a:xfrm>
            <a:off x="7597894" y="3544322"/>
            <a:ext cx="3683993" cy="1200329"/>
          </a:xfrm>
          <a:prstGeom prst="rect">
            <a:avLst/>
          </a:prstGeom>
          <a:noFill/>
        </p:spPr>
        <p:txBody>
          <a:bodyPr wrap="square" lIns="91440" tIns="45720" rIns="91440" bIns="45720" anchor="t">
            <a:spAutoFit/>
          </a:bodyPr>
          <a:lstStyle>
            <a:defPPr>
              <a:defRPr lang="en-US"/>
            </a:defPPr>
            <a:lvl1pPr>
              <a:defRPr b="1">
                <a:solidFill>
                  <a:schemeClr val="accent5">
                    <a:lumMod val="50000"/>
                  </a:schemeClr>
                </a:solidFill>
              </a:defRPr>
            </a:lvl1pPr>
          </a:lstStyle>
          <a:p>
            <a:pPr defTabSz="609546">
              <a:buClrTx/>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The Coalition </a:t>
            </a:r>
            <a:r>
              <a:rPr lang="en-US" sz="1800" kern="1200">
                <a:solidFill>
                  <a:prstClr val="white"/>
                </a:solidFill>
                <a:latin typeface="Calibri" panose="020F0502020204030204"/>
                <a:ea typeface="+mn-ea"/>
              </a:rPr>
              <a:t>leadership</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team </a:t>
            </a:r>
            <a:r>
              <a:rPr lang="en-US" sz="1800" kern="1200">
                <a:solidFill>
                  <a:prstClr val="white"/>
                </a:solidFill>
                <a:latin typeface="Calibri" panose="020F0502020204030204"/>
                <a:ea typeface="+mn-ea"/>
              </a:rPr>
              <a:t>comprises </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global campaign funders, </a:t>
            </a:r>
            <a:r>
              <a:rPr lang="en-US" sz="1800" kern="1200">
                <a:solidFill>
                  <a:prstClr val="white"/>
                </a:solidFill>
                <a:latin typeface="Calibri" panose="020F0502020204030204"/>
                <a:ea typeface="+mn-ea"/>
              </a:rPr>
              <a:t>multi- and bi-lateral institutions</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and country leadership</a:t>
            </a:r>
          </a:p>
        </p:txBody>
      </p:sp>
      <p:pic>
        <p:nvPicPr>
          <p:cNvPr id="12" name="Graphic 11" descr="Steering Wheel with solid fill">
            <a:extLst>
              <a:ext uri="{FF2B5EF4-FFF2-40B4-BE49-F238E27FC236}">
                <a16:creationId xmlns:a16="http://schemas.microsoft.com/office/drawing/2014/main" id="{A0B8DC1E-D760-D377-1A38-690BC41440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547" y="3683652"/>
            <a:ext cx="914400" cy="914400"/>
          </a:xfrm>
          <a:prstGeom prst="rect">
            <a:avLst/>
          </a:prstGeom>
        </p:spPr>
      </p:pic>
      <p:grpSp>
        <p:nvGrpSpPr>
          <p:cNvPr id="13" name="Group 12">
            <a:extLst>
              <a:ext uri="{FF2B5EF4-FFF2-40B4-BE49-F238E27FC236}">
                <a16:creationId xmlns:a16="http://schemas.microsoft.com/office/drawing/2014/main" id="{AF68474B-FE13-7B96-0862-E0F7F8499F99}"/>
              </a:ext>
            </a:extLst>
          </p:cNvPr>
          <p:cNvGrpSpPr/>
          <p:nvPr/>
        </p:nvGrpSpPr>
        <p:grpSpPr>
          <a:xfrm>
            <a:off x="725844" y="3508831"/>
            <a:ext cx="4919057" cy="1635213"/>
            <a:chOff x="918668" y="2022412"/>
            <a:chExt cx="3653331" cy="935025"/>
          </a:xfrm>
          <a:solidFill>
            <a:srgbClr val="0D3654"/>
          </a:solidFill>
        </p:grpSpPr>
        <p:sp>
          <p:nvSpPr>
            <p:cNvPr id="15" name="Rectangle 487">
              <a:extLst>
                <a:ext uri="{FF2B5EF4-FFF2-40B4-BE49-F238E27FC236}">
                  <a16:creationId xmlns:a16="http://schemas.microsoft.com/office/drawing/2014/main" id="{A0CED858-2201-E7F8-E4B7-AD5C77919B44}"/>
                </a:ext>
              </a:extLst>
            </p:cNvPr>
            <p:cNvSpPr/>
            <p:nvPr/>
          </p:nvSpPr>
          <p:spPr>
            <a:xfrm>
              <a:off x="1106899" y="2022412"/>
              <a:ext cx="3465100"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Isosceles Triangle 488">
              <a:extLst>
                <a:ext uri="{FF2B5EF4-FFF2-40B4-BE49-F238E27FC236}">
                  <a16:creationId xmlns:a16="http://schemas.microsoft.com/office/drawing/2014/main" id="{07590559-BE48-59B4-354D-A08414973AD6}"/>
                </a:ext>
              </a:extLst>
            </p:cNvPr>
            <p:cNvSpPr/>
            <p:nvPr/>
          </p:nvSpPr>
          <p:spPr>
            <a:xfrm>
              <a:off x="918668" y="2022412"/>
              <a:ext cx="1085392"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02" name="TextBox 501">
            <a:extLst>
              <a:ext uri="{FF2B5EF4-FFF2-40B4-BE49-F238E27FC236}">
                <a16:creationId xmlns:a16="http://schemas.microsoft.com/office/drawing/2014/main" id="{728A1E76-A462-435B-7836-8999655F78F4}"/>
              </a:ext>
            </a:extLst>
          </p:cNvPr>
          <p:cNvSpPr txBox="1"/>
          <p:nvPr/>
        </p:nvSpPr>
        <p:spPr>
          <a:xfrm>
            <a:off x="1727757" y="3528167"/>
            <a:ext cx="3719091" cy="1477328"/>
          </a:xfrm>
          <a:prstGeom prst="rect">
            <a:avLst/>
          </a:prstGeom>
          <a:noFill/>
        </p:spPr>
        <p:txBody>
          <a:bodyPr wrap="square" lIns="91440" tIns="45720" rIns="91440" bIns="45720" anchor="t">
            <a:spAutoFit/>
          </a:bodyPr>
          <a:lstStyle>
            <a:defPPr>
              <a:defRPr lang="en-US"/>
            </a:defPPr>
            <a:lvl1pPr>
              <a:defRPr b="1">
                <a:solidFill>
                  <a:schemeClr val="accent5">
                    <a:lumMod val="50000"/>
                  </a:schemeClr>
                </a:solidFill>
              </a:defRPr>
            </a:lvl1pPr>
          </a:lstStyle>
          <a:p>
            <a:pPr defTabSz="609546">
              <a:buClrTx/>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The Coalition seeks to identify best practices,</a:t>
            </a:r>
            <a:r>
              <a:rPr lang="en-US" sz="1800" kern="1200">
                <a:solidFill>
                  <a:prstClr val="white"/>
                </a:solidFill>
                <a:latin typeface="Calibri" panose="020F0502020204030204"/>
                <a:ea typeface="+mn-ea"/>
              </a:rPr>
              <a:t> reduce fragmentation, harmonize financing and strengthen collaboration amongst country</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leaders, funders, and implementers</a:t>
            </a:r>
            <a:r>
              <a:rPr lang="en-US" sz="1800" kern="1200">
                <a:solidFill>
                  <a:prstClr val="white"/>
                </a:solidFill>
                <a:latin typeface="Calibri" panose="020F0502020204030204"/>
                <a:ea typeface="+mn-ea"/>
              </a:rPr>
              <a:t> </a:t>
            </a:r>
            <a:endParaRPr lang="en-US">
              <a:solidFill>
                <a:prstClr val="white"/>
              </a:solidFill>
              <a:ea typeface="+mn-ea"/>
            </a:endParaRPr>
          </a:p>
        </p:txBody>
      </p:sp>
      <p:pic>
        <p:nvPicPr>
          <p:cNvPr id="14" name="Graphic 13" descr="Cheers with solid fill">
            <a:extLst>
              <a:ext uri="{FF2B5EF4-FFF2-40B4-BE49-F238E27FC236}">
                <a16:creationId xmlns:a16="http://schemas.microsoft.com/office/drawing/2014/main" id="{CD538762-DBA8-DDA7-7530-FF3F80ADB1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357" y="3764453"/>
            <a:ext cx="914400" cy="914400"/>
          </a:xfrm>
          <a:prstGeom prst="rect">
            <a:avLst/>
          </a:prstGeom>
        </p:spPr>
      </p:pic>
      <p:grpSp>
        <p:nvGrpSpPr>
          <p:cNvPr id="17" name="Group 16">
            <a:extLst>
              <a:ext uri="{FF2B5EF4-FFF2-40B4-BE49-F238E27FC236}">
                <a16:creationId xmlns:a16="http://schemas.microsoft.com/office/drawing/2014/main" id="{D3C78071-771A-4ED2-56AC-25884AD3E6A2}"/>
              </a:ext>
            </a:extLst>
          </p:cNvPr>
          <p:cNvGrpSpPr/>
          <p:nvPr/>
        </p:nvGrpSpPr>
        <p:grpSpPr>
          <a:xfrm>
            <a:off x="6543144" y="1421591"/>
            <a:ext cx="4919057" cy="1635213"/>
            <a:chOff x="918668" y="2022412"/>
            <a:chExt cx="3653331" cy="935025"/>
          </a:xfrm>
          <a:solidFill>
            <a:srgbClr val="0D3654"/>
          </a:solidFill>
        </p:grpSpPr>
        <p:sp>
          <p:nvSpPr>
            <p:cNvPr id="18" name="Rectangle 487">
              <a:extLst>
                <a:ext uri="{FF2B5EF4-FFF2-40B4-BE49-F238E27FC236}">
                  <a16:creationId xmlns:a16="http://schemas.microsoft.com/office/drawing/2014/main" id="{C400F808-94F6-E459-D26C-E82838F4FF68}"/>
                </a:ext>
              </a:extLst>
            </p:cNvPr>
            <p:cNvSpPr/>
            <p:nvPr/>
          </p:nvSpPr>
          <p:spPr>
            <a:xfrm>
              <a:off x="1106899" y="2022412"/>
              <a:ext cx="3465100"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Isosceles Triangle 488">
              <a:extLst>
                <a:ext uri="{FF2B5EF4-FFF2-40B4-BE49-F238E27FC236}">
                  <a16:creationId xmlns:a16="http://schemas.microsoft.com/office/drawing/2014/main" id="{E8F698B0-7083-687B-4C0A-91F763F0885D}"/>
                </a:ext>
              </a:extLst>
            </p:cNvPr>
            <p:cNvSpPr/>
            <p:nvPr/>
          </p:nvSpPr>
          <p:spPr>
            <a:xfrm>
              <a:off x="918668" y="2022412"/>
              <a:ext cx="1085392" cy="93502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46"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pic>
        <p:nvPicPr>
          <p:cNvPr id="514" name="Graphic 513" descr="World with solid fill">
            <a:extLst>
              <a:ext uri="{FF2B5EF4-FFF2-40B4-BE49-F238E27FC236}">
                <a16:creationId xmlns:a16="http://schemas.microsoft.com/office/drawing/2014/main" id="{380A94C9-9529-49E9-BA6E-89EEB306BF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3756" y="1664896"/>
            <a:ext cx="914400" cy="914400"/>
          </a:xfrm>
          <a:prstGeom prst="rect">
            <a:avLst/>
          </a:prstGeom>
        </p:spPr>
      </p:pic>
      <p:sp>
        <p:nvSpPr>
          <p:cNvPr id="510" name="TextBox 509">
            <a:extLst>
              <a:ext uri="{FF2B5EF4-FFF2-40B4-BE49-F238E27FC236}">
                <a16:creationId xmlns:a16="http://schemas.microsoft.com/office/drawing/2014/main" id="{18C61443-0F4D-95A7-F71B-F7EA62A4A851}"/>
              </a:ext>
            </a:extLst>
          </p:cNvPr>
          <p:cNvSpPr txBox="1"/>
          <p:nvPr/>
        </p:nvSpPr>
        <p:spPr>
          <a:xfrm>
            <a:off x="7641315" y="1627891"/>
            <a:ext cx="3683993" cy="1200329"/>
          </a:xfrm>
          <a:prstGeom prst="rect">
            <a:avLst/>
          </a:prstGeom>
          <a:noFill/>
        </p:spPr>
        <p:txBody>
          <a:bodyPr wrap="square" lIns="91440" tIns="45720" rIns="91440" bIns="45720" anchor="t">
            <a:spAutoFit/>
          </a:bodyPr>
          <a:lstStyle>
            <a:defPPr>
              <a:defRPr lang="en-US"/>
            </a:defPPr>
            <a:lvl1pPr>
              <a:defRPr b="1">
                <a:solidFill>
                  <a:schemeClr val="accent5">
                    <a:lumMod val="50000"/>
                  </a:schemeClr>
                </a:solidFill>
              </a:defRPr>
            </a:lvl1pPr>
          </a:lstStyle>
          <a:p>
            <a:pPr defTabSz="609546">
              <a:buClrTx/>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Coalition </a:t>
            </a:r>
            <a:r>
              <a:rPr lang="en-US" sz="1800" kern="1200">
                <a:solidFill>
                  <a:prstClr val="white"/>
                </a:solidFill>
                <a:latin typeface="Calibri" panose="020F0502020204030204"/>
                <a:ea typeface="+mn-ea"/>
              </a:rPr>
              <a:t>members</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a:t>
            </a:r>
            <a:r>
              <a:rPr lang="en-US" sz="1800" kern="1200">
                <a:solidFill>
                  <a:prstClr val="white"/>
                </a:solidFill>
                <a:latin typeface="Calibri" panose="020F0502020204030204"/>
                <a:ea typeface="+mn-ea"/>
              </a:rPr>
              <a:t>work</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around the world </a:t>
            </a:r>
            <a:r>
              <a:rPr lang="en-US" sz="1800" kern="1200">
                <a:solidFill>
                  <a:prstClr val="white"/>
                </a:solidFill>
                <a:latin typeface="Calibri" panose="020F0502020204030204"/>
                <a:ea typeface="+mn-ea"/>
              </a:rPr>
              <a:t>and across multiple disease</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a:sym typeface="Arial"/>
              </a:rPr>
              <a:t> domains (e.g., NTD, polio, VPDs, malaria, nutrition)</a:t>
            </a:r>
          </a:p>
        </p:txBody>
      </p:sp>
      <p:sp>
        <p:nvSpPr>
          <p:cNvPr id="34" name="TextBox 33">
            <a:extLst>
              <a:ext uri="{FF2B5EF4-FFF2-40B4-BE49-F238E27FC236}">
                <a16:creationId xmlns:a16="http://schemas.microsoft.com/office/drawing/2014/main" id="{F1847494-0220-DC65-374B-E93E2704A9AC}"/>
              </a:ext>
            </a:extLst>
          </p:cNvPr>
          <p:cNvSpPr txBox="1"/>
          <p:nvPr/>
        </p:nvSpPr>
        <p:spPr>
          <a:xfrm>
            <a:off x="6666236" y="4742488"/>
            <a:ext cx="4863977" cy="369332"/>
          </a:xfrm>
          <a:prstGeom prst="rect">
            <a:avLst/>
          </a:prstGeom>
          <a:noFill/>
        </p:spPr>
        <p:txBody>
          <a:bodyPr wrap="square" lIns="91440" tIns="45720" rIns="91440" bIns="45720" anchor="t">
            <a:spAutoFit/>
          </a:bodyPr>
          <a:lstStyle/>
          <a:p>
            <a:pPr algn="ctr"/>
            <a:r>
              <a:rPr kumimoji="0" lang="en-US" sz="900" i="1" u="none" strike="noStrike" kern="1200" cap="none" spc="0" normalizeH="0" baseline="0" noProof="0">
                <a:ln>
                  <a:noFill/>
                </a:ln>
                <a:solidFill>
                  <a:prstClr val="white"/>
                </a:solidFill>
                <a:effectLst/>
                <a:uLnTx/>
                <a:uFillTx/>
                <a:latin typeface="Calibri" panose="020F0502020204030204"/>
                <a:ea typeface="+mn-ea"/>
                <a:cs typeface="Arial"/>
                <a:sym typeface="Arial"/>
              </a:rPr>
              <a:t>(i.e., UNICEF, WHO, PAHO, Gavi The Vaccine Alliance, The Carter Center, The Global Fund, NPHCDA Nigeria, The </a:t>
            </a:r>
            <a:r>
              <a:rPr lang="en-US" sz="900" i="1" kern="1200">
                <a:solidFill>
                  <a:prstClr val="white"/>
                </a:solidFill>
                <a:latin typeface="Calibri" panose="020F0502020204030204"/>
                <a:ea typeface="+mn-ea"/>
              </a:rPr>
              <a:t>Centers</a:t>
            </a:r>
            <a:r>
              <a:rPr kumimoji="0" lang="en-US" sz="900" i="1" u="none" strike="noStrike" kern="1200" cap="none" spc="0" normalizeH="0" baseline="0" noProof="0">
                <a:ln>
                  <a:noFill/>
                </a:ln>
                <a:solidFill>
                  <a:prstClr val="white"/>
                </a:solidFill>
                <a:effectLst/>
                <a:uLnTx/>
                <a:uFillTx/>
                <a:latin typeface="Calibri" panose="020F0502020204030204"/>
                <a:ea typeface="+mn-ea"/>
                <a:cs typeface="Arial"/>
                <a:sym typeface="Arial"/>
              </a:rPr>
              <a:t> for Disease Control and Prevention, Bill &amp; Melinda Gates Foundation)</a:t>
            </a:r>
            <a:endParaRPr lang="en-US" sz="900" i="1">
              <a:solidFill>
                <a:prstClr val="white"/>
              </a:solidFill>
            </a:endParaRPr>
          </a:p>
        </p:txBody>
      </p:sp>
      <p:pic>
        <p:nvPicPr>
          <p:cNvPr id="20" name="Picture 19" descr="A close-up of several logos&#10;&#10;Description automatically generated">
            <a:extLst>
              <a:ext uri="{FF2B5EF4-FFF2-40B4-BE49-F238E27FC236}">
                <a16:creationId xmlns:a16="http://schemas.microsoft.com/office/drawing/2014/main" id="{35840098-8F6B-8512-9F69-8ED055890B18}"/>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21000"/>
                    </a14:imgEffect>
                    <a14:imgEffect>
                      <a14:brightnessContrast bright="2000" contrast="6000"/>
                    </a14:imgEffect>
                  </a14:imgLayer>
                </a14:imgProps>
              </a:ext>
            </a:extLst>
          </a:blip>
          <a:srcRect t="47935"/>
          <a:stretch/>
        </p:blipFill>
        <p:spPr>
          <a:xfrm>
            <a:off x="2760140" y="6101191"/>
            <a:ext cx="6692382" cy="658160"/>
          </a:xfrm>
          <a:prstGeom prst="rect">
            <a:avLst/>
          </a:prstGeom>
        </p:spPr>
      </p:pic>
    </p:spTree>
    <p:extLst>
      <p:ext uri="{BB962C8B-B14F-4D97-AF65-F5344CB8AC3E}">
        <p14:creationId xmlns:p14="http://schemas.microsoft.com/office/powerpoint/2010/main" val="284098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3E7597-E8C9-2EA7-0CF9-6119CAC2FD5B}"/>
              </a:ext>
            </a:extLst>
          </p:cNvPr>
          <p:cNvSpPr/>
          <p:nvPr/>
        </p:nvSpPr>
        <p:spPr>
          <a:xfrm>
            <a:off x="182329" y="2160254"/>
            <a:ext cx="11685697" cy="1331391"/>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727D51-3BE4-B0E7-9D29-85FF8C96958A}"/>
              </a:ext>
            </a:extLst>
          </p:cNvPr>
          <p:cNvSpPr/>
          <p:nvPr/>
        </p:nvSpPr>
        <p:spPr>
          <a:xfrm>
            <a:off x="182329" y="2160254"/>
            <a:ext cx="1284419" cy="13313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Overview</a:t>
            </a:r>
          </a:p>
        </p:txBody>
      </p:sp>
      <p:sp>
        <p:nvSpPr>
          <p:cNvPr id="10" name="Titre 9">
            <a:extLst>
              <a:ext uri="{FF2B5EF4-FFF2-40B4-BE49-F238E27FC236}">
                <a16:creationId xmlns:a16="http://schemas.microsoft.com/office/drawing/2014/main" id="{56E5F4E1-ABC2-33AD-1A4B-4EABC4A6E33B}"/>
              </a:ext>
            </a:extLst>
          </p:cNvPr>
          <p:cNvSpPr>
            <a:spLocks noGrp="1"/>
          </p:cNvSpPr>
          <p:nvPr>
            <p:ph type="title"/>
          </p:nvPr>
        </p:nvSpPr>
        <p:spPr>
          <a:xfrm>
            <a:off x="578890" y="252213"/>
            <a:ext cx="11520557" cy="695048"/>
          </a:xfrm>
        </p:spPr>
        <p:txBody>
          <a:bodyPr/>
          <a:lstStyle/>
          <a:p>
            <a:r>
              <a:rPr lang="en-US" sz="2900">
                <a:solidFill>
                  <a:schemeClr val="bg2"/>
                </a:solidFill>
              </a:rPr>
              <a:t>Campaign Financing Recommendations Overview</a:t>
            </a:r>
            <a:br>
              <a:rPr lang="en-US" sz="2900">
                <a:solidFill>
                  <a:schemeClr val="bg2"/>
                </a:solidFill>
              </a:rPr>
            </a:br>
            <a:endParaRPr lang="fr-FR" sz="2900">
              <a:solidFill>
                <a:schemeClr val="bg2"/>
              </a:solidFill>
            </a:endParaRPr>
          </a:p>
        </p:txBody>
      </p:sp>
      <p:sp>
        <p:nvSpPr>
          <p:cNvPr id="6" name="TextBox 5">
            <a:extLst>
              <a:ext uri="{FF2B5EF4-FFF2-40B4-BE49-F238E27FC236}">
                <a16:creationId xmlns:a16="http://schemas.microsoft.com/office/drawing/2014/main" id="{AA9CE44F-85C6-A572-118F-00F43162639F}"/>
              </a:ext>
            </a:extLst>
          </p:cNvPr>
          <p:cNvSpPr txBox="1"/>
          <p:nvPr/>
        </p:nvSpPr>
        <p:spPr>
          <a:xfrm>
            <a:off x="1457800" y="1409173"/>
            <a:ext cx="2485342" cy="738664"/>
          </a:xfrm>
          <a:prstGeom prst="rect">
            <a:avLst/>
          </a:prstGeom>
          <a:noFill/>
        </p:spPr>
        <p:txBody>
          <a:bodyPr wrap="square">
            <a:spAutoFit/>
          </a:bodyPr>
          <a:lstStyle/>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Create a comprehensive view of campaign financing at the country level</a:t>
            </a:r>
          </a:p>
        </p:txBody>
      </p:sp>
      <p:sp>
        <p:nvSpPr>
          <p:cNvPr id="7" name="Rectangle 6">
            <a:extLst>
              <a:ext uri="{FF2B5EF4-FFF2-40B4-BE49-F238E27FC236}">
                <a16:creationId xmlns:a16="http://schemas.microsoft.com/office/drawing/2014/main" id="{D2938023-1178-8D22-6381-82153421BB00}"/>
              </a:ext>
            </a:extLst>
          </p:cNvPr>
          <p:cNvSpPr/>
          <p:nvPr/>
        </p:nvSpPr>
        <p:spPr>
          <a:xfrm>
            <a:off x="1472764" y="2241842"/>
            <a:ext cx="2556305"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tab pos="171450" algn="l"/>
              </a:tabLst>
              <a:defRPr/>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Combine detailed campaign financing information from major funders and government, to enable better planning and execution</a:t>
            </a:r>
            <a:endParaRPr kumimoji="0" lang="en-US" sz="1300" b="1"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endParaRPr>
          </a:p>
        </p:txBody>
      </p:sp>
      <p:sp>
        <p:nvSpPr>
          <p:cNvPr id="8" name="Rectangle 7">
            <a:extLst>
              <a:ext uri="{FF2B5EF4-FFF2-40B4-BE49-F238E27FC236}">
                <a16:creationId xmlns:a16="http://schemas.microsoft.com/office/drawing/2014/main" id="{0634CD8C-56D3-AEA5-ACD6-3B84B975513E}"/>
              </a:ext>
            </a:extLst>
          </p:cNvPr>
          <p:cNvSpPr/>
          <p:nvPr/>
        </p:nvSpPr>
        <p:spPr>
          <a:xfrm>
            <a:off x="172468" y="5365273"/>
            <a:ext cx="1300296" cy="1103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r>
              <a:rPr lang="en-US" sz="1600" b="1">
                <a:latin typeface="Calibri" panose="020F0502020204030204" pitchFamily="34" charset="0"/>
                <a:ea typeface="Calibri" panose="020F0502020204030204" pitchFamily="34" charset="0"/>
                <a:cs typeface="Calibri" panose="020F0502020204030204" pitchFamily="34" charset="0"/>
              </a:rPr>
              <a:t>Stakeholders</a:t>
            </a:r>
          </a:p>
        </p:txBody>
      </p:sp>
      <p:sp>
        <p:nvSpPr>
          <p:cNvPr id="11" name="Rectangle 10">
            <a:extLst>
              <a:ext uri="{FF2B5EF4-FFF2-40B4-BE49-F238E27FC236}">
                <a16:creationId xmlns:a16="http://schemas.microsoft.com/office/drawing/2014/main" id="{DC7CBCEB-D139-FD30-AD36-29AC8770BA7D}"/>
              </a:ext>
            </a:extLst>
          </p:cNvPr>
          <p:cNvSpPr/>
          <p:nvPr/>
        </p:nvSpPr>
        <p:spPr>
          <a:xfrm>
            <a:off x="1480644" y="5365272"/>
            <a:ext cx="2548424" cy="110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Ministries of Health and Donors Coordination offices</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Funders</a:t>
            </a:r>
          </a:p>
        </p:txBody>
      </p:sp>
      <p:sp>
        <p:nvSpPr>
          <p:cNvPr id="13" name="Rectangle 12">
            <a:extLst>
              <a:ext uri="{FF2B5EF4-FFF2-40B4-BE49-F238E27FC236}">
                <a16:creationId xmlns:a16="http://schemas.microsoft.com/office/drawing/2014/main" id="{3FF619DD-0244-1A40-63CF-A956B32161CD}"/>
              </a:ext>
            </a:extLst>
          </p:cNvPr>
          <p:cNvSpPr/>
          <p:nvPr/>
        </p:nvSpPr>
        <p:spPr>
          <a:xfrm>
            <a:off x="172468" y="3679655"/>
            <a:ext cx="1300296" cy="15059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libri" panose="020F0502020204030204" pitchFamily="34" charset="0"/>
              <a:ea typeface="Calibri" panose="020F0502020204030204" pitchFamily="34" charset="0"/>
              <a:cs typeface="Calibri" panose="020F0502020204030204" pitchFamily="34" charset="0"/>
            </a:endParaRPr>
          </a:p>
          <a:p>
            <a:pPr algn="ctr">
              <a:spcBef>
                <a:spcPts val="1200"/>
              </a:spcBef>
            </a:pPr>
            <a:r>
              <a:rPr lang="en-US" sz="1600" b="1">
                <a:latin typeface="Calibri" panose="020F0502020204030204" pitchFamily="34" charset="0"/>
                <a:ea typeface="Calibri" panose="020F0502020204030204" pitchFamily="34" charset="0"/>
                <a:cs typeface="Calibri" panose="020F0502020204030204" pitchFamily="34" charset="0"/>
              </a:rPr>
              <a:t>Asks/</a:t>
            </a:r>
          </a:p>
          <a:p>
            <a:pPr algn="ctr"/>
            <a:r>
              <a:rPr lang="en-US" sz="1600" b="1">
                <a:latin typeface="Calibri" panose="020F0502020204030204" pitchFamily="34" charset="0"/>
                <a:ea typeface="Calibri" panose="020F0502020204030204" pitchFamily="34" charset="0"/>
                <a:cs typeface="Calibri" panose="020F0502020204030204" pitchFamily="34" charset="0"/>
              </a:rPr>
              <a:t>Activities</a:t>
            </a:r>
          </a:p>
        </p:txBody>
      </p:sp>
      <p:sp>
        <p:nvSpPr>
          <p:cNvPr id="16" name="Rectangle 15">
            <a:extLst>
              <a:ext uri="{FF2B5EF4-FFF2-40B4-BE49-F238E27FC236}">
                <a16:creationId xmlns:a16="http://schemas.microsoft.com/office/drawing/2014/main" id="{C7808688-B8FF-4845-01F6-39AA53A2D488}"/>
              </a:ext>
            </a:extLst>
          </p:cNvPr>
          <p:cNvSpPr/>
          <p:nvPr/>
        </p:nvSpPr>
        <p:spPr>
          <a:xfrm>
            <a:off x="1480643" y="3516405"/>
            <a:ext cx="2548423" cy="168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Advocate for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comprehensive campaign financing tracking </a:t>
            </a:r>
          </a:p>
          <a:p>
            <a:pPr marL="285750" indent="-28575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Collect, consolidate and use campaign funding info </a:t>
            </a:r>
          </a:p>
        </p:txBody>
      </p:sp>
      <p:cxnSp>
        <p:nvCxnSpPr>
          <p:cNvPr id="19" name="Connecteur droit 18">
            <a:extLst>
              <a:ext uri="{FF2B5EF4-FFF2-40B4-BE49-F238E27FC236}">
                <a16:creationId xmlns:a16="http://schemas.microsoft.com/office/drawing/2014/main" id="{E58C2649-35F0-C4AC-F888-493D89C338B9}"/>
              </a:ext>
            </a:extLst>
          </p:cNvPr>
          <p:cNvCxnSpPr>
            <a:cxnSpLocks/>
          </p:cNvCxnSpPr>
          <p:nvPr/>
        </p:nvCxnSpPr>
        <p:spPr>
          <a:xfrm>
            <a:off x="4030446" y="936556"/>
            <a:ext cx="0" cy="5451087"/>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2302A42-8D8D-5B5F-8D55-B4A3261D0F19}"/>
              </a:ext>
            </a:extLst>
          </p:cNvPr>
          <p:cNvCxnSpPr>
            <a:cxnSpLocks/>
          </p:cNvCxnSpPr>
          <p:nvPr/>
        </p:nvCxnSpPr>
        <p:spPr>
          <a:xfrm>
            <a:off x="6780697" y="936556"/>
            <a:ext cx="0" cy="5449396"/>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8982F9-614B-127A-B246-0139F302EC0C}"/>
              </a:ext>
            </a:extLst>
          </p:cNvPr>
          <p:cNvSpPr/>
          <p:nvPr/>
        </p:nvSpPr>
        <p:spPr>
          <a:xfrm>
            <a:off x="4030445" y="2223675"/>
            <a:ext cx="2814713"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tab pos="171450" algn="l"/>
              </a:tabLst>
              <a:defRPr/>
            </a:pPr>
            <a:r>
              <a:rPr kumimoji="0" lang="en-US" sz="1300" b="0" i="1" u="none" strike="noStrike" kern="0" cap="none" spc="0" normalizeH="0" baseline="0" noProof="0">
                <a:ln>
                  <a:noFill/>
                </a:ln>
                <a:solidFill>
                  <a:schemeClr val="tx2">
                    <a:lumMod val="10000"/>
                  </a:scheme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Explore related opportunities and undertake incremental steps toward better harmonization and alignment of campaign financing</a:t>
            </a:r>
          </a:p>
        </p:txBody>
      </p:sp>
      <p:sp>
        <p:nvSpPr>
          <p:cNvPr id="17" name="Rectangle 16">
            <a:extLst>
              <a:ext uri="{FF2B5EF4-FFF2-40B4-BE49-F238E27FC236}">
                <a16:creationId xmlns:a16="http://schemas.microsoft.com/office/drawing/2014/main" id="{D2E4BC2D-2F26-7A36-3DB4-069FE9E112A6}"/>
              </a:ext>
            </a:extLst>
          </p:cNvPr>
          <p:cNvSpPr/>
          <p:nvPr/>
        </p:nvSpPr>
        <p:spPr>
          <a:xfrm>
            <a:off x="4048125" y="5335066"/>
            <a:ext cx="2741830" cy="11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National Coordination Body (rec. 1a), in collaboration with campaign financial management leads</a:t>
            </a:r>
          </a:p>
        </p:txBody>
      </p:sp>
      <p:sp>
        <p:nvSpPr>
          <p:cNvPr id="21" name="Rectangle 20">
            <a:extLst>
              <a:ext uri="{FF2B5EF4-FFF2-40B4-BE49-F238E27FC236}">
                <a16:creationId xmlns:a16="http://schemas.microsoft.com/office/drawing/2014/main" id="{AB18266F-8E85-D5BC-FB38-BA6CC6A82858}"/>
              </a:ext>
            </a:extLst>
          </p:cNvPr>
          <p:cNvSpPr/>
          <p:nvPr/>
        </p:nvSpPr>
        <p:spPr>
          <a:xfrm>
            <a:off x="4030445" y="3516407"/>
            <a:ext cx="2750251" cy="168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Evaluate the feasibility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of aligned and joint financing arrangements</a:t>
            </a:r>
          </a:p>
          <a:p>
            <a:pPr marL="342900" indent="-34290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Implement</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steps</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towards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harmonization / alignment</a:t>
            </a:r>
          </a:p>
        </p:txBody>
      </p:sp>
      <p:sp>
        <p:nvSpPr>
          <p:cNvPr id="23" name="Rectangle 22">
            <a:extLst>
              <a:ext uri="{FF2B5EF4-FFF2-40B4-BE49-F238E27FC236}">
                <a16:creationId xmlns:a16="http://schemas.microsoft.com/office/drawing/2014/main" id="{8DC4AD3E-286C-9354-4311-835684BBC77C}"/>
              </a:ext>
            </a:extLst>
          </p:cNvPr>
          <p:cNvSpPr/>
          <p:nvPr/>
        </p:nvSpPr>
        <p:spPr>
          <a:xfrm>
            <a:off x="6771854" y="2333541"/>
            <a:ext cx="2741825" cy="98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kumimoji="0" lang="en-US" sz="1300" b="0" i="1" u="none" strike="noStrike" kern="0" cap="none" spc="0" normalizeH="0" baseline="0" noProof="0">
                <a:ln>
                  <a:noFill/>
                </a:ln>
                <a:solidFill>
                  <a:schemeClr val="tx2">
                    <a:lumMod val="10000"/>
                  </a:schemeClr>
                </a:solidFill>
                <a:effectLst/>
                <a:uLnTx/>
                <a:uFillTx/>
                <a:latin typeface="Calibri"/>
                <a:ea typeface="Calibri" panose="020F0502020204030204" pitchFamily="34" charset="0"/>
                <a:cs typeface="Calibri"/>
                <a:sym typeface="Arial"/>
              </a:rPr>
              <a:t>Assess existing financial and non-financial payment practices, identify optimal incentive rates and better harmonize incentives across campaigns</a:t>
            </a:r>
          </a:p>
        </p:txBody>
      </p:sp>
      <p:sp>
        <p:nvSpPr>
          <p:cNvPr id="25" name="Rectangle 24">
            <a:extLst>
              <a:ext uri="{FF2B5EF4-FFF2-40B4-BE49-F238E27FC236}">
                <a16:creationId xmlns:a16="http://schemas.microsoft.com/office/drawing/2014/main" id="{E02E3A5A-6D3D-280A-D1A3-2BE94FC46AD8}"/>
              </a:ext>
            </a:extLst>
          </p:cNvPr>
          <p:cNvSpPr/>
          <p:nvPr/>
        </p:nvSpPr>
        <p:spPr>
          <a:xfrm>
            <a:off x="6763013" y="5365272"/>
            <a:ext cx="2759508" cy="10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Ministries of Health </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Funders and implementers</a:t>
            </a:r>
          </a:p>
        </p:txBody>
      </p:sp>
      <p:sp>
        <p:nvSpPr>
          <p:cNvPr id="26" name="Rectangle 25">
            <a:extLst>
              <a:ext uri="{FF2B5EF4-FFF2-40B4-BE49-F238E27FC236}">
                <a16:creationId xmlns:a16="http://schemas.microsoft.com/office/drawing/2014/main" id="{4D430ABA-3F08-25C1-A292-9B7C22689388}"/>
              </a:ext>
            </a:extLst>
          </p:cNvPr>
          <p:cNvSpPr/>
          <p:nvPr/>
        </p:nvSpPr>
        <p:spPr>
          <a:xfrm>
            <a:off x="6789956" y="3516406"/>
            <a:ext cx="2723312" cy="168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Collect and consolidate details about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payment practices</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among campaigns</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Identify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optimal incentives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to use</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Implementers and MOH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align payments across campaigns</a:t>
            </a:r>
          </a:p>
        </p:txBody>
      </p:sp>
      <p:sp>
        <p:nvSpPr>
          <p:cNvPr id="2" name="TextBox 5">
            <a:extLst>
              <a:ext uri="{FF2B5EF4-FFF2-40B4-BE49-F238E27FC236}">
                <a16:creationId xmlns:a16="http://schemas.microsoft.com/office/drawing/2014/main" id="{F34749FB-8A99-DF2D-DB07-69D34B648512}"/>
              </a:ext>
            </a:extLst>
          </p:cNvPr>
          <p:cNvSpPr txBox="1"/>
          <p:nvPr/>
        </p:nvSpPr>
        <p:spPr>
          <a:xfrm>
            <a:off x="4048796" y="1417061"/>
            <a:ext cx="2750250" cy="738664"/>
          </a:xfrm>
          <a:prstGeom prst="rect">
            <a:avLst/>
          </a:prstGeom>
          <a:noFill/>
        </p:spPr>
        <p:txBody>
          <a:bodyPr wrap="square" lIns="91440" tIns="45720" rIns="91440" bIns="45720" anchor="t">
            <a:spAutoFit/>
          </a:bodyPr>
          <a:lstStyle/>
          <a:p>
            <a:pPr algn="ctr"/>
            <a:r>
              <a:rPr lang="en-US" b="1">
                <a:solidFill>
                  <a:schemeClr val="bg2"/>
                </a:solidFill>
                <a:latin typeface="Calibri"/>
                <a:ea typeface="Calibri" panose="020F0502020204030204" pitchFamily="34" charset="0"/>
                <a:cs typeface="Calibri"/>
              </a:rPr>
              <a:t>Take incremental steps toward harmonizing and aligning  campaign financing</a:t>
            </a:r>
          </a:p>
        </p:txBody>
      </p:sp>
      <p:sp>
        <p:nvSpPr>
          <p:cNvPr id="4" name="TextBox 5">
            <a:extLst>
              <a:ext uri="{FF2B5EF4-FFF2-40B4-BE49-F238E27FC236}">
                <a16:creationId xmlns:a16="http://schemas.microsoft.com/office/drawing/2014/main" id="{9B5715BA-A233-40C0-E739-CB6D62E61527}"/>
              </a:ext>
            </a:extLst>
          </p:cNvPr>
          <p:cNvSpPr txBox="1"/>
          <p:nvPr/>
        </p:nvSpPr>
        <p:spPr>
          <a:xfrm>
            <a:off x="6763013" y="1389001"/>
            <a:ext cx="2740995" cy="738664"/>
          </a:xfrm>
          <a:prstGeom prst="rect">
            <a:avLst/>
          </a:prstGeom>
          <a:noFill/>
        </p:spPr>
        <p:txBody>
          <a:bodyPr wrap="square">
            <a:spAutoFit/>
          </a:bodyPr>
          <a:lstStyle/>
          <a:p>
            <a:pPr algn="ctr"/>
            <a:r>
              <a:rPr lang="en-US"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Harmonize and align incentive payment modalities and rates across campaigns </a:t>
            </a:r>
          </a:p>
        </p:txBody>
      </p:sp>
      <p:cxnSp>
        <p:nvCxnSpPr>
          <p:cNvPr id="9" name="Connecteur droit 8">
            <a:extLst>
              <a:ext uri="{FF2B5EF4-FFF2-40B4-BE49-F238E27FC236}">
                <a16:creationId xmlns:a16="http://schemas.microsoft.com/office/drawing/2014/main" id="{E9F7D52B-0689-2CDD-0555-231F3A5A12BE}"/>
              </a:ext>
            </a:extLst>
          </p:cNvPr>
          <p:cNvCxnSpPr>
            <a:cxnSpLocks/>
          </p:cNvCxnSpPr>
          <p:nvPr/>
        </p:nvCxnSpPr>
        <p:spPr>
          <a:xfrm>
            <a:off x="9485797" y="891880"/>
            <a:ext cx="0" cy="5449396"/>
          </a:xfrm>
          <a:prstGeom prst="line">
            <a:avLst/>
          </a:prstGeom>
          <a:ln w="12700">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8" name="TextBox 5">
            <a:extLst>
              <a:ext uri="{FF2B5EF4-FFF2-40B4-BE49-F238E27FC236}">
                <a16:creationId xmlns:a16="http://schemas.microsoft.com/office/drawing/2014/main" id="{34F0FE93-A4AC-CC1B-A7E6-3CA555D88072}"/>
              </a:ext>
            </a:extLst>
          </p:cNvPr>
          <p:cNvSpPr txBox="1"/>
          <p:nvPr/>
        </p:nvSpPr>
        <p:spPr>
          <a:xfrm>
            <a:off x="9579150" y="1469843"/>
            <a:ext cx="2203404" cy="523220"/>
          </a:xfrm>
          <a:prstGeom prst="rect">
            <a:avLst/>
          </a:prstGeom>
          <a:noFill/>
        </p:spPr>
        <p:txBody>
          <a:bodyPr wrap="square">
            <a:spAutoFit/>
          </a:bodyPr>
          <a:lstStyle/>
          <a:p>
            <a:pPr algn="ct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Advance government role in campaign financing</a:t>
            </a:r>
          </a:p>
        </p:txBody>
      </p:sp>
      <p:sp>
        <p:nvSpPr>
          <p:cNvPr id="29" name="Rectangle 28">
            <a:extLst>
              <a:ext uri="{FF2B5EF4-FFF2-40B4-BE49-F238E27FC236}">
                <a16:creationId xmlns:a16="http://schemas.microsoft.com/office/drawing/2014/main" id="{AA86CA12-4EDF-4393-D6F0-3D5ADF04C7A8}"/>
              </a:ext>
            </a:extLst>
          </p:cNvPr>
          <p:cNvSpPr/>
          <p:nvPr/>
        </p:nvSpPr>
        <p:spPr>
          <a:xfrm>
            <a:off x="9475164" y="2241842"/>
            <a:ext cx="2392862" cy="11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1300" b="0" i="1" u="none" strike="noStrike" kern="0" cap="none" spc="0" normalizeH="0" baseline="0" noProof="0">
                <a:ln>
                  <a:noFill/>
                </a:ln>
                <a:solidFill>
                  <a:schemeClr val="tx2">
                    <a:lumMod val="10000"/>
                  </a:schemeClr>
                </a:solidFill>
                <a:effectLst/>
                <a:uLnTx/>
                <a:uFillTx/>
                <a:latin typeface="Calibri" panose="020F0502020204030204" pitchFamily="34" charset="0"/>
                <a:ea typeface="Calibri" panose="020F0502020204030204" pitchFamily="34" charset="0"/>
                <a:cs typeface="Calibri" panose="020F0502020204030204" pitchFamily="34" charset="0"/>
              </a:rPr>
              <a:t>Support and advocate for national and subnational governments to take increasing role for funding campaigns by building the investment case</a:t>
            </a:r>
            <a:endParaRPr lang="en-US" sz="1300" b="0" i="1" u="none" strike="noStrike" kern="0" cap="none" spc="0" normalizeH="0" baseline="0" noProof="0">
              <a:ln>
                <a:noFill/>
              </a:ln>
              <a:solidFill>
                <a:schemeClr val="bg2">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27CEF1F7-501D-36E4-A2CD-9070DDA218BD}"/>
              </a:ext>
            </a:extLst>
          </p:cNvPr>
          <p:cNvSpPr/>
          <p:nvPr/>
        </p:nvSpPr>
        <p:spPr>
          <a:xfrm>
            <a:off x="9502105" y="5307811"/>
            <a:ext cx="2365917" cy="10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National and subnational Ministry of Health and Ministry of Finance</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Technical partners and funders</a:t>
            </a:r>
          </a:p>
        </p:txBody>
      </p:sp>
      <p:sp>
        <p:nvSpPr>
          <p:cNvPr id="31" name="Rectangle 30">
            <a:extLst>
              <a:ext uri="{FF2B5EF4-FFF2-40B4-BE49-F238E27FC236}">
                <a16:creationId xmlns:a16="http://schemas.microsoft.com/office/drawing/2014/main" id="{7963F449-F5AD-4D07-0007-645650AFE600}"/>
              </a:ext>
            </a:extLst>
          </p:cNvPr>
          <p:cNvSpPr/>
          <p:nvPr/>
        </p:nvSpPr>
        <p:spPr>
          <a:xfrm>
            <a:off x="9484421" y="3516406"/>
            <a:ext cx="2392862" cy="166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Assessment</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of government funding of campaigns and priorities</a:t>
            </a:r>
          </a:p>
          <a:p>
            <a:pPr marL="285750" indent="-285750">
              <a:spcAft>
                <a:spcPts val="300"/>
              </a:spcAft>
              <a:buFont typeface="Arial" panose="020B0604020202020204" pitchFamily="34" charset="0"/>
              <a:buChar char="•"/>
            </a:pP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Development of an </a:t>
            </a:r>
            <a:r>
              <a:rPr lang="en-US" b="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investment case </a:t>
            </a:r>
            <a:r>
              <a:rPr lang="en-US">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for increased budget on campaigns</a:t>
            </a:r>
          </a:p>
        </p:txBody>
      </p:sp>
      <p:pic>
        <p:nvPicPr>
          <p:cNvPr id="32" name="Graphique 31" descr="Engrenages avec un remplissage uni">
            <a:extLst>
              <a:ext uri="{FF2B5EF4-FFF2-40B4-BE49-F238E27FC236}">
                <a16:creationId xmlns:a16="http://schemas.microsoft.com/office/drawing/2014/main" id="{2929584B-DB89-89AA-65E4-D57064C9B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420" y="3883005"/>
            <a:ext cx="468000" cy="468000"/>
          </a:xfrm>
          <a:prstGeom prst="rect">
            <a:avLst/>
          </a:prstGeom>
        </p:spPr>
      </p:pic>
      <p:pic>
        <p:nvPicPr>
          <p:cNvPr id="35" name="Graphique 34" descr="Groupe avec un remplissage uni">
            <a:extLst>
              <a:ext uri="{FF2B5EF4-FFF2-40B4-BE49-F238E27FC236}">
                <a16:creationId xmlns:a16="http://schemas.microsoft.com/office/drawing/2014/main" id="{9BFBF7D9-5401-53DF-2680-C40EF56CF5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890" y="5448945"/>
            <a:ext cx="468000" cy="468000"/>
          </a:xfrm>
          <a:prstGeom prst="rect">
            <a:avLst/>
          </a:prstGeom>
        </p:spPr>
      </p:pic>
      <p:sp>
        <p:nvSpPr>
          <p:cNvPr id="5" name="Oval 4">
            <a:extLst>
              <a:ext uri="{FF2B5EF4-FFF2-40B4-BE49-F238E27FC236}">
                <a16:creationId xmlns:a16="http://schemas.microsoft.com/office/drawing/2014/main" id="{982733DB-90DC-0CBC-9DBD-1FA36A0A7DE4}"/>
              </a:ext>
            </a:extLst>
          </p:cNvPr>
          <p:cNvSpPr/>
          <p:nvPr/>
        </p:nvSpPr>
        <p:spPr>
          <a:xfrm>
            <a:off x="2415708" y="876407"/>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3a</a:t>
            </a:r>
            <a:endParaRPr lang="en-US" b="1"/>
          </a:p>
        </p:txBody>
      </p:sp>
      <p:sp>
        <p:nvSpPr>
          <p:cNvPr id="15" name="Oval 14">
            <a:extLst>
              <a:ext uri="{FF2B5EF4-FFF2-40B4-BE49-F238E27FC236}">
                <a16:creationId xmlns:a16="http://schemas.microsoft.com/office/drawing/2014/main" id="{DAF6A3BC-F394-63D2-6566-AF6E0635036C}"/>
              </a:ext>
            </a:extLst>
          </p:cNvPr>
          <p:cNvSpPr/>
          <p:nvPr/>
        </p:nvSpPr>
        <p:spPr>
          <a:xfrm>
            <a:off x="5155287" y="882232"/>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3b</a:t>
            </a:r>
            <a:endParaRPr lang="en-US" b="1"/>
          </a:p>
        </p:txBody>
      </p:sp>
      <p:sp>
        <p:nvSpPr>
          <p:cNvPr id="34" name="Oval 33">
            <a:extLst>
              <a:ext uri="{FF2B5EF4-FFF2-40B4-BE49-F238E27FC236}">
                <a16:creationId xmlns:a16="http://schemas.microsoft.com/office/drawing/2014/main" id="{FA113A82-9663-8B18-9D8B-F022069AD3D6}"/>
              </a:ext>
            </a:extLst>
          </p:cNvPr>
          <p:cNvSpPr/>
          <p:nvPr/>
        </p:nvSpPr>
        <p:spPr>
          <a:xfrm>
            <a:off x="7860386" y="875283"/>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3c</a:t>
            </a:r>
            <a:endParaRPr lang="en-US" b="1"/>
          </a:p>
        </p:txBody>
      </p:sp>
      <p:sp>
        <p:nvSpPr>
          <p:cNvPr id="36" name="Oval 35">
            <a:extLst>
              <a:ext uri="{FF2B5EF4-FFF2-40B4-BE49-F238E27FC236}">
                <a16:creationId xmlns:a16="http://schemas.microsoft.com/office/drawing/2014/main" id="{62DD55D6-B55D-096D-FB28-0EDA6FECD031}"/>
              </a:ext>
            </a:extLst>
          </p:cNvPr>
          <p:cNvSpPr/>
          <p:nvPr/>
        </p:nvSpPr>
        <p:spPr>
          <a:xfrm>
            <a:off x="10392149" y="875284"/>
            <a:ext cx="569526" cy="53388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3d</a:t>
            </a:r>
            <a:endParaRPr lang="en-US" b="1"/>
          </a:p>
        </p:txBody>
      </p:sp>
    </p:spTree>
    <p:extLst>
      <p:ext uri="{BB962C8B-B14F-4D97-AF65-F5344CB8AC3E}">
        <p14:creationId xmlns:p14="http://schemas.microsoft.com/office/powerpoint/2010/main" val="67159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a:extLst>
              <a:ext uri="{FF2B5EF4-FFF2-40B4-BE49-F238E27FC236}">
                <a16:creationId xmlns:a16="http://schemas.microsoft.com/office/drawing/2014/main" id="{C8F12690-599C-B747-B5E4-8E6669043A99}"/>
              </a:ext>
            </a:extLst>
          </p:cNvPr>
          <p:cNvSpPr>
            <a:spLocks noGrp="1"/>
          </p:cNvSpPr>
          <p:nvPr>
            <p:ph type="title"/>
          </p:nvPr>
        </p:nvSpPr>
        <p:spPr>
          <a:xfrm>
            <a:off x="640262" y="127010"/>
            <a:ext cx="11714877" cy="695048"/>
          </a:xfrm>
        </p:spPr>
        <p:txBody>
          <a:bodyPr/>
          <a:lstStyle/>
          <a:p>
            <a:r>
              <a:rPr lang="en-US" sz="2900" b="1">
                <a:solidFill>
                  <a:schemeClr val="bg2"/>
                </a:solidFill>
                <a:latin typeface="+mj-lt"/>
              </a:rPr>
              <a:t>List of CAS Development Task Teams Members</a:t>
            </a:r>
            <a:endParaRPr lang="en-US" sz="2900">
              <a:solidFill>
                <a:schemeClr val="bg2"/>
              </a:solidFill>
            </a:endParaRPr>
          </a:p>
        </p:txBody>
      </p:sp>
      <p:graphicFrame>
        <p:nvGraphicFramePr>
          <p:cNvPr id="2" name="Table 5">
            <a:extLst>
              <a:ext uri="{FF2B5EF4-FFF2-40B4-BE49-F238E27FC236}">
                <a16:creationId xmlns:a16="http://schemas.microsoft.com/office/drawing/2014/main" id="{5D3A3F02-F062-4BD2-6E48-5705B4F802B7}"/>
              </a:ext>
            </a:extLst>
          </p:cNvPr>
          <p:cNvGraphicFramePr>
            <a:graphicFrameLocks noGrp="1"/>
          </p:cNvGraphicFramePr>
          <p:nvPr/>
        </p:nvGraphicFramePr>
        <p:xfrm>
          <a:off x="153152" y="1704328"/>
          <a:ext cx="2844000" cy="4802453"/>
        </p:xfrm>
        <a:graphic>
          <a:graphicData uri="http://schemas.openxmlformats.org/drawingml/2006/table">
            <a:tbl>
              <a:tblPr firstRow="1" bandRow="1">
                <a:tableStyleId>{5C22544A-7EE6-4342-B048-85BDC9FD1C3A}</a:tableStyleId>
              </a:tblPr>
              <a:tblGrid>
                <a:gridCol w="1561348">
                  <a:extLst>
                    <a:ext uri="{9D8B030D-6E8A-4147-A177-3AD203B41FA5}">
                      <a16:colId xmlns:a16="http://schemas.microsoft.com/office/drawing/2014/main" val="20002"/>
                    </a:ext>
                  </a:extLst>
                </a:gridCol>
                <a:gridCol w="1282652">
                  <a:extLst>
                    <a:ext uri="{9D8B030D-6E8A-4147-A177-3AD203B41FA5}">
                      <a16:colId xmlns:a16="http://schemas.microsoft.com/office/drawing/2014/main" val="20003"/>
                    </a:ext>
                  </a:extLst>
                </a:gridCol>
              </a:tblGrid>
              <a:tr h="354293">
                <a:tc>
                  <a:txBody>
                    <a:bodyPr/>
                    <a:lstStyle/>
                    <a:p>
                      <a:pPr algn="ctr"/>
                      <a:r>
                        <a:rPr lang="en-US" sz="1400">
                          <a:solidFill>
                            <a:schemeClr val="tx1">
                              <a:lumMod val="50000"/>
                            </a:schemeClr>
                          </a:solidFill>
                          <a:latin typeface="Calibri"/>
                          <a:ea typeface="Calibri" panose="020F0502020204030204" pitchFamily="34" charset="0"/>
                          <a:cs typeface="Calibri"/>
                        </a:rPr>
                        <a:t>Name</a:t>
                      </a:r>
                    </a:p>
                  </a:txBody>
                  <a:tcPr anchor="ctr">
                    <a:lnB w="38100" cap="flat" cmpd="sng" algn="ctr">
                      <a:solidFill>
                        <a:schemeClr val="accent2"/>
                      </a:solidFill>
                      <a:prstDash val="solid"/>
                      <a:round/>
                      <a:headEnd type="none" w="med" len="med"/>
                      <a:tailEnd type="none" w="med" len="med"/>
                    </a:lnB>
                    <a:solidFill>
                      <a:schemeClr val="tx1">
                        <a:lumMod val="40000"/>
                        <a:lumOff val="60000"/>
                      </a:schemeClr>
                    </a:solidFill>
                  </a:tcPr>
                </a:tc>
                <a:tc>
                  <a:txBody>
                    <a:bodyPr/>
                    <a:lstStyle/>
                    <a:p>
                      <a:pPr algn="ctr"/>
                      <a:r>
                        <a:rPr lang="en-US" sz="1400">
                          <a:solidFill>
                            <a:schemeClr val="tx1">
                              <a:lumMod val="50000"/>
                            </a:schemeClr>
                          </a:solidFill>
                          <a:latin typeface="Calibri"/>
                          <a:ea typeface="Calibri" panose="020F0502020204030204" pitchFamily="34" charset="0"/>
                          <a:cs typeface="Calibri"/>
                        </a:rPr>
                        <a:t>Organization</a:t>
                      </a:r>
                      <a:endParaRPr lang="en-US" sz="1400" baseline="30000">
                        <a:solidFill>
                          <a:schemeClr val="tx1">
                            <a:lumMod val="50000"/>
                          </a:schemeClr>
                        </a:solidFill>
                        <a:latin typeface="Calibri"/>
                        <a:ea typeface="Calibri" panose="020F0502020204030204" pitchFamily="34" charset="0"/>
                        <a:cs typeface="Calibri"/>
                      </a:endParaRPr>
                    </a:p>
                  </a:txBody>
                  <a:tcPr anchor="ctr">
                    <a:lnB w="38100" cap="flat" cmpd="sng" algn="ctr">
                      <a:solidFill>
                        <a:schemeClr val="accent2"/>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0"/>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Bill </a:t>
                      </a:r>
                      <a:r>
                        <a:rPr lang="fr-FR" sz="1400" b="1" u="none" strike="noStrike" err="1">
                          <a:solidFill>
                            <a:srgbClr val="000000"/>
                          </a:solidFill>
                          <a:effectLst/>
                          <a:latin typeface="Calibri"/>
                          <a:ea typeface="Calibri" panose="020F0502020204030204" pitchFamily="34" charset="0"/>
                          <a:cs typeface="Calibri"/>
                        </a:rPr>
                        <a:t>Wirngo</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USAID</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bg2">
                        <a:lumMod val="10000"/>
                        <a:lumOff val="90000"/>
                      </a:schemeClr>
                    </a:solidFill>
                  </a:tcPr>
                </a:tc>
                <a:extLst>
                  <a:ext uri="{0D108BD9-81ED-4DB2-BD59-A6C34878D82A}">
                    <a16:rowId xmlns:a16="http://schemas.microsoft.com/office/drawing/2014/main" val="2627873333"/>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Hemant Shukla</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lnR w="38100" cap="flat" cmpd="sng" algn="ctr">
                      <a:solidFill>
                        <a:schemeClr val="accent2"/>
                      </a:solidFill>
                      <a:prstDash val="solid"/>
                      <a:round/>
                      <a:headEnd type="none" w="med" len="med"/>
                      <a:tailEnd type="none" w="med" len="med"/>
                    </a:lnR>
                    <a:lnB w="38100" cap="flat" cmpd="sng" algn="ctr">
                      <a:solidFill>
                        <a:schemeClr val="accent2"/>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680470294"/>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Jim </a:t>
                      </a:r>
                      <a:r>
                        <a:rPr lang="fr-FR" sz="1400" b="1" u="none" strike="noStrike" err="1">
                          <a:solidFill>
                            <a:srgbClr val="000000"/>
                          </a:solidFill>
                          <a:effectLst/>
                          <a:latin typeface="Calibri"/>
                          <a:ea typeface="Calibri" panose="020F0502020204030204" pitchFamily="34" charset="0"/>
                          <a:cs typeface="Calibri"/>
                        </a:rPr>
                        <a:t>Goodson</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lnT w="38100" cap="flat" cmpd="sng" algn="ctr">
                      <a:solidFill>
                        <a:schemeClr val="accent2"/>
                      </a:solidFill>
                      <a:prstDash val="solid"/>
                      <a:round/>
                      <a:headEnd type="none" w="med" len="med"/>
                      <a:tailEnd type="none" w="med" len="med"/>
                    </a:lnT>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CDC</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lnT w="38100" cap="flat" cmpd="sng" algn="ctr">
                      <a:solidFill>
                        <a:schemeClr val="accent2"/>
                      </a:solidFill>
                      <a:prstDash val="solid"/>
                      <a:round/>
                      <a:headEnd type="none" w="med" len="med"/>
                      <a:tailEnd type="none" w="med" len="med"/>
                    </a:lnT>
                    <a:solidFill>
                      <a:schemeClr val="bg2">
                        <a:lumMod val="10000"/>
                        <a:lumOff val="90000"/>
                      </a:schemeClr>
                    </a:solidFill>
                  </a:tcPr>
                </a:tc>
                <a:extLst>
                  <a:ext uri="{0D108BD9-81ED-4DB2-BD59-A6C34878D82A}">
                    <a16:rowId xmlns:a16="http://schemas.microsoft.com/office/drawing/2014/main" val="41139090"/>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Marcy Erskine</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AMP</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1432688767"/>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Marg</a:t>
                      </a:r>
                      <a:r>
                        <a:rPr lang="fr-FR" sz="1400" b="1" u="none" strike="noStrike">
                          <a:solidFill>
                            <a:srgbClr val="000000"/>
                          </a:solidFill>
                          <a:effectLst/>
                          <a:latin typeface="Calibri"/>
                          <a:ea typeface="Calibri" panose="020F0502020204030204" pitchFamily="34" charset="0"/>
                          <a:cs typeface="Calibri"/>
                        </a:rPr>
                        <a:t> Cornu/</a:t>
                      </a:r>
                    </a:p>
                    <a:p>
                      <a:pPr algn="ctr" fontAlgn="b"/>
                      <a:r>
                        <a:rPr lang="fr-FR" sz="1400" b="1" u="none" strike="noStrike">
                          <a:solidFill>
                            <a:srgbClr val="000000"/>
                          </a:solidFill>
                          <a:effectLst/>
                          <a:latin typeface="Calibri"/>
                          <a:ea typeface="Calibri" panose="020F0502020204030204" pitchFamily="34" charset="0"/>
                          <a:cs typeface="Calibri"/>
                        </a:rPr>
                        <a:t>Simba </a:t>
                      </a:r>
                      <a:r>
                        <a:rPr lang="fr-FR" sz="1400" b="1" u="none" strike="noStrike" err="1">
                          <a:solidFill>
                            <a:srgbClr val="000000"/>
                          </a:solidFill>
                          <a:effectLst/>
                          <a:latin typeface="Calibri"/>
                          <a:ea typeface="Calibri" panose="020F0502020204030204" pitchFamily="34" charset="0"/>
                          <a:cs typeface="Calibri"/>
                        </a:rPr>
                        <a:t>Mabaya</a:t>
                      </a:r>
                      <a:endParaRPr lang="fr-FR" sz="1400" b="1" i="0" u="none" strike="noStrike" err="1">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err="1">
                          <a:solidFill>
                            <a:srgbClr val="000000"/>
                          </a:solidFill>
                          <a:effectLst/>
                          <a:latin typeface="Calibri"/>
                          <a:ea typeface="Calibri" panose="020F0502020204030204" pitchFamily="34" charset="0"/>
                          <a:cs typeface="Calibri"/>
                        </a:rPr>
                        <a:t>Gavi</a:t>
                      </a:r>
                      <a:r>
                        <a:rPr lang="fr-FR" sz="1400" b="0" u="none" strike="noStrike">
                          <a:solidFill>
                            <a:srgbClr val="000000"/>
                          </a:solidFill>
                          <a:effectLst/>
                          <a:latin typeface="Calibri"/>
                          <a:ea typeface="Calibri" panose="020F0502020204030204" pitchFamily="34" charset="0"/>
                          <a:cs typeface="Calibri"/>
                        </a:rPr>
                        <a:t>, </a:t>
                      </a: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the Vaccine Alliance</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318445264"/>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Baboucarr</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Boye</a:t>
                      </a:r>
                      <a:endParaRPr lang="fr-FR" sz="1400" b="1" i="0" u="none" strike="noStrike" err="1">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UNICEF</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3831755579"/>
                  </a:ext>
                </a:extLst>
              </a:tr>
              <a:tr h="288000">
                <a:tc>
                  <a:txBody>
                    <a:bodyPr/>
                    <a:lstStyle/>
                    <a:p>
                      <a:pPr algn="ctr" fontAlgn="b"/>
                      <a:r>
                        <a:rPr lang="pl-PL" sz="1400" b="1" u="none" strike="noStrike">
                          <a:solidFill>
                            <a:srgbClr val="000000"/>
                          </a:solidFill>
                          <a:effectLst/>
                          <a:latin typeface="Calibri"/>
                          <a:ea typeface="Calibri" panose="020F0502020204030204" pitchFamily="34" charset="0"/>
                          <a:cs typeface="Calibri"/>
                        </a:rPr>
                        <a:t>Laura</a:t>
                      </a:r>
                      <a:r>
                        <a:rPr lang="fr-FR" sz="1400" b="1" u="none" strike="noStrike">
                          <a:solidFill>
                            <a:srgbClr val="000000"/>
                          </a:solidFill>
                          <a:effectLst/>
                          <a:latin typeface="Calibri"/>
                          <a:ea typeface="Calibri" panose="020F0502020204030204" pitchFamily="34" charset="0"/>
                          <a:cs typeface="Calibri"/>
                        </a:rPr>
                        <a:t> Nic</a:t>
                      </a:r>
                      <a:r>
                        <a:rPr lang="pl-PL" sz="1400" b="1" u="none" strike="noStrike">
                          <a:solidFill>
                            <a:srgbClr val="000000"/>
                          </a:solidFill>
                          <a:effectLst/>
                          <a:latin typeface="Calibri"/>
                          <a:ea typeface="Calibri" panose="020F0502020204030204" pitchFamily="34" charset="0"/>
                          <a:cs typeface="Calibri"/>
                        </a:rPr>
                        <a:t>Lochlainn</a:t>
                      </a:r>
                      <a:r>
                        <a:rPr lang="en-US" sz="1400" b="1" u="none" strike="noStrike">
                          <a:solidFill>
                            <a:srgbClr val="000000"/>
                          </a:solidFill>
                          <a:effectLst/>
                          <a:latin typeface="Calibri"/>
                          <a:ea typeface="Calibri" panose="020F0502020204030204" pitchFamily="34" charset="0"/>
                          <a:cs typeface="Calibri"/>
                        </a:rPr>
                        <a:t>/</a:t>
                      </a:r>
                      <a:endParaRPr lang="fr-FR" sz="1400" b="1" u="none" strike="noStrike">
                        <a:solidFill>
                          <a:srgbClr val="000000"/>
                        </a:solidFill>
                        <a:effectLst/>
                        <a:latin typeface="Calibri"/>
                        <a:ea typeface="Calibri" panose="020F0502020204030204" pitchFamily="34" charset="0"/>
                        <a:cs typeface="Calibri"/>
                      </a:endParaRPr>
                    </a:p>
                    <a:p>
                      <a:pPr algn="ctr" fontAlgn="b"/>
                      <a:r>
                        <a:rPr lang="pl-PL" sz="1400" b="1" u="none" strike="noStrike">
                          <a:solidFill>
                            <a:srgbClr val="000000"/>
                          </a:solidFill>
                          <a:effectLst/>
                          <a:latin typeface="Calibri"/>
                          <a:ea typeface="Calibri" panose="020F0502020204030204" pitchFamily="34" charset="0"/>
                          <a:cs typeface="Calibri"/>
                        </a:rPr>
                        <a:t>Santosh Gurung</a:t>
                      </a:r>
                      <a:endParaRPr lang="pl-PL"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451470040"/>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Emmanuel </a:t>
                      </a:r>
                      <a:r>
                        <a:rPr lang="fr-FR" sz="1400" b="1" u="none" strike="noStrike" err="1">
                          <a:solidFill>
                            <a:srgbClr val="000000"/>
                          </a:solidFill>
                          <a:effectLst/>
                          <a:latin typeface="Calibri"/>
                          <a:ea typeface="Calibri" panose="020F0502020204030204" pitchFamily="34" charset="0"/>
                          <a:cs typeface="Calibri"/>
                        </a:rPr>
                        <a:t>Emukah</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Carter Center Nigeria</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501458262"/>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Ana Morice</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PAHO/WHO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4001987554"/>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David </a:t>
                      </a:r>
                      <a:r>
                        <a:rPr lang="fr-FR" sz="1400" b="1" u="none" strike="noStrike" err="1">
                          <a:solidFill>
                            <a:srgbClr val="000000"/>
                          </a:solidFill>
                          <a:effectLst/>
                          <a:latin typeface="Calibri"/>
                          <a:ea typeface="Calibri" panose="020F0502020204030204" pitchFamily="34" charset="0"/>
                          <a:cs typeface="Calibri"/>
                        </a:rPr>
                        <a:t>Doledec</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HKI</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2072665943"/>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Munashe</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Madinga</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CHAI</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3344926557"/>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Daniel </a:t>
                      </a:r>
                      <a:r>
                        <a:rPr lang="fr-FR" sz="1400" b="1" u="none" strike="noStrike" err="1">
                          <a:solidFill>
                            <a:srgbClr val="000000"/>
                          </a:solidFill>
                          <a:effectLst/>
                          <a:latin typeface="Calibri"/>
                          <a:ea typeface="Calibri" panose="020F0502020204030204" pitchFamily="34" charset="0"/>
                          <a:cs typeface="Calibri"/>
                        </a:rPr>
                        <a:t>Argaw</a:t>
                      </a:r>
                      <a:endParaRPr lang="fr-FR" sz="1400" b="1" i="0" u="none" strike="noStrike" err="1">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3024129856"/>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Balcha</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Masresha</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2220253836"/>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Mona Osman</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2">
                        <a:lumMod val="10000"/>
                        <a:lumOff val="90000"/>
                      </a:schemeClr>
                    </a:solidFill>
                  </a:tcPr>
                </a:tc>
                <a:extLst>
                  <a:ext uri="{0D108BD9-81ED-4DB2-BD59-A6C34878D82A}">
                    <a16:rowId xmlns:a16="http://schemas.microsoft.com/office/drawing/2014/main" val="2121491510"/>
                  </a:ext>
                </a:extLst>
              </a:tr>
            </a:tbl>
          </a:graphicData>
        </a:graphic>
      </p:graphicFrame>
      <p:graphicFrame>
        <p:nvGraphicFramePr>
          <p:cNvPr id="6" name="Table 5">
            <a:extLst>
              <a:ext uri="{FF2B5EF4-FFF2-40B4-BE49-F238E27FC236}">
                <a16:creationId xmlns:a16="http://schemas.microsoft.com/office/drawing/2014/main" id="{D52A8EFC-2042-0005-142A-105357A884A4}"/>
              </a:ext>
            </a:extLst>
          </p:cNvPr>
          <p:cNvGraphicFramePr>
            <a:graphicFrameLocks noGrp="1"/>
          </p:cNvGraphicFramePr>
          <p:nvPr/>
        </p:nvGraphicFramePr>
        <p:xfrm>
          <a:off x="3184352" y="1704329"/>
          <a:ext cx="2844000" cy="3947520"/>
        </p:xfrm>
        <a:graphic>
          <a:graphicData uri="http://schemas.openxmlformats.org/drawingml/2006/table">
            <a:tbl>
              <a:tblPr firstRow="1" bandRow="1">
                <a:tableStyleId>{21E4AEA4-8DFA-4A89-87EB-49C32662AFE0}</a:tableStyleId>
              </a:tblPr>
              <a:tblGrid>
                <a:gridCol w="1578148">
                  <a:extLst>
                    <a:ext uri="{9D8B030D-6E8A-4147-A177-3AD203B41FA5}">
                      <a16:colId xmlns:a16="http://schemas.microsoft.com/office/drawing/2014/main" val="20002"/>
                    </a:ext>
                  </a:extLst>
                </a:gridCol>
                <a:gridCol w="1265852">
                  <a:extLst>
                    <a:ext uri="{9D8B030D-6E8A-4147-A177-3AD203B41FA5}">
                      <a16:colId xmlns:a16="http://schemas.microsoft.com/office/drawing/2014/main" val="20003"/>
                    </a:ext>
                  </a:extLst>
                </a:gridCol>
              </a:tblGrid>
              <a:tr h="352800">
                <a:tc>
                  <a:txBody>
                    <a:bodyPr/>
                    <a:lstStyle/>
                    <a:p>
                      <a:pPr algn="ctr"/>
                      <a:r>
                        <a:rPr lang="en-US" sz="14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Name</a:t>
                      </a:r>
                    </a:p>
                  </a:txBody>
                  <a:tcPr anchor="ctr">
                    <a:lnB w="38100" cap="flat" cmpd="sng" algn="ctr">
                      <a:solidFill>
                        <a:schemeClr val="accent2"/>
                      </a:solidFill>
                      <a:prstDash val="solid"/>
                      <a:round/>
                      <a:headEnd type="none" w="med" len="med"/>
                      <a:tailEnd type="none" w="med" len="med"/>
                    </a:lnB>
                    <a:solidFill>
                      <a:schemeClr val="bg1">
                        <a:lumMod val="75000"/>
                      </a:schemeClr>
                    </a:solidFill>
                  </a:tcPr>
                </a:tc>
                <a:tc>
                  <a:txBody>
                    <a:bodyPr/>
                    <a:lstStyle/>
                    <a:p>
                      <a:pPr algn="ctr"/>
                      <a:r>
                        <a:rPr lang="en-US" sz="14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Organization</a:t>
                      </a:r>
                      <a:endParaRPr lang="en-US" sz="1400" baseline="30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B w="3810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88000">
                <a:tc>
                  <a:txBody>
                    <a:bodyPr/>
                    <a:lstStyle/>
                    <a:p>
                      <a:pPr algn="ctr" fontAlgn="b"/>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Naor</a:t>
                      </a:r>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Bar-</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Zeev</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627873333"/>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Aline Benson </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bg1">
                        <a:lumMod val="95000"/>
                      </a:schemeClr>
                    </a:solidFill>
                  </a:tcPr>
                </a:tc>
                <a:tc>
                  <a:txBody>
                    <a:bodyPr/>
                    <a:lstStyle/>
                    <a:p>
                      <a:pPr algn="ctr" fontAlgn="ct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Linksbridge</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R w="38100" cap="flat" cmpd="sng" algn="ctr">
                      <a:solidFill>
                        <a:schemeClr val="accent2"/>
                      </a:solidFill>
                      <a:prstDash val="solid"/>
                      <a:round/>
                      <a:headEnd type="none" w="med" len="med"/>
                      <a:tailEnd type="none" w="med" len="med"/>
                    </a:lnR>
                    <a:lnB w="381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80470294"/>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Andreas Hasman</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T w="38100" cap="flat" cmpd="sng" algn="ctr">
                      <a:solidFill>
                        <a:schemeClr val="accent2"/>
                      </a:solidFill>
                      <a:prstDash val="solid"/>
                      <a:round/>
                      <a:headEnd type="none" w="med" len="med"/>
                      <a:tailEnd type="none" w="med" len="med"/>
                    </a:lnT>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UNICEF</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T w="38100" cap="flat" cmpd="sng" algn="ctr">
                      <a:solidFill>
                        <a:schemeClr val="accent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139090"/>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Kathryn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Zoerhoff</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TFGH</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432688767"/>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Heidi Reynolds</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Gavi</a:t>
                      </a: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the Vaccine Alliance</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18445264"/>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John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Ntambi</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UNICEF</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831755579"/>
                  </a:ext>
                </a:extLst>
              </a:tr>
              <a:tr h="288000">
                <a:tc>
                  <a:txBody>
                    <a:bodyPr/>
                    <a:lstStyle/>
                    <a:p>
                      <a:pPr algn="ctr" fontAlgn="b"/>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Maiwand</a:t>
                      </a:r>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Ahmadzai</a:t>
                      </a:r>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451470040"/>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Taf Matika</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CHAI</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501458262"/>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Reza Niles</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MOH Guyana</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860799378"/>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Pamela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Mbabazi</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557989043"/>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Estifanos Shargie</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Global </a:t>
                      </a: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Fund</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971363498"/>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Alan Ou</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CDC</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2293185414"/>
                  </a:ext>
                </a:extLst>
              </a:tr>
            </a:tbl>
          </a:graphicData>
        </a:graphic>
      </p:graphicFrame>
      <p:graphicFrame>
        <p:nvGraphicFramePr>
          <p:cNvPr id="9" name="Table 5">
            <a:extLst>
              <a:ext uri="{FF2B5EF4-FFF2-40B4-BE49-F238E27FC236}">
                <a16:creationId xmlns:a16="http://schemas.microsoft.com/office/drawing/2014/main" id="{FCAA2733-654D-7E87-A201-AA107414628A}"/>
              </a:ext>
            </a:extLst>
          </p:cNvPr>
          <p:cNvGraphicFramePr>
            <a:graphicFrameLocks noGrp="1"/>
          </p:cNvGraphicFramePr>
          <p:nvPr/>
        </p:nvGraphicFramePr>
        <p:xfrm>
          <a:off x="6215552" y="1704330"/>
          <a:ext cx="2844000" cy="3222240"/>
        </p:xfrm>
        <a:graphic>
          <a:graphicData uri="http://schemas.openxmlformats.org/drawingml/2006/table">
            <a:tbl>
              <a:tblPr firstRow="1" bandRow="1">
                <a:tableStyleId>{F5AB1C69-6EDB-4FF4-983F-18BD219EF322}</a:tableStyleId>
              </a:tblPr>
              <a:tblGrid>
                <a:gridCol w="1495888">
                  <a:extLst>
                    <a:ext uri="{9D8B030D-6E8A-4147-A177-3AD203B41FA5}">
                      <a16:colId xmlns:a16="http://schemas.microsoft.com/office/drawing/2014/main" val="20002"/>
                    </a:ext>
                  </a:extLst>
                </a:gridCol>
                <a:gridCol w="1348112">
                  <a:extLst>
                    <a:ext uri="{9D8B030D-6E8A-4147-A177-3AD203B41FA5}">
                      <a16:colId xmlns:a16="http://schemas.microsoft.com/office/drawing/2014/main" val="20003"/>
                    </a:ext>
                  </a:extLst>
                </a:gridCol>
              </a:tblGrid>
              <a:tr h="352800">
                <a:tc>
                  <a:txBody>
                    <a:bodyPr/>
                    <a:lstStyle/>
                    <a:p>
                      <a:pPr algn="ctr"/>
                      <a:r>
                        <a:rPr lang="en-US" sz="14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Name</a:t>
                      </a:r>
                    </a:p>
                  </a:txBody>
                  <a:tcPr anchor="ctr">
                    <a:lnB w="38100" cap="flat" cmpd="sng" algn="ctr">
                      <a:solidFill>
                        <a:schemeClr val="accent2"/>
                      </a:solidFill>
                      <a:prstDash val="solid"/>
                      <a:round/>
                      <a:headEnd type="none" w="med" len="med"/>
                      <a:tailEnd type="none" w="med" len="med"/>
                    </a:lnB>
                    <a:solidFill>
                      <a:schemeClr val="tx1">
                        <a:lumMod val="40000"/>
                        <a:lumOff val="60000"/>
                      </a:schemeClr>
                    </a:solidFill>
                  </a:tcPr>
                </a:tc>
                <a:tc>
                  <a:txBody>
                    <a:bodyPr/>
                    <a:lstStyle/>
                    <a:p>
                      <a:pPr algn="ctr"/>
                      <a:r>
                        <a:rPr lang="en-US" sz="14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Organization</a:t>
                      </a:r>
                      <a:endParaRPr lang="en-US" sz="1400" baseline="30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B w="38100" cap="flat" cmpd="sng" algn="ctr">
                      <a:solidFill>
                        <a:schemeClr val="accent2"/>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0"/>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Logan Brenzel</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627873333"/>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Ulla Griffiths</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81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UNICEF</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680470294"/>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Amos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Petu</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41139090"/>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Carol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Karutu</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End </a:t>
                      </a: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Fund</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432688767"/>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Lilia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Gerberg</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USAID</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318445264"/>
                  </a:ext>
                </a:extLst>
              </a:tr>
              <a:tr h="288000">
                <a:tc>
                  <a:txBody>
                    <a:bodyPr/>
                    <a:lstStyle/>
                    <a:p>
                      <a:pPr algn="ctr" fontAlgn="b"/>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Ganiyu</a:t>
                      </a:r>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b="1"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Salau</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NPHCDA Nigeria</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451470040"/>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Sandra Mounier-Jack</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b"/>
                      <a:r>
                        <a:rPr lang="en-US"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LSHTM</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501458262"/>
                  </a:ext>
                </a:extLst>
              </a:tr>
              <a:tr h="288000">
                <a:tc>
                  <a:txBody>
                    <a:bodyPr/>
                    <a:lstStyle/>
                    <a:p>
                      <a:pPr algn="ctr" fontAlgn="b"/>
                      <a:r>
                        <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Jessica </a:t>
                      </a:r>
                      <a:r>
                        <a:rPr lang="fr-FR"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Hofmans</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tc>
                  <a:txBody>
                    <a:bodyPr/>
                    <a:lstStyle/>
                    <a:p>
                      <a:pPr algn="ctr" fontAlgn="ct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Gavi</a:t>
                      </a: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the Vaccine Alliance</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867243268"/>
                  </a:ext>
                </a:extLst>
              </a:tr>
              <a:tr h="288000">
                <a:tc>
                  <a:txBody>
                    <a:bodyPr/>
                    <a:lstStyle/>
                    <a:p>
                      <a:pPr algn="ctr" fontAlgn="b"/>
                      <a:r>
                        <a:rPr lang="fr-FR"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Patrick Okello</a:t>
                      </a:r>
                      <a:endParaRPr lang="fr-FR"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2">
                        <a:lumMod val="10000"/>
                        <a:lumOff val="90000"/>
                      </a:schemeClr>
                    </a:solidFill>
                  </a:tcPr>
                </a:tc>
                <a:tc>
                  <a:txBody>
                    <a:bodyPr/>
                    <a:lstStyle/>
                    <a:p>
                      <a:pPr algn="ctr" fontAlgn="ctr"/>
                      <a:r>
                        <a:rPr lang="fr-FR" sz="14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Global </a:t>
                      </a:r>
                      <a:r>
                        <a:rPr lang="fr-FR" sz="1400" b="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Fund</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2">
                        <a:lumMod val="10000"/>
                        <a:lumOff val="90000"/>
                      </a:schemeClr>
                    </a:solidFill>
                  </a:tcPr>
                </a:tc>
                <a:extLst>
                  <a:ext uri="{0D108BD9-81ED-4DB2-BD59-A6C34878D82A}">
                    <a16:rowId xmlns:a16="http://schemas.microsoft.com/office/drawing/2014/main" val="3895508448"/>
                  </a:ext>
                </a:extLst>
              </a:tr>
            </a:tbl>
          </a:graphicData>
        </a:graphic>
      </p:graphicFrame>
      <p:graphicFrame>
        <p:nvGraphicFramePr>
          <p:cNvPr id="10" name="Table 5">
            <a:extLst>
              <a:ext uri="{FF2B5EF4-FFF2-40B4-BE49-F238E27FC236}">
                <a16:creationId xmlns:a16="http://schemas.microsoft.com/office/drawing/2014/main" id="{E03A51DE-D07A-CC2C-9209-DEE0800B7430}"/>
              </a:ext>
            </a:extLst>
          </p:cNvPr>
          <p:cNvGraphicFramePr>
            <a:graphicFrameLocks noGrp="1"/>
          </p:cNvGraphicFramePr>
          <p:nvPr>
            <p:extLst>
              <p:ext uri="{D42A27DB-BD31-4B8C-83A1-F6EECF244321}">
                <p14:modId xmlns:p14="http://schemas.microsoft.com/office/powerpoint/2010/main" val="865347147"/>
              </p:ext>
            </p:extLst>
          </p:nvPr>
        </p:nvGraphicFramePr>
        <p:xfrm>
          <a:off x="9246751" y="1704330"/>
          <a:ext cx="2844000" cy="2944800"/>
        </p:xfrm>
        <a:graphic>
          <a:graphicData uri="http://schemas.openxmlformats.org/drawingml/2006/table">
            <a:tbl>
              <a:tblPr firstRow="1" bandRow="1">
                <a:tableStyleId>{7DF18680-E054-41AD-8BC1-D1AEF772440D}</a:tableStyleId>
              </a:tblPr>
              <a:tblGrid>
                <a:gridCol w="1566029">
                  <a:extLst>
                    <a:ext uri="{9D8B030D-6E8A-4147-A177-3AD203B41FA5}">
                      <a16:colId xmlns:a16="http://schemas.microsoft.com/office/drawing/2014/main" val="20002"/>
                    </a:ext>
                  </a:extLst>
                </a:gridCol>
                <a:gridCol w="1277971">
                  <a:extLst>
                    <a:ext uri="{9D8B030D-6E8A-4147-A177-3AD203B41FA5}">
                      <a16:colId xmlns:a16="http://schemas.microsoft.com/office/drawing/2014/main" val="20003"/>
                    </a:ext>
                  </a:extLst>
                </a:gridCol>
              </a:tblGrid>
              <a:tr h="352800">
                <a:tc>
                  <a:txBody>
                    <a:bodyPr/>
                    <a:lstStyle/>
                    <a:p>
                      <a:pPr algn="ctr"/>
                      <a:r>
                        <a:rPr lang="en-US" sz="1400">
                          <a:solidFill>
                            <a:schemeClr val="tx1">
                              <a:lumMod val="50000"/>
                            </a:schemeClr>
                          </a:solidFill>
                          <a:latin typeface="Calibri"/>
                          <a:ea typeface="Calibri" panose="020F0502020204030204" pitchFamily="34" charset="0"/>
                          <a:cs typeface="Calibri"/>
                        </a:rPr>
                        <a:t>Name</a:t>
                      </a:r>
                    </a:p>
                  </a:txBody>
                  <a:tcPr anchor="ctr">
                    <a:lnB w="38100" cap="flat" cmpd="sng" algn="ctr">
                      <a:solidFill>
                        <a:schemeClr val="accent2"/>
                      </a:solidFill>
                      <a:prstDash val="solid"/>
                      <a:round/>
                      <a:headEnd type="none" w="med" len="med"/>
                      <a:tailEnd type="none" w="med" len="med"/>
                    </a:lnB>
                    <a:solidFill>
                      <a:schemeClr val="bg1">
                        <a:lumMod val="75000"/>
                      </a:schemeClr>
                    </a:solidFill>
                  </a:tcPr>
                </a:tc>
                <a:tc>
                  <a:txBody>
                    <a:bodyPr/>
                    <a:lstStyle/>
                    <a:p>
                      <a:pPr algn="ctr"/>
                      <a:r>
                        <a:rPr lang="en-US" sz="1400">
                          <a:solidFill>
                            <a:schemeClr val="tx1">
                              <a:lumMod val="50000"/>
                            </a:schemeClr>
                          </a:solidFill>
                          <a:latin typeface="Calibri"/>
                          <a:ea typeface="Calibri" panose="020F0502020204030204" pitchFamily="34" charset="0"/>
                          <a:cs typeface="Calibri"/>
                        </a:rPr>
                        <a:t>Organization</a:t>
                      </a:r>
                      <a:endParaRPr lang="en-US" sz="1400" baseline="30000">
                        <a:solidFill>
                          <a:schemeClr val="tx1">
                            <a:lumMod val="50000"/>
                          </a:schemeClr>
                        </a:solidFill>
                        <a:latin typeface="Calibri"/>
                        <a:ea typeface="Calibri" panose="020F0502020204030204" pitchFamily="34" charset="0"/>
                        <a:cs typeface="Calibri"/>
                      </a:endParaRPr>
                    </a:p>
                  </a:txBody>
                  <a:tcPr anchor="ctr">
                    <a:lnB w="3810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88000">
                <a:tc>
                  <a:txBody>
                    <a:bodyPr/>
                    <a:lstStyle/>
                    <a:p>
                      <a:pPr marR="0" algn="ctr" rtl="0" fontAlgn="b">
                        <a:lnSpc>
                          <a:spcPct val="100000"/>
                        </a:lnSpc>
                        <a:spcBef>
                          <a:spcPts val="0"/>
                        </a:spcBef>
                        <a:spcAft>
                          <a:spcPts val="0"/>
                        </a:spcAft>
                        <a:buClr>
                          <a:srgbClr val="000000"/>
                        </a:buClr>
                        <a:buFont typeface="Arial"/>
                      </a:pPr>
                      <a:r>
                        <a:rPr lang="fr-FR" sz="1400" b="1" i="0" u="none" strike="noStrike" cap="none">
                          <a:solidFill>
                            <a:srgbClr val="000000"/>
                          </a:solidFill>
                          <a:effectLst/>
                          <a:latin typeface="Calibri"/>
                          <a:ea typeface="Calibri" panose="020F0502020204030204" pitchFamily="34" charset="0"/>
                          <a:cs typeface="Calibri"/>
                          <a:sym typeface="Arial"/>
                        </a:rPr>
                        <a:t>Shalini </a:t>
                      </a:r>
                      <a:r>
                        <a:rPr lang="fr-FR" sz="1400" b="1" i="0" u="none" strike="noStrike" cap="none" err="1">
                          <a:solidFill>
                            <a:srgbClr val="000000"/>
                          </a:solidFill>
                          <a:effectLst/>
                          <a:latin typeface="Calibri"/>
                          <a:ea typeface="Calibri" panose="020F0502020204030204" pitchFamily="34" charset="0"/>
                          <a:cs typeface="Calibri"/>
                          <a:sym typeface="Arial"/>
                        </a:rPr>
                        <a:t>Rozario</a:t>
                      </a:r>
                      <a:endParaRPr lang="fr-FR" sz="1400" b="1" i="0" u="none" strike="noStrike" cap="none">
                        <a:solidFill>
                          <a:srgbClr val="000000"/>
                        </a:solidFill>
                        <a:effectLst/>
                        <a:latin typeface="Calibri"/>
                        <a:ea typeface="Calibri" panose="020F0502020204030204" pitchFamily="34" charset="0"/>
                        <a:cs typeface="Calibri"/>
                        <a:sym typeface="Arial"/>
                      </a:endParaRPr>
                    </a:p>
                  </a:txBody>
                  <a:tcPr marL="0" marR="0" marT="0" marB="0" anchor="ctr">
                    <a:lnL w="38100" cap="flat" cmpd="sng" algn="ctr">
                      <a:solidFill>
                        <a:schemeClr val="accent2"/>
                      </a:solidFill>
                      <a:prstDash val="solid"/>
                      <a:round/>
                      <a:headEnd type="none" w="med" len="med"/>
                      <a:tailEnd type="none" w="med" len="med"/>
                    </a:lnL>
                    <a:lnR w="12700" cmpd="sng">
                      <a:noFill/>
                    </a:lnR>
                    <a:lnT w="38100" cap="flat" cmpd="sng" algn="ctr">
                      <a:solidFill>
                        <a:schemeClr val="accent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fr-FR" sz="1400" b="0" i="0" u="none" strike="noStrike" cap="none">
                          <a:solidFill>
                            <a:srgbClr val="000000"/>
                          </a:solidFill>
                          <a:effectLst/>
                          <a:latin typeface="Calibri"/>
                          <a:ea typeface="Calibri" panose="020F0502020204030204" pitchFamily="34" charset="0"/>
                          <a:cs typeface="Calibri"/>
                          <a:sym typeface="Arial"/>
                        </a:rPr>
                        <a:t>UNICEF</a:t>
                      </a:r>
                    </a:p>
                  </a:txBody>
                  <a:tcPr marL="0" marR="0" marT="0" marB="0" anchor="ctr">
                    <a:lnL w="12700" cmpd="sng">
                      <a:noFill/>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7873333"/>
                  </a:ext>
                </a:extLst>
              </a:tr>
              <a:tr h="288000">
                <a:tc>
                  <a:txBody>
                    <a:bodyPr/>
                    <a:lstStyle/>
                    <a:p>
                      <a:pPr marR="0" algn="ctr" rtl="0" fontAlgn="b">
                        <a:lnSpc>
                          <a:spcPct val="100000"/>
                        </a:lnSpc>
                        <a:spcBef>
                          <a:spcPts val="0"/>
                        </a:spcBef>
                        <a:spcAft>
                          <a:spcPts val="0"/>
                        </a:spcAft>
                        <a:buClr>
                          <a:srgbClr val="000000"/>
                        </a:buClr>
                        <a:buFont typeface="Arial"/>
                      </a:pPr>
                      <a:r>
                        <a:rPr lang="fr-FR" sz="1400" b="1" i="0" u="none" strike="noStrike" cap="none">
                          <a:solidFill>
                            <a:srgbClr val="000000"/>
                          </a:solidFill>
                          <a:effectLst/>
                          <a:latin typeface="Calibri"/>
                          <a:ea typeface="Calibri" panose="020F0502020204030204" pitchFamily="34" charset="0"/>
                          <a:cs typeface="Calibri"/>
                          <a:sym typeface="Arial"/>
                        </a:rPr>
                        <a:t>Ann </a:t>
                      </a:r>
                      <a:r>
                        <a:rPr lang="fr-FR" sz="1400" b="1" i="0" u="none" strike="noStrike" cap="none" err="1">
                          <a:solidFill>
                            <a:srgbClr val="000000"/>
                          </a:solidFill>
                          <a:effectLst/>
                          <a:latin typeface="Calibri"/>
                          <a:ea typeface="Calibri" panose="020F0502020204030204" pitchFamily="34" charset="0"/>
                          <a:cs typeface="Calibri"/>
                          <a:sym typeface="Arial"/>
                        </a:rPr>
                        <a:t>Lindstrand</a:t>
                      </a:r>
                      <a:r>
                        <a:rPr lang="fr-FR" sz="1400" b="1" i="0" u="none" strike="noStrike" cap="none">
                          <a:solidFill>
                            <a:srgbClr val="000000"/>
                          </a:solidFill>
                          <a:effectLst/>
                          <a:latin typeface="Calibri"/>
                          <a:ea typeface="Calibri" panose="020F0502020204030204" pitchFamily="34" charset="0"/>
                          <a:cs typeface="Calibri"/>
                        </a:rPr>
                        <a:t> </a:t>
                      </a:r>
                      <a:endParaRPr lang="fr-FR" sz="1400" b="1" i="0" u="none" strike="noStrike" cap="none">
                        <a:solidFill>
                          <a:srgbClr val="000000"/>
                        </a:solidFill>
                        <a:effectLst/>
                        <a:latin typeface="Calibri"/>
                        <a:ea typeface="Calibri" panose="020F0502020204030204" pitchFamily="34" charset="0"/>
                        <a:cs typeface="Calibri" panose="020F0502020204030204" pitchFamily="34" charset="0"/>
                        <a:sym typeface="Arial"/>
                      </a:endParaRPr>
                    </a:p>
                  </a:txBody>
                  <a:tcPr marL="0" marR="0" marT="0" marB="0" anchor="ctr">
                    <a:lnL w="38100" cap="flat" cmpd="sng" algn="ctr">
                      <a:solidFill>
                        <a:schemeClr val="accent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R="0" algn="ctr" rtl="0" fontAlgn="b">
                        <a:lnSpc>
                          <a:spcPct val="100000"/>
                        </a:lnSpc>
                        <a:spcBef>
                          <a:spcPts val="0"/>
                        </a:spcBef>
                        <a:spcAft>
                          <a:spcPts val="0"/>
                        </a:spcAft>
                        <a:buClr>
                          <a:srgbClr val="000000"/>
                        </a:buClr>
                        <a:buFont typeface="Arial"/>
                      </a:pPr>
                      <a:r>
                        <a:rPr lang="fr-FR" sz="1400" b="0" i="0" u="none" strike="noStrike" cap="none">
                          <a:solidFill>
                            <a:srgbClr val="000000"/>
                          </a:solidFill>
                          <a:effectLst/>
                          <a:latin typeface="Calibri"/>
                          <a:ea typeface="Calibri" panose="020F0502020204030204" pitchFamily="34" charset="0"/>
                          <a:cs typeface="Calibri"/>
                          <a:sym typeface="Arial"/>
                        </a:rPr>
                        <a:t>WHO</a:t>
                      </a:r>
                    </a:p>
                  </a:txBody>
                  <a:tcPr marL="0" marR="0" marT="0" marB="0" anchor="ctr">
                    <a:lnL w="12700" cmpd="sng">
                      <a:noFill/>
                    </a:lnL>
                    <a:lnR w="38100"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3834827"/>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Fikreab</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Kebede</a:t>
                      </a:r>
                      <a:endParaRPr lang="fr-FR" sz="1400" b="1" i="0" u="none" strike="noStrike" err="1">
                        <a:solidFill>
                          <a:srgbClr val="000000"/>
                        </a:solidFill>
                        <a:effectLst/>
                        <a:latin typeface="Calibri"/>
                        <a:ea typeface="Calibri" panose="020F0502020204030204" pitchFamily="34" charset="0"/>
                        <a:cs typeface="Calibri"/>
                      </a:endParaRPr>
                    </a:p>
                  </a:txBody>
                  <a:tcPr marL="0" marR="0" marT="0" marB="0" anchor="ctr">
                    <a:lnT w="38100" cap="flat" cmpd="sng" algn="ctr">
                      <a:solidFill>
                        <a:schemeClr val="accent2"/>
                      </a:solidFill>
                      <a:prstDash val="solid"/>
                      <a:round/>
                      <a:headEnd type="none" w="med" len="med"/>
                      <a:tailEnd type="none" w="med" len="med"/>
                    </a:lnT>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MOH </a:t>
                      </a:r>
                      <a:r>
                        <a:rPr lang="fr-FR" sz="1400" b="0" u="none" strike="noStrike" err="1">
                          <a:solidFill>
                            <a:srgbClr val="000000"/>
                          </a:solidFill>
                          <a:effectLst/>
                          <a:latin typeface="Calibri"/>
                          <a:ea typeface="Calibri" panose="020F0502020204030204" pitchFamily="34" charset="0"/>
                          <a:cs typeface="Calibri"/>
                        </a:rPr>
                        <a:t>Ethiopia</a:t>
                      </a:r>
                      <a:endParaRPr lang="fr-FR" sz="1400" b="0" i="0" u="none" strike="noStrike" err="1">
                        <a:solidFill>
                          <a:srgbClr val="000000"/>
                        </a:solidFill>
                        <a:effectLst/>
                        <a:latin typeface="Calibri"/>
                        <a:ea typeface="Calibri" panose="020F0502020204030204" pitchFamily="34" charset="0"/>
                        <a:cs typeface="Calibri"/>
                      </a:endParaRPr>
                    </a:p>
                  </a:txBody>
                  <a:tcPr marL="0" marR="0" marT="0" marB="0" anchor="ctr">
                    <a:lnT w="38100" cap="flat" cmpd="sng" algn="ctr">
                      <a:solidFill>
                        <a:schemeClr val="accent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139090"/>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Heather Ferguson</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err="1">
                          <a:solidFill>
                            <a:srgbClr val="000000"/>
                          </a:solidFill>
                          <a:effectLst/>
                          <a:latin typeface="Calibri"/>
                          <a:ea typeface="Calibri" panose="020F0502020204030204" pitchFamily="34" charset="0"/>
                          <a:cs typeface="Calibri"/>
                        </a:rPr>
                        <a:t>Linksbridge</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extLst>
                  <a:ext uri="{0D108BD9-81ED-4DB2-BD59-A6C34878D82A}">
                    <a16:rowId xmlns:a16="http://schemas.microsoft.com/office/drawing/2014/main" val="1432688767"/>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Chrestien</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Yameni</a:t>
                      </a:r>
                      <a:endParaRPr lang="fr-FR" sz="1400" b="1" i="0" u="none" strike="noStrike" err="1">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CRS</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extLst>
                  <a:ext uri="{0D108BD9-81ED-4DB2-BD59-A6C34878D82A}">
                    <a16:rowId xmlns:a16="http://schemas.microsoft.com/office/drawing/2014/main" val="318445264"/>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Lauren </a:t>
                      </a:r>
                      <a:r>
                        <a:rPr lang="fr-FR" sz="1400" b="1" u="none" strike="noStrike" err="1">
                          <a:solidFill>
                            <a:srgbClr val="000000"/>
                          </a:solidFill>
                          <a:effectLst/>
                          <a:latin typeface="Calibri"/>
                          <a:ea typeface="Calibri" panose="020F0502020204030204" pitchFamily="34" charset="0"/>
                          <a:cs typeface="Calibri"/>
                        </a:rPr>
                        <a:t>Franzel</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extLst>
                  <a:ext uri="{0D108BD9-81ED-4DB2-BD59-A6C34878D82A}">
                    <a16:rowId xmlns:a16="http://schemas.microsoft.com/office/drawing/2014/main" val="3831755579"/>
                  </a:ext>
                </a:extLst>
              </a:tr>
              <a:tr h="288000">
                <a:tc>
                  <a:txBody>
                    <a:bodyPr/>
                    <a:lstStyle/>
                    <a:p>
                      <a:pPr algn="ctr" fontAlgn="b"/>
                      <a:r>
                        <a:rPr lang="fr-FR" sz="1400" b="1" u="none" strike="noStrike" err="1">
                          <a:solidFill>
                            <a:srgbClr val="000000"/>
                          </a:solidFill>
                          <a:effectLst/>
                          <a:latin typeface="Calibri"/>
                          <a:ea typeface="Calibri" panose="020F0502020204030204" pitchFamily="34" charset="0"/>
                          <a:cs typeface="Calibri"/>
                        </a:rPr>
                        <a:t>Maimuna</a:t>
                      </a:r>
                      <a:r>
                        <a:rPr lang="fr-FR" sz="1400" b="1" u="none" strike="noStrike">
                          <a:solidFill>
                            <a:srgbClr val="000000"/>
                          </a:solidFill>
                          <a:effectLst/>
                          <a:latin typeface="Calibri"/>
                          <a:ea typeface="Calibri" panose="020F0502020204030204" pitchFamily="34" charset="0"/>
                          <a:cs typeface="Calibri"/>
                        </a:rPr>
                        <a:t> </a:t>
                      </a:r>
                      <a:r>
                        <a:rPr lang="fr-FR" sz="1400" b="1" u="none" strike="noStrike" err="1">
                          <a:solidFill>
                            <a:srgbClr val="000000"/>
                          </a:solidFill>
                          <a:effectLst/>
                          <a:latin typeface="Calibri"/>
                          <a:ea typeface="Calibri" panose="020F0502020204030204" pitchFamily="34" charset="0"/>
                          <a:cs typeface="Calibri"/>
                        </a:rPr>
                        <a:t>Hamisu</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NPHCDA</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extLst>
                  <a:ext uri="{0D108BD9-81ED-4DB2-BD59-A6C34878D82A}">
                    <a16:rowId xmlns:a16="http://schemas.microsoft.com/office/drawing/2014/main" val="451470040"/>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Ado </a:t>
                      </a:r>
                      <a:r>
                        <a:rPr lang="fr-FR" sz="1400" b="1" u="none" strike="noStrike" err="1">
                          <a:solidFill>
                            <a:srgbClr val="000000"/>
                          </a:solidFill>
                          <a:effectLst/>
                          <a:latin typeface="Calibri"/>
                          <a:ea typeface="Calibri" panose="020F0502020204030204" pitchFamily="34" charset="0"/>
                          <a:cs typeface="Calibri"/>
                        </a:rPr>
                        <a:t>Bwaka</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a:t>
                      </a:r>
                      <a:endParaRPr lang="fr-FR" sz="1400" b="0"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extLst>
                  <a:ext uri="{0D108BD9-81ED-4DB2-BD59-A6C34878D82A}">
                    <a16:rowId xmlns:a16="http://schemas.microsoft.com/office/drawing/2014/main" val="501458262"/>
                  </a:ext>
                </a:extLst>
              </a:tr>
              <a:tr h="288000">
                <a:tc>
                  <a:txBody>
                    <a:bodyPr/>
                    <a:lstStyle/>
                    <a:p>
                      <a:pPr algn="ctr" fontAlgn="b"/>
                      <a:r>
                        <a:rPr lang="fr-FR" sz="1400" b="1" u="none" strike="noStrike">
                          <a:solidFill>
                            <a:srgbClr val="000000"/>
                          </a:solidFill>
                          <a:effectLst/>
                          <a:latin typeface="Calibri"/>
                          <a:ea typeface="Calibri" panose="020F0502020204030204" pitchFamily="34" charset="0"/>
                          <a:cs typeface="Calibri"/>
                        </a:rPr>
                        <a:t>Lorenzo </a:t>
                      </a:r>
                      <a:r>
                        <a:rPr lang="fr-FR" sz="1400" b="1" u="none" strike="noStrike" err="1">
                          <a:solidFill>
                            <a:srgbClr val="000000"/>
                          </a:solidFill>
                          <a:effectLst/>
                          <a:latin typeface="Calibri"/>
                          <a:ea typeface="Calibri" panose="020F0502020204030204" pitchFamily="34" charset="0"/>
                          <a:cs typeface="Calibri"/>
                        </a:rPr>
                        <a:t>Pezzoli</a:t>
                      </a:r>
                      <a:endParaRPr lang="fr-FR" sz="1400" b="1" i="0" u="none" strike="noStrike">
                        <a:solidFill>
                          <a:srgbClr val="000000"/>
                        </a:solidFill>
                        <a:effectLst/>
                        <a:latin typeface="Calibri"/>
                        <a:ea typeface="Calibri" panose="020F0502020204030204" pitchFamily="34" charset="0"/>
                        <a:cs typeface="Calibri"/>
                      </a:endParaRPr>
                    </a:p>
                  </a:txBody>
                  <a:tcPr marL="0" marR="0" marT="0" marB="0" anchor="ctr">
                    <a:solidFill>
                      <a:schemeClr val="bg1">
                        <a:lumMod val="95000"/>
                      </a:schemeClr>
                    </a:solidFill>
                  </a:tcPr>
                </a:tc>
                <a:tc>
                  <a:txBody>
                    <a:bodyPr/>
                    <a:lstStyle/>
                    <a:p>
                      <a:pPr algn="ctr" fontAlgn="ctr"/>
                      <a:r>
                        <a:rPr lang="fr-FR" sz="1400" b="0" u="none" strike="noStrike">
                          <a:solidFill>
                            <a:srgbClr val="000000"/>
                          </a:solidFill>
                          <a:effectLst/>
                          <a:latin typeface="Calibri"/>
                          <a:ea typeface="Calibri" panose="020F0502020204030204" pitchFamily="34" charset="0"/>
                          <a:cs typeface="Calibri"/>
                        </a:rPr>
                        <a:t>WHO  </a:t>
                      </a:r>
                      <a:endParaRPr lang="fr-FR"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858803197"/>
                  </a:ext>
                </a:extLst>
              </a:tr>
            </a:tbl>
          </a:graphicData>
        </a:graphic>
      </p:graphicFrame>
      <p:sp>
        <p:nvSpPr>
          <p:cNvPr id="11" name="Rectangle 10">
            <a:extLst>
              <a:ext uri="{FF2B5EF4-FFF2-40B4-BE49-F238E27FC236}">
                <a16:creationId xmlns:a16="http://schemas.microsoft.com/office/drawing/2014/main" id="{9A9E0EB4-02D6-82AD-8DEA-176A12A3BA53}"/>
              </a:ext>
            </a:extLst>
          </p:cNvPr>
          <p:cNvSpPr/>
          <p:nvPr/>
        </p:nvSpPr>
        <p:spPr>
          <a:xfrm>
            <a:off x="153152" y="855016"/>
            <a:ext cx="2844000" cy="7570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Planning &amp; Implementation</a:t>
            </a:r>
          </a:p>
        </p:txBody>
      </p:sp>
      <p:sp>
        <p:nvSpPr>
          <p:cNvPr id="12" name="Rectangle 11">
            <a:extLst>
              <a:ext uri="{FF2B5EF4-FFF2-40B4-BE49-F238E27FC236}">
                <a16:creationId xmlns:a16="http://schemas.microsoft.com/office/drawing/2014/main" id="{21A646F1-70A3-694A-8D55-98C99CC918FF}"/>
              </a:ext>
            </a:extLst>
          </p:cNvPr>
          <p:cNvSpPr/>
          <p:nvPr/>
        </p:nvSpPr>
        <p:spPr>
          <a:xfrm>
            <a:off x="3184352" y="854155"/>
            <a:ext cx="2844000" cy="7578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Monitoring, Evaluation, Research, Learning and Adaptation</a:t>
            </a:r>
          </a:p>
        </p:txBody>
      </p:sp>
      <p:sp>
        <p:nvSpPr>
          <p:cNvPr id="13" name="Rectangle 12">
            <a:extLst>
              <a:ext uri="{FF2B5EF4-FFF2-40B4-BE49-F238E27FC236}">
                <a16:creationId xmlns:a16="http://schemas.microsoft.com/office/drawing/2014/main" id="{E2E586C1-401E-6F0F-F966-2F261836E019}"/>
              </a:ext>
            </a:extLst>
          </p:cNvPr>
          <p:cNvSpPr/>
          <p:nvPr/>
        </p:nvSpPr>
        <p:spPr>
          <a:xfrm>
            <a:off x="6217200" y="854155"/>
            <a:ext cx="2844000" cy="695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Campaign Financing</a:t>
            </a:r>
          </a:p>
        </p:txBody>
      </p:sp>
      <p:sp>
        <p:nvSpPr>
          <p:cNvPr id="14" name="Rectangle 13">
            <a:extLst>
              <a:ext uri="{FF2B5EF4-FFF2-40B4-BE49-F238E27FC236}">
                <a16:creationId xmlns:a16="http://schemas.microsoft.com/office/drawing/2014/main" id="{717AF5B3-ECA8-7344-C476-8FC422FD8242}"/>
              </a:ext>
            </a:extLst>
          </p:cNvPr>
          <p:cNvSpPr/>
          <p:nvPr/>
        </p:nvSpPr>
        <p:spPr>
          <a:xfrm>
            <a:off x="9248400" y="869333"/>
            <a:ext cx="2844000" cy="6798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Political Commitment &amp; Leadership</a:t>
            </a:r>
          </a:p>
        </p:txBody>
      </p:sp>
      <p:sp>
        <p:nvSpPr>
          <p:cNvPr id="15" name="Rectangle 14">
            <a:extLst>
              <a:ext uri="{FF2B5EF4-FFF2-40B4-BE49-F238E27FC236}">
                <a16:creationId xmlns:a16="http://schemas.microsoft.com/office/drawing/2014/main" id="{30CF2050-C304-0891-C460-2C7F1544E632}"/>
              </a:ext>
            </a:extLst>
          </p:cNvPr>
          <p:cNvSpPr/>
          <p:nvPr/>
        </p:nvSpPr>
        <p:spPr>
          <a:xfrm>
            <a:off x="3178931" y="6431355"/>
            <a:ext cx="803569" cy="289485"/>
          </a:xfrm>
          <a:prstGeom prst="rect">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a:solidFill>
                  <a:schemeClr val="tx2">
                    <a:lumMod val="10000"/>
                  </a:schemeClr>
                </a:solidFill>
                <a:latin typeface="+mj-lt"/>
                <a:ea typeface="Calibri" panose="020F0502020204030204" pitchFamily="34" charset="0"/>
                <a:cs typeface="Calibri"/>
              </a:rPr>
              <a:t>Co-chairs</a:t>
            </a:r>
            <a:endParaRPr lang="en-US" sz="1100">
              <a:solidFill>
                <a:schemeClr val="tx2">
                  <a:lumMod val="10000"/>
                </a:schemeClr>
              </a:solidFill>
              <a:latin typeface="+mj-lt"/>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3F5ED0B-823A-C8EE-5C3F-606965B13631}"/>
              </a:ext>
            </a:extLst>
          </p:cNvPr>
          <p:cNvSpPr/>
          <p:nvPr/>
        </p:nvSpPr>
        <p:spPr>
          <a:xfrm>
            <a:off x="923669" y="6431355"/>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N=14</a:t>
            </a:r>
          </a:p>
        </p:txBody>
      </p:sp>
      <p:sp>
        <p:nvSpPr>
          <p:cNvPr id="4" name="Rectangle 3">
            <a:extLst>
              <a:ext uri="{FF2B5EF4-FFF2-40B4-BE49-F238E27FC236}">
                <a16:creationId xmlns:a16="http://schemas.microsoft.com/office/drawing/2014/main" id="{26A4F5EB-4D16-6C89-DE30-6BD1D2E9E821}"/>
              </a:ext>
            </a:extLst>
          </p:cNvPr>
          <p:cNvSpPr/>
          <p:nvPr/>
        </p:nvSpPr>
        <p:spPr>
          <a:xfrm>
            <a:off x="3913775" y="5543297"/>
            <a:ext cx="1540042" cy="4016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N=12</a:t>
            </a:r>
          </a:p>
        </p:txBody>
      </p:sp>
      <p:sp>
        <p:nvSpPr>
          <p:cNvPr id="5" name="Rectangle 4">
            <a:extLst>
              <a:ext uri="{FF2B5EF4-FFF2-40B4-BE49-F238E27FC236}">
                <a16:creationId xmlns:a16="http://schemas.microsoft.com/office/drawing/2014/main" id="{9D752446-A431-769F-4B37-723A0879D618}"/>
              </a:ext>
            </a:extLst>
          </p:cNvPr>
          <p:cNvSpPr/>
          <p:nvPr/>
        </p:nvSpPr>
        <p:spPr>
          <a:xfrm>
            <a:off x="6944975" y="4913255"/>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 9</a:t>
            </a:r>
          </a:p>
        </p:txBody>
      </p:sp>
      <p:sp>
        <p:nvSpPr>
          <p:cNvPr id="8" name="Rectangle 7">
            <a:extLst>
              <a:ext uri="{FF2B5EF4-FFF2-40B4-BE49-F238E27FC236}">
                <a16:creationId xmlns:a16="http://schemas.microsoft.com/office/drawing/2014/main" id="{7E6650A5-3E50-D143-035A-FF3F9C5B2310}"/>
              </a:ext>
            </a:extLst>
          </p:cNvPr>
          <p:cNvSpPr/>
          <p:nvPr/>
        </p:nvSpPr>
        <p:spPr>
          <a:xfrm>
            <a:off x="9976175" y="4641485"/>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i="1">
                <a:solidFill>
                  <a:schemeClr val="bg1">
                    <a:lumMod val="50000"/>
                  </a:schemeClr>
                </a:solidFill>
              </a:rPr>
              <a:t>N=9</a:t>
            </a:r>
          </a:p>
        </p:txBody>
      </p:sp>
    </p:spTree>
    <p:extLst>
      <p:ext uri="{BB962C8B-B14F-4D97-AF65-F5344CB8AC3E}">
        <p14:creationId xmlns:p14="http://schemas.microsoft.com/office/powerpoint/2010/main" val="3704982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a:extLst>
              <a:ext uri="{FF2B5EF4-FFF2-40B4-BE49-F238E27FC236}">
                <a16:creationId xmlns:a16="http://schemas.microsoft.com/office/drawing/2014/main" id="{C8F12690-599C-B747-B5E4-8E6669043A99}"/>
              </a:ext>
            </a:extLst>
          </p:cNvPr>
          <p:cNvSpPr>
            <a:spLocks noGrp="1"/>
          </p:cNvSpPr>
          <p:nvPr>
            <p:ph type="title"/>
          </p:nvPr>
        </p:nvSpPr>
        <p:spPr>
          <a:xfrm>
            <a:off x="640262" y="127010"/>
            <a:ext cx="11714877" cy="695048"/>
          </a:xfrm>
        </p:spPr>
        <p:txBody>
          <a:bodyPr/>
          <a:lstStyle/>
          <a:p>
            <a:r>
              <a:rPr lang="en-US" sz="2900" b="1">
                <a:solidFill>
                  <a:schemeClr val="bg2"/>
                </a:solidFill>
                <a:latin typeface="+mj-lt"/>
              </a:rPr>
              <a:t>List of CAS Contributors </a:t>
            </a:r>
            <a:endParaRPr lang="en-US" sz="2900">
              <a:solidFill>
                <a:schemeClr val="bg2"/>
              </a:solidFill>
            </a:endParaRPr>
          </a:p>
        </p:txBody>
      </p:sp>
      <p:sp>
        <p:nvSpPr>
          <p:cNvPr id="11" name="Rectangle 10">
            <a:extLst>
              <a:ext uri="{FF2B5EF4-FFF2-40B4-BE49-F238E27FC236}">
                <a16:creationId xmlns:a16="http://schemas.microsoft.com/office/drawing/2014/main" id="{9A9E0EB4-02D6-82AD-8DEA-176A12A3BA53}"/>
              </a:ext>
            </a:extLst>
          </p:cNvPr>
          <p:cNvSpPr/>
          <p:nvPr/>
        </p:nvSpPr>
        <p:spPr>
          <a:xfrm>
            <a:off x="153151" y="855016"/>
            <a:ext cx="3870959" cy="513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HCE Leadership Team</a:t>
            </a:r>
          </a:p>
        </p:txBody>
      </p:sp>
      <p:sp>
        <p:nvSpPr>
          <p:cNvPr id="3" name="Rectangle 2">
            <a:extLst>
              <a:ext uri="{FF2B5EF4-FFF2-40B4-BE49-F238E27FC236}">
                <a16:creationId xmlns:a16="http://schemas.microsoft.com/office/drawing/2014/main" id="{93F5ED0B-823A-C8EE-5C3F-606965B13631}"/>
              </a:ext>
            </a:extLst>
          </p:cNvPr>
          <p:cNvSpPr/>
          <p:nvPr/>
        </p:nvSpPr>
        <p:spPr>
          <a:xfrm>
            <a:off x="1318609" y="6247425"/>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N=13</a:t>
            </a:r>
          </a:p>
        </p:txBody>
      </p:sp>
      <p:graphicFrame>
        <p:nvGraphicFramePr>
          <p:cNvPr id="16" name="Table 15">
            <a:extLst>
              <a:ext uri="{FF2B5EF4-FFF2-40B4-BE49-F238E27FC236}">
                <a16:creationId xmlns:a16="http://schemas.microsoft.com/office/drawing/2014/main" id="{911FD5FA-9CED-EDDA-4921-9DEB278103EE}"/>
              </a:ext>
            </a:extLst>
          </p:cNvPr>
          <p:cNvGraphicFramePr>
            <a:graphicFrameLocks noGrp="1"/>
          </p:cNvGraphicFramePr>
          <p:nvPr>
            <p:extLst>
              <p:ext uri="{D42A27DB-BD31-4B8C-83A1-F6EECF244321}">
                <p14:modId xmlns:p14="http://schemas.microsoft.com/office/powerpoint/2010/main" val="508352712"/>
              </p:ext>
            </p:extLst>
          </p:nvPr>
        </p:nvGraphicFramePr>
        <p:xfrm>
          <a:off x="153152" y="1410763"/>
          <a:ext cx="3870959" cy="4866158"/>
        </p:xfrm>
        <a:graphic>
          <a:graphicData uri="http://schemas.openxmlformats.org/drawingml/2006/table">
            <a:tbl>
              <a:tblPr>
                <a:tableStyleId>{2D5ABB26-0587-4C30-8999-92F81FD0307C}</a:tableStyleId>
              </a:tblPr>
              <a:tblGrid>
                <a:gridCol w="1950951">
                  <a:extLst>
                    <a:ext uri="{9D8B030D-6E8A-4147-A177-3AD203B41FA5}">
                      <a16:colId xmlns:a16="http://schemas.microsoft.com/office/drawing/2014/main" val="3052693156"/>
                    </a:ext>
                  </a:extLst>
                </a:gridCol>
                <a:gridCol w="1920008">
                  <a:extLst>
                    <a:ext uri="{9D8B030D-6E8A-4147-A177-3AD203B41FA5}">
                      <a16:colId xmlns:a16="http://schemas.microsoft.com/office/drawing/2014/main" val="2129249922"/>
                    </a:ext>
                  </a:extLst>
                </a:gridCol>
              </a:tblGrid>
              <a:tr h="329547">
                <a:tc>
                  <a:txBody>
                    <a:bodyPr/>
                    <a:lstStyle/>
                    <a:p>
                      <a:pPr algn="ctr" rtl="0" fontAlgn="base"/>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Name </a:t>
                      </a:r>
                      <a:endParaRPr lang="en-US" sz="1400" b="1"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AFDB"/>
                    </a:solidFill>
                  </a:tcPr>
                </a:tc>
                <a:tc>
                  <a:txBody>
                    <a:bodyPr/>
                    <a:lstStyle/>
                    <a:p>
                      <a:pPr algn="ctr" rtl="0" fontAlgn="base"/>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 </a:t>
                      </a:r>
                      <a:endParaRPr lang="en-US" sz="1400" b="1"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AFDB"/>
                    </a:solidFill>
                  </a:tcPr>
                </a:tc>
                <a:extLst>
                  <a:ext uri="{0D108BD9-81ED-4DB2-BD59-A6C34878D82A}">
                    <a16:rowId xmlns:a16="http://schemas.microsoft.com/office/drawing/2014/main" val="862185364"/>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Hamid Jafari</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WHO/EMRO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3872024493"/>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Jalaa’ Abdelwahab</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Gavi, The Vaccine Alliance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526310003"/>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Luis G. Castellanos</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PAHO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765826440"/>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Kashef Ijaz</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The Carter Center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4170992646"/>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James Lavery</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Emory University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661447426"/>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Ephrem T. Lemango</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UNICEF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3082306665"/>
                  </a:ext>
                </a:extLst>
              </a:tr>
              <a:tr h="331185">
                <a:tc>
                  <a:txBody>
                    <a:bodyPr/>
                    <a:lstStyle/>
                    <a:p>
                      <a:pPr algn="ctr" rtl="0" fontAlgn="base"/>
                      <a:r>
                        <a:rPr lang="en-US" sz="1400" b="1">
                          <a:solidFill>
                            <a:schemeClr val="tx2">
                              <a:lumMod val="10000"/>
                            </a:schemeClr>
                          </a:solidFill>
                          <a:effectLst/>
                          <a:latin typeface="Calibri"/>
                          <a:ea typeface="Calibri"/>
                          <a:cs typeface="Calibri"/>
                        </a:rPr>
                        <a:t> Ahmadu Yakubu </a:t>
                      </a:r>
                      <a:endParaRPr lang="en-US" sz="1400" b="1" i="0">
                        <a:solidFill>
                          <a:schemeClr val="tx2">
                            <a:lumMod val="10000"/>
                          </a:schemeClr>
                        </a:solidFill>
                        <a:effectLst/>
                        <a:latin typeface="Calibri"/>
                        <a:ea typeface="Calibri"/>
                        <a:cs typeface="Calibri"/>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UNICEF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811264416"/>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Kate O’Brien</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WHO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500060228"/>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Patrick Okello</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The Global Fund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880385900"/>
                  </a:ext>
                </a:extLst>
              </a:tr>
              <a:tr h="331185">
                <a:tc>
                  <a:txBody>
                    <a:bodyPr/>
                    <a:lstStyle/>
                    <a:p>
                      <a:pPr algn="ctr" rtl="0" fontAlgn="base"/>
                      <a:r>
                        <a:rPr lang="it-IT"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Maria Rebollo Polo</a:t>
                      </a:r>
                      <a:endParaRPr lang="it-IT"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WHO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3226471795"/>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Faisal Shuaib</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NPHCDA, Nigeria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1466258637"/>
                  </a:ext>
                </a:extLst>
              </a:tr>
              <a:tr h="331185">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John Vertefeuille</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CDC</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3665159208"/>
                  </a:ext>
                </a:extLst>
              </a:tr>
              <a:tr h="400443">
                <a:tc>
                  <a:txBody>
                    <a:bodyPr/>
                    <a:lstStyle/>
                    <a:p>
                      <a:pPr algn="ctr" rtl="0" fontAlgn="base"/>
                      <a:r>
                        <a:rPr lang="en-US" sz="1400" b="1">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Chris Wolff</a:t>
                      </a:r>
                      <a:endParaRPr lang="en-US" sz="1400" b="1"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Bill &amp; Melinda Gates Foundation </a:t>
                      </a:r>
                      <a:endParaRPr lang="en-US" sz="1400" b="0" i="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068" marR="20068" marT="10034" marB="10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801887458"/>
                  </a:ext>
                </a:extLst>
              </a:tr>
            </a:tbl>
          </a:graphicData>
        </a:graphic>
      </p:graphicFrame>
      <p:graphicFrame>
        <p:nvGraphicFramePr>
          <p:cNvPr id="19" name="Table 18">
            <a:extLst>
              <a:ext uri="{FF2B5EF4-FFF2-40B4-BE49-F238E27FC236}">
                <a16:creationId xmlns:a16="http://schemas.microsoft.com/office/drawing/2014/main" id="{2080BCE4-C341-944D-7228-7ED7D0D084C3}"/>
              </a:ext>
            </a:extLst>
          </p:cNvPr>
          <p:cNvGraphicFramePr>
            <a:graphicFrameLocks noGrp="1"/>
          </p:cNvGraphicFramePr>
          <p:nvPr>
            <p:extLst>
              <p:ext uri="{D42A27DB-BD31-4B8C-83A1-F6EECF244321}">
                <p14:modId xmlns:p14="http://schemas.microsoft.com/office/powerpoint/2010/main" val="3546934817"/>
              </p:ext>
            </p:extLst>
          </p:nvPr>
        </p:nvGraphicFramePr>
        <p:xfrm>
          <a:off x="4257859" y="1410763"/>
          <a:ext cx="3849890" cy="3200400"/>
        </p:xfrm>
        <a:graphic>
          <a:graphicData uri="http://schemas.openxmlformats.org/drawingml/2006/table">
            <a:tbl>
              <a:tblPr/>
              <a:tblGrid>
                <a:gridCol w="1936465">
                  <a:extLst>
                    <a:ext uri="{9D8B030D-6E8A-4147-A177-3AD203B41FA5}">
                      <a16:colId xmlns:a16="http://schemas.microsoft.com/office/drawing/2014/main" val="2816862652"/>
                    </a:ext>
                  </a:extLst>
                </a:gridCol>
                <a:gridCol w="1913425">
                  <a:extLst>
                    <a:ext uri="{9D8B030D-6E8A-4147-A177-3AD203B41FA5}">
                      <a16:colId xmlns:a16="http://schemas.microsoft.com/office/drawing/2014/main" val="89474565"/>
                    </a:ext>
                  </a:extLst>
                </a:gridCol>
              </a:tblGrid>
              <a:tr h="0">
                <a:tc>
                  <a:txBody>
                    <a:bodyPr/>
                    <a:lstStyle/>
                    <a:p>
                      <a:pPr algn="ctr" rtl="0" fontAlgn="base"/>
                      <a:r>
                        <a:rPr lang="en-US" sz="1400" b="1" i="0">
                          <a:solidFill>
                            <a:schemeClr val="tx2">
                              <a:lumMod val="10000"/>
                            </a:schemeClr>
                          </a:solidFill>
                          <a:effectLst/>
                          <a:latin typeface="Calibri" panose="020F0502020204030204" pitchFamily="34" charset="0"/>
                        </a:rPr>
                        <a:t>Name</a:t>
                      </a:r>
                      <a:r>
                        <a:rPr lang="en-US" sz="1400" b="0" i="0">
                          <a:solidFill>
                            <a:schemeClr val="tx2">
                              <a:lumMod val="10000"/>
                            </a:schemeClr>
                          </a:solidFill>
                          <a:effectLst/>
                          <a:latin typeface="Calibri" panose="020F0502020204030204" pitchFamily="34" charset="0"/>
                        </a:rPr>
                        <a:t>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rtl="0" fontAlgn="base"/>
                      <a:r>
                        <a:rPr lang="en-US" sz="1400" b="1" i="0">
                          <a:solidFill>
                            <a:schemeClr val="tx2">
                              <a:lumMod val="10000"/>
                            </a:schemeClr>
                          </a:solidFill>
                          <a:effectLst/>
                          <a:latin typeface="Calibri" panose="020F0502020204030204" pitchFamily="34" charset="0"/>
                        </a:rPr>
                        <a:t>Title</a:t>
                      </a:r>
                      <a:r>
                        <a:rPr lang="en-US" sz="1400" b="0" i="0">
                          <a:solidFill>
                            <a:schemeClr val="tx2">
                              <a:lumMod val="10000"/>
                            </a:schemeClr>
                          </a:solidFill>
                          <a:effectLst/>
                          <a:latin typeface="Calibri" panose="020F0502020204030204" pitchFamily="34" charset="0"/>
                        </a:rPr>
                        <a:t>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2476934200"/>
                  </a:ext>
                </a:extLst>
              </a:tr>
              <a:tr h="0">
                <a:tc>
                  <a:txBody>
                    <a:bodyPr/>
                    <a:lstStyle/>
                    <a:p>
                      <a:pPr algn="ctr" rtl="0" fontAlgn="base"/>
                      <a:r>
                        <a:rPr lang="en-US" sz="1400" b="1" i="0">
                          <a:solidFill>
                            <a:schemeClr val="tx2">
                              <a:lumMod val="10000"/>
                            </a:schemeClr>
                          </a:solidFill>
                          <a:effectLst/>
                          <a:latin typeface="Calibri" panose="020F0502020204030204" pitchFamily="34" charset="0"/>
                        </a:rPr>
                        <a:t>Kristin Saarlas</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Director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344163727"/>
                  </a:ext>
                </a:extLst>
              </a:tr>
              <a:tr h="0">
                <a:tc>
                  <a:txBody>
                    <a:bodyPr/>
                    <a:lstStyle/>
                    <a:p>
                      <a:pPr algn="ctr" rtl="0" fontAlgn="base"/>
                      <a:r>
                        <a:rPr lang="en-US" sz="1400" b="1" i="0">
                          <a:solidFill>
                            <a:schemeClr val="tx2">
                              <a:lumMod val="10000"/>
                            </a:schemeClr>
                          </a:solidFill>
                          <a:effectLst/>
                          <a:latin typeface="Calibri" panose="020F0502020204030204" pitchFamily="34" charset="0"/>
                        </a:rPr>
                        <a:t>Teshome Gebre</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HCE Senior Advisor; Regional Director for Africa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995883854"/>
                  </a:ext>
                </a:extLst>
              </a:tr>
              <a:tr h="0">
                <a:tc>
                  <a:txBody>
                    <a:bodyPr/>
                    <a:lstStyle/>
                    <a:p>
                      <a:pPr algn="ctr" rtl="0" fontAlgn="base"/>
                      <a:r>
                        <a:rPr lang="en-US" sz="1400" b="1" i="0">
                          <a:solidFill>
                            <a:schemeClr val="tx2">
                              <a:lumMod val="10000"/>
                            </a:schemeClr>
                          </a:solidFill>
                          <a:effectLst/>
                          <a:latin typeface="Calibri" panose="020F0502020204030204" pitchFamily="34" charset="0"/>
                        </a:rPr>
                        <a:t>Allison Snyder</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Associate Deputy Director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557405587"/>
                  </a:ext>
                </a:extLst>
              </a:tr>
              <a:tr h="0">
                <a:tc>
                  <a:txBody>
                    <a:bodyPr/>
                    <a:lstStyle/>
                    <a:p>
                      <a:pPr algn="ctr" rtl="0" fontAlgn="base"/>
                      <a:r>
                        <a:rPr lang="en-US" sz="1400" b="1" i="0">
                          <a:solidFill>
                            <a:schemeClr val="tx2">
                              <a:lumMod val="10000"/>
                            </a:schemeClr>
                          </a:solidFill>
                          <a:effectLst/>
                          <a:latin typeface="Calibri" panose="020F0502020204030204" pitchFamily="34" charset="0"/>
                        </a:rPr>
                        <a:t>Patricia Richmond</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Senior Project Support Specialist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769023551"/>
                  </a:ext>
                </a:extLst>
              </a:tr>
              <a:tr h="0">
                <a:tc>
                  <a:txBody>
                    <a:bodyPr/>
                    <a:lstStyle/>
                    <a:p>
                      <a:pPr algn="ctr" rtl="0" fontAlgn="base"/>
                      <a:r>
                        <a:rPr lang="en-US" sz="1400" b="1" i="0">
                          <a:solidFill>
                            <a:schemeClr val="tx2">
                              <a:lumMod val="10000"/>
                            </a:schemeClr>
                          </a:solidFill>
                          <a:effectLst/>
                          <a:latin typeface="Calibri" panose="020F0502020204030204" pitchFamily="34" charset="0"/>
                        </a:rPr>
                        <a:t>Carol McPhillips-</a:t>
                      </a:r>
                      <a:r>
                        <a:rPr lang="en-US" sz="1400" b="1" i="0" err="1">
                          <a:solidFill>
                            <a:schemeClr val="tx2">
                              <a:lumMod val="10000"/>
                            </a:schemeClr>
                          </a:solidFill>
                          <a:effectLst/>
                          <a:latin typeface="Calibri" panose="020F0502020204030204" pitchFamily="34" charset="0"/>
                        </a:rPr>
                        <a:t>Tangum</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Consultant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468185753"/>
                  </a:ext>
                </a:extLst>
              </a:tr>
              <a:tr h="0">
                <a:tc>
                  <a:txBody>
                    <a:bodyPr/>
                    <a:lstStyle/>
                    <a:p>
                      <a:pPr algn="ctr" rtl="0" fontAlgn="base"/>
                      <a:r>
                        <a:rPr lang="en-US" sz="1400" b="1" i="0">
                          <a:solidFill>
                            <a:schemeClr val="tx2">
                              <a:lumMod val="10000"/>
                            </a:schemeClr>
                          </a:solidFill>
                          <a:effectLst/>
                          <a:latin typeface="Calibri" panose="020F0502020204030204" pitchFamily="34" charset="0"/>
                        </a:rPr>
                        <a:t>Jennifer Abrahamson </a:t>
                      </a:r>
                      <a:endParaRPr lang="en-US" sz="1400" b="1"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0" i="0">
                          <a:solidFill>
                            <a:schemeClr val="tx2">
                              <a:lumMod val="10000"/>
                            </a:schemeClr>
                          </a:solidFill>
                          <a:effectLst/>
                          <a:latin typeface="Calibri" panose="020F0502020204030204" pitchFamily="34" charset="0"/>
                        </a:rPr>
                        <a:t>Consultant </a:t>
                      </a:r>
                      <a:endParaRPr lang="en-US" sz="1400" b="0" i="0">
                        <a:solidFill>
                          <a:schemeClr val="tx2">
                            <a:lumMod val="10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898323516"/>
                  </a:ext>
                </a:extLst>
              </a:tr>
            </a:tbl>
          </a:graphicData>
        </a:graphic>
      </p:graphicFrame>
      <p:sp>
        <p:nvSpPr>
          <p:cNvPr id="20" name="Rectangle 19">
            <a:extLst>
              <a:ext uri="{FF2B5EF4-FFF2-40B4-BE49-F238E27FC236}">
                <a16:creationId xmlns:a16="http://schemas.microsoft.com/office/drawing/2014/main" id="{D59416AB-0A02-FCA3-01E6-011B55ED6814}"/>
              </a:ext>
            </a:extLst>
          </p:cNvPr>
          <p:cNvSpPr/>
          <p:nvPr/>
        </p:nvSpPr>
        <p:spPr>
          <a:xfrm>
            <a:off x="4257859" y="855016"/>
            <a:ext cx="3849890" cy="5131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HCE Program Office Team,</a:t>
            </a:r>
          </a:p>
          <a:p>
            <a:pPr algn="ctr"/>
            <a:r>
              <a:rPr lang="en-US" sz="1600" b="1">
                <a:latin typeface="Calibri" panose="020F0502020204030204" pitchFamily="34" charset="0"/>
                <a:ea typeface="Calibri" panose="020F0502020204030204" pitchFamily="34" charset="0"/>
                <a:cs typeface="Calibri" panose="020F0502020204030204" pitchFamily="34" charset="0"/>
              </a:rPr>
              <a:t>Task Force for Global Health</a:t>
            </a:r>
          </a:p>
        </p:txBody>
      </p:sp>
      <p:sp>
        <p:nvSpPr>
          <p:cNvPr id="22" name="Rectangle 21">
            <a:extLst>
              <a:ext uri="{FF2B5EF4-FFF2-40B4-BE49-F238E27FC236}">
                <a16:creationId xmlns:a16="http://schemas.microsoft.com/office/drawing/2014/main" id="{C8479B9B-653C-3361-5353-99936519DA88}"/>
              </a:ext>
            </a:extLst>
          </p:cNvPr>
          <p:cNvSpPr/>
          <p:nvPr/>
        </p:nvSpPr>
        <p:spPr>
          <a:xfrm>
            <a:off x="5422615" y="4564422"/>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N=6</a:t>
            </a:r>
          </a:p>
        </p:txBody>
      </p:sp>
      <p:graphicFrame>
        <p:nvGraphicFramePr>
          <p:cNvPr id="23" name="Table 22">
            <a:extLst>
              <a:ext uri="{FF2B5EF4-FFF2-40B4-BE49-F238E27FC236}">
                <a16:creationId xmlns:a16="http://schemas.microsoft.com/office/drawing/2014/main" id="{28DAC534-DD6D-CC2B-9653-45D96EE6E248}"/>
              </a:ext>
            </a:extLst>
          </p:cNvPr>
          <p:cNvGraphicFramePr>
            <a:graphicFrameLocks noGrp="1"/>
          </p:cNvGraphicFramePr>
          <p:nvPr>
            <p:extLst>
              <p:ext uri="{D42A27DB-BD31-4B8C-83A1-F6EECF244321}">
                <p14:modId xmlns:p14="http://schemas.microsoft.com/office/powerpoint/2010/main" val="1748583924"/>
              </p:ext>
            </p:extLst>
          </p:nvPr>
        </p:nvGraphicFramePr>
        <p:xfrm>
          <a:off x="8301831" y="1405059"/>
          <a:ext cx="3717806" cy="1645920"/>
        </p:xfrm>
        <a:graphic>
          <a:graphicData uri="http://schemas.openxmlformats.org/drawingml/2006/table">
            <a:tbl>
              <a:tblPr/>
              <a:tblGrid>
                <a:gridCol w="1894673">
                  <a:extLst>
                    <a:ext uri="{9D8B030D-6E8A-4147-A177-3AD203B41FA5}">
                      <a16:colId xmlns:a16="http://schemas.microsoft.com/office/drawing/2014/main" val="3378580248"/>
                    </a:ext>
                  </a:extLst>
                </a:gridCol>
                <a:gridCol w="1823133">
                  <a:extLst>
                    <a:ext uri="{9D8B030D-6E8A-4147-A177-3AD203B41FA5}">
                      <a16:colId xmlns:a16="http://schemas.microsoft.com/office/drawing/2014/main" val="1412411375"/>
                    </a:ext>
                  </a:extLst>
                </a:gridCol>
              </a:tblGrid>
              <a:tr h="0">
                <a:tc>
                  <a:txBody>
                    <a:bodyPr/>
                    <a:lstStyle/>
                    <a:p>
                      <a:pPr algn="ctr" rtl="0" fontAlgn="base"/>
                      <a:r>
                        <a:rPr lang="en-US" sz="1400" b="1" i="0">
                          <a:solidFill>
                            <a:srgbClr val="000000"/>
                          </a:solidFill>
                          <a:effectLst/>
                          <a:latin typeface="Calibri" panose="020F0502020204030204" pitchFamily="34" charset="0"/>
                        </a:rPr>
                        <a:t>Name</a:t>
                      </a:r>
                      <a:r>
                        <a:rPr lang="en-US" sz="1400" b="0" i="0">
                          <a:solidFill>
                            <a:srgbClr val="000000"/>
                          </a:solidFill>
                          <a:effectLst/>
                          <a:latin typeface="Calibri" panose="020F0502020204030204" pitchFamily="34" charset="0"/>
                        </a:rPr>
                        <a:t> </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AFDB"/>
                    </a:solidFill>
                  </a:tcPr>
                </a:tc>
                <a:tc>
                  <a:txBody>
                    <a:bodyPr/>
                    <a:lstStyle/>
                    <a:p>
                      <a:pPr algn="ctr" rtl="0" fontAlgn="base"/>
                      <a:r>
                        <a:rPr lang="en-US" sz="1400" b="1" i="0">
                          <a:solidFill>
                            <a:srgbClr val="000000"/>
                          </a:solidFill>
                          <a:effectLst/>
                          <a:latin typeface="Calibri" panose="020F0502020204030204" pitchFamily="34" charset="0"/>
                        </a:rPr>
                        <a:t>Title</a:t>
                      </a:r>
                      <a:r>
                        <a:rPr lang="en-US" sz="1400" b="0" i="0">
                          <a:solidFill>
                            <a:srgbClr val="000000"/>
                          </a:solidFill>
                          <a:effectLst/>
                          <a:latin typeface="Calibri" panose="020F0502020204030204" pitchFamily="34" charset="0"/>
                        </a:rPr>
                        <a:t> </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0AFDB"/>
                    </a:solidFill>
                  </a:tcPr>
                </a:tc>
                <a:extLst>
                  <a:ext uri="{0D108BD9-81ED-4DB2-BD59-A6C34878D82A}">
                    <a16:rowId xmlns:a16="http://schemas.microsoft.com/office/drawing/2014/main" val="1743073352"/>
                  </a:ext>
                </a:extLst>
              </a:tr>
              <a:tr h="0">
                <a:tc>
                  <a:txBody>
                    <a:bodyPr/>
                    <a:lstStyle/>
                    <a:p>
                      <a:pPr algn="ctr" rtl="0" fontAlgn="base"/>
                      <a:r>
                        <a:rPr lang="en-US" sz="1400" b="0" i="0">
                          <a:solidFill>
                            <a:srgbClr val="000000"/>
                          </a:solidFill>
                          <a:effectLst/>
                          <a:latin typeface="Calibri" panose="020F0502020204030204" pitchFamily="34" charset="0"/>
                        </a:rPr>
                        <a:t>Benjamin Jenson</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i="0">
                          <a:solidFill>
                            <a:srgbClr val="000000"/>
                          </a:solidFill>
                          <a:effectLst/>
                          <a:latin typeface="Calibri" panose="020F0502020204030204" pitchFamily="34" charset="0"/>
                        </a:rPr>
                        <a:t>Director/Global Health Sector Lead </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4284673094"/>
                  </a:ext>
                </a:extLst>
              </a:tr>
              <a:tr h="0">
                <a:tc>
                  <a:txBody>
                    <a:bodyPr/>
                    <a:lstStyle/>
                    <a:p>
                      <a:pPr algn="ctr" rtl="0" fontAlgn="base"/>
                      <a:r>
                        <a:rPr lang="en-US" sz="1400" b="0" i="0">
                          <a:solidFill>
                            <a:srgbClr val="000000"/>
                          </a:solidFill>
                          <a:effectLst/>
                          <a:latin typeface="Calibri" panose="020F0502020204030204" pitchFamily="34" charset="0"/>
                        </a:rPr>
                        <a:t>Brent McCann</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i="0">
                          <a:solidFill>
                            <a:srgbClr val="000000"/>
                          </a:solidFill>
                          <a:effectLst/>
                          <a:latin typeface="Calibri" panose="020F0502020204030204" pitchFamily="34" charset="0"/>
                        </a:rPr>
                        <a:t>Engagement Manager  </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052121368"/>
                  </a:ext>
                </a:extLst>
              </a:tr>
              <a:tr h="0">
                <a:tc>
                  <a:txBody>
                    <a:bodyPr/>
                    <a:lstStyle/>
                    <a:p>
                      <a:pPr algn="ctr" rtl="0" fontAlgn="base"/>
                      <a:r>
                        <a:rPr lang="en-US" sz="1400" b="0" i="0">
                          <a:solidFill>
                            <a:srgbClr val="000000"/>
                          </a:solidFill>
                          <a:effectLst/>
                          <a:latin typeface="Calibri" panose="020F0502020204030204" pitchFamily="34" charset="0"/>
                        </a:rPr>
                        <a:t>Mathieu Boulestreau</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tc>
                  <a:txBody>
                    <a:bodyPr/>
                    <a:lstStyle/>
                    <a:p>
                      <a:pPr algn="ctr" rtl="0" fontAlgn="base"/>
                      <a:r>
                        <a:rPr lang="en-US" sz="1400" b="0" i="0">
                          <a:solidFill>
                            <a:srgbClr val="000000"/>
                          </a:solidFill>
                          <a:effectLst/>
                          <a:latin typeface="Calibri" panose="020F0502020204030204" pitchFamily="34" charset="0"/>
                        </a:rPr>
                        <a:t>Consultant </a:t>
                      </a:r>
                      <a:endParaRPr lang="en-US" sz="1400"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AF7"/>
                    </a:solidFill>
                  </a:tcPr>
                </a:tc>
                <a:extLst>
                  <a:ext uri="{0D108BD9-81ED-4DB2-BD59-A6C34878D82A}">
                    <a16:rowId xmlns:a16="http://schemas.microsoft.com/office/drawing/2014/main" val="2307987620"/>
                  </a:ext>
                </a:extLst>
              </a:tr>
            </a:tbl>
          </a:graphicData>
        </a:graphic>
      </p:graphicFrame>
      <p:sp>
        <p:nvSpPr>
          <p:cNvPr id="24" name="Rectangle 23">
            <a:extLst>
              <a:ext uri="{FF2B5EF4-FFF2-40B4-BE49-F238E27FC236}">
                <a16:creationId xmlns:a16="http://schemas.microsoft.com/office/drawing/2014/main" id="{22826BCD-65EF-20B8-73F9-2A54EC5AE089}"/>
              </a:ext>
            </a:extLst>
          </p:cNvPr>
          <p:cNvSpPr/>
          <p:nvPr/>
        </p:nvSpPr>
        <p:spPr>
          <a:xfrm>
            <a:off x="8321042" y="856983"/>
            <a:ext cx="3717808" cy="513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ea typeface="Calibri" panose="020F0502020204030204" pitchFamily="34" charset="0"/>
                <a:cs typeface="Calibri" panose="020F0502020204030204" pitchFamily="34" charset="0"/>
              </a:rPr>
              <a:t>Camber Collective Team</a:t>
            </a:r>
          </a:p>
        </p:txBody>
      </p:sp>
      <p:sp>
        <p:nvSpPr>
          <p:cNvPr id="25" name="Rectangle 24">
            <a:extLst>
              <a:ext uri="{FF2B5EF4-FFF2-40B4-BE49-F238E27FC236}">
                <a16:creationId xmlns:a16="http://schemas.microsoft.com/office/drawing/2014/main" id="{3A52CA99-79F8-64CC-FE1F-05722A88A815}"/>
              </a:ext>
            </a:extLst>
          </p:cNvPr>
          <p:cNvSpPr/>
          <p:nvPr/>
        </p:nvSpPr>
        <p:spPr>
          <a:xfrm>
            <a:off x="9429589" y="3033124"/>
            <a:ext cx="1540042" cy="33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bg1">
                    <a:lumMod val="50000"/>
                  </a:schemeClr>
                </a:solidFill>
              </a:rPr>
              <a:t>N=3</a:t>
            </a:r>
          </a:p>
        </p:txBody>
      </p:sp>
    </p:spTree>
    <p:extLst>
      <p:ext uri="{BB962C8B-B14F-4D97-AF65-F5344CB8AC3E}">
        <p14:creationId xmlns:p14="http://schemas.microsoft.com/office/powerpoint/2010/main" val="839614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41F2B8-A03E-413C-D9F7-9F165A620459}"/>
              </a:ext>
            </a:extLst>
          </p:cNvPr>
          <p:cNvSpPr txBox="1">
            <a:spLocks/>
          </p:cNvSpPr>
          <p:nvPr/>
        </p:nvSpPr>
        <p:spPr>
          <a:xfrm>
            <a:off x="559072" y="255991"/>
            <a:ext cx="12344904" cy="6953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3200" b="1" i="0" u="none" strike="noStrike" cap="none">
                <a:solidFill>
                  <a:schemeClr val="dk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900" spc="-52">
                <a:solidFill>
                  <a:schemeClr val="bg2"/>
                </a:solidFill>
                <a:latin typeface="+mj-lt"/>
                <a:ea typeface="+mj-ea"/>
                <a:cs typeface="Times" panose="02020603050405020304" pitchFamily="18" charset="0"/>
              </a:rPr>
              <a:t>Examples of key </a:t>
            </a:r>
            <a:r>
              <a:rPr lang="en-US" sz="2900" b="1" spc="-52">
                <a:solidFill>
                  <a:schemeClr val="bg2"/>
                </a:solidFill>
                <a:latin typeface="+mj-lt"/>
                <a:ea typeface="+mj-ea"/>
                <a:cs typeface="Times" panose="02020603050405020304" pitchFamily="18" charset="0"/>
              </a:rPr>
              <a:t>research projects and their promising practices</a:t>
            </a:r>
            <a:r>
              <a:rPr lang="en-US" sz="2900" spc="-52">
                <a:solidFill>
                  <a:schemeClr val="bg2"/>
                </a:solidFill>
                <a:latin typeface="+mj-lt"/>
                <a:ea typeface="+mj-ea"/>
                <a:cs typeface="Times" panose="02020603050405020304" pitchFamily="18" charset="0"/>
              </a:rPr>
              <a:t>  </a:t>
            </a:r>
            <a:endParaRPr lang="en-US" sz="2900"/>
          </a:p>
        </p:txBody>
      </p:sp>
      <p:graphicFrame>
        <p:nvGraphicFramePr>
          <p:cNvPr id="5" name="Table 4">
            <a:extLst>
              <a:ext uri="{FF2B5EF4-FFF2-40B4-BE49-F238E27FC236}">
                <a16:creationId xmlns:a16="http://schemas.microsoft.com/office/drawing/2014/main" id="{939AC5A7-B1C2-D136-716F-367AD1F76191}"/>
              </a:ext>
            </a:extLst>
          </p:cNvPr>
          <p:cNvGraphicFramePr>
            <a:graphicFrameLocks noGrp="1"/>
          </p:cNvGraphicFramePr>
          <p:nvPr>
            <p:extLst>
              <p:ext uri="{D42A27DB-BD31-4B8C-83A1-F6EECF244321}">
                <p14:modId xmlns:p14="http://schemas.microsoft.com/office/powerpoint/2010/main" val="2543709426"/>
              </p:ext>
            </p:extLst>
          </p:nvPr>
        </p:nvGraphicFramePr>
        <p:xfrm>
          <a:off x="219075" y="1536014"/>
          <a:ext cx="11706225" cy="4816441"/>
        </p:xfrm>
        <a:graphic>
          <a:graphicData uri="http://schemas.openxmlformats.org/drawingml/2006/table">
            <a:tbl>
              <a:tblPr firstRow="1" bandRow="1">
                <a:tableStyleId>{5C22544A-7EE6-4342-B048-85BDC9FD1C3A}</a:tableStyleId>
              </a:tblPr>
              <a:tblGrid>
                <a:gridCol w="1631496">
                  <a:extLst>
                    <a:ext uri="{9D8B030D-6E8A-4147-A177-3AD203B41FA5}">
                      <a16:colId xmlns:a16="http://schemas.microsoft.com/office/drawing/2014/main" val="4057484557"/>
                    </a:ext>
                  </a:extLst>
                </a:gridCol>
                <a:gridCol w="2754086">
                  <a:extLst>
                    <a:ext uri="{9D8B030D-6E8A-4147-A177-3AD203B41FA5}">
                      <a16:colId xmlns:a16="http://schemas.microsoft.com/office/drawing/2014/main" val="2263529486"/>
                    </a:ext>
                  </a:extLst>
                </a:gridCol>
                <a:gridCol w="1215118">
                  <a:extLst>
                    <a:ext uri="{9D8B030D-6E8A-4147-A177-3AD203B41FA5}">
                      <a16:colId xmlns:a16="http://schemas.microsoft.com/office/drawing/2014/main" val="3186676454"/>
                    </a:ext>
                  </a:extLst>
                </a:gridCol>
                <a:gridCol w="1914525">
                  <a:extLst>
                    <a:ext uri="{9D8B030D-6E8A-4147-A177-3AD203B41FA5}">
                      <a16:colId xmlns:a16="http://schemas.microsoft.com/office/drawing/2014/main" val="37668451"/>
                    </a:ext>
                  </a:extLst>
                </a:gridCol>
                <a:gridCol w="4191000">
                  <a:extLst>
                    <a:ext uri="{9D8B030D-6E8A-4147-A177-3AD203B41FA5}">
                      <a16:colId xmlns:a16="http://schemas.microsoft.com/office/drawing/2014/main" val="1298202745"/>
                    </a:ext>
                  </a:extLst>
                </a:gridCol>
              </a:tblGrid>
              <a:tr h="701641">
                <a:tc>
                  <a:txBody>
                    <a:bodyPr/>
                    <a:lstStyle/>
                    <a:p>
                      <a:pPr algn="ctr"/>
                      <a:r>
                        <a:rPr lang="fr-FR" sz="1400">
                          <a:solidFill>
                            <a:schemeClr val="tx1"/>
                          </a:solidFill>
                          <a:latin typeface="Calibri"/>
                          <a:ea typeface="Calibri" panose="020F0502020204030204" pitchFamily="34" charset="0"/>
                          <a:cs typeface="Calibri"/>
                        </a:rPr>
                        <a:t>Research Theme </a:t>
                      </a:r>
                      <a:endParaRPr lang="en-US" sz="1400">
                        <a:solidFill>
                          <a:schemeClr val="tx1"/>
                        </a:solidFill>
                        <a:latin typeface="Calibri"/>
                        <a:ea typeface="Calibri" panose="020F0502020204030204" pitchFamily="34" charset="0"/>
                        <a:cs typeface="Calibri" panose="020F0502020204030204" pitchFamily="34" charset="0"/>
                      </a:endParaRPr>
                    </a:p>
                  </a:txBody>
                  <a:tcPr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tx1"/>
                          </a:solidFill>
                          <a:latin typeface="Calibri"/>
                          <a:ea typeface="Calibri" panose="020F0502020204030204" pitchFamily="34" charset="0"/>
                          <a:cs typeface="Calibri"/>
                        </a:rPr>
                        <a:t>Summary</a:t>
                      </a:r>
                      <a:endParaRPr lang="en-US" sz="1400">
                        <a:solidFill>
                          <a:schemeClr val="tx1"/>
                        </a:solidFill>
                        <a:latin typeface="Calibri"/>
                        <a:ea typeface="Calibri" panose="020F0502020204030204" pitchFamily="34" charset="0"/>
                        <a:cs typeface="Calibri"/>
                      </a:endParaRPr>
                    </a:p>
                  </a:txBody>
                  <a:tcPr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tx1"/>
                          </a:solidFill>
                          <a:latin typeface="Calibri"/>
                          <a:ea typeface="Calibri" panose="020F0502020204030204" pitchFamily="34" charset="0"/>
                          <a:cs typeface="Calibri"/>
                        </a:rPr>
                        <a:t>Country</a:t>
                      </a:r>
                      <a:endParaRPr lang="en-US" sz="1400">
                        <a:solidFill>
                          <a:schemeClr val="tx1"/>
                        </a:solidFill>
                        <a:latin typeface="Calibri"/>
                        <a:ea typeface="Calibri" panose="020F0502020204030204" pitchFamily="34" charset="0"/>
                        <a:cs typeface="Calibri"/>
                      </a:endParaRPr>
                    </a:p>
                  </a:txBody>
                  <a:tcPr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tx1"/>
                          </a:solidFill>
                          <a:latin typeface="Calibri"/>
                          <a:ea typeface="Calibri" panose="020F0502020204030204" pitchFamily="34" charset="0"/>
                          <a:cs typeface="Calibri"/>
                        </a:rPr>
                        <a:t>Domains / Intervention</a:t>
                      </a:r>
                      <a:endParaRPr lang="en-US" sz="1400">
                        <a:solidFill>
                          <a:schemeClr val="tx1"/>
                        </a:solidFill>
                        <a:latin typeface="Calibri"/>
                        <a:ea typeface="Calibri" panose="020F0502020204030204" pitchFamily="34" charset="0"/>
                        <a:cs typeface="Calibri"/>
                      </a:endParaRPr>
                    </a:p>
                  </a:txBody>
                  <a:tcPr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solidFill>
                            <a:schemeClr val="tx1"/>
                          </a:solidFill>
                          <a:latin typeface="Calibri"/>
                          <a:ea typeface="Calibri" panose="020F0502020204030204" pitchFamily="34" charset="0"/>
                          <a:cs typeface="Calibri"/>
                        </a:rPr>
                        <a:t>Promising Practices</a:t>
                      </a:r>
                      <a:endParaRPr lang="en-US" sz="1400">
                        <a:solidFill>
                          <a:schemeClr val="tx1"/>
                        </a:solidFill>
                        <a:latin typeface="Calibri"/>
                        <a:ea typeface="Calibri" panose="020F0502020204030204" pitchFamily="34" charset="0"/>
                        <a:cs typeface="Calibri"/>
                      </a:endParaRPr>
                    </a:p>
                  </a:txBody>
                  <a:tcPr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332638"/>
                  </a:ext>
                </a:extLst>
              </a:tr>
              <a:tr h="701641">
                <a:tc>
                  <a:txBody>
                    <a:bodyPr/>
                    <a:lstStyle/>
                    <a:p>
                      <a:r>
                        <a:rPr lang="fr-FR" sz="1400" b="1">
                          <a:latin typeface="Calibri"/>
                          <a:ea typeface="Calibri" panose="020F0502020204030204" pitchFamily="34" charset="0"/>
                          <a:cs typeface="Calibri"/>
                        </a:rPr>
                        <a:t>M&amp;E </a:t>
                      </a:r>
                      <a:endParaRPr lang="en-US" sz="1400" b="1">
                        <a:latin typeface="Calibri"/>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noProof="0">
                          <a:latin typeface="Calibri"/>
                          <a:ea typeface="Calibri" panose="020F0502020204030204" pitchFamily="34" charset="0"/>
                          <a:cs typeface="Calibri"/>
                        </a:rPr>
                        <a:t>A </a:t>
                      </a:r>
                      <a:r>
                        <a:rPr lang="en-US" sz="1400" b="1" noProof="0">
                          <a:latin typeface="Calibri"/>
                          <a:ea typeface="Calibri" panose="020F0502020204030204" pitchFamily="34" charset="0"/>
                          <a:cs typeface="Calibri"/>
                          <a:hlinkClick r:id="rId3"/>
                        </a:rPr>
                        <a:t>mixed-methods study</a:t>
                      </a:r>
                      <a:r>
                        <a:rPr lang="en-US" sz="1400" b="1" noProof="0">
                          <a:latin typeface="Calibri"/>
                          <a:ea typeface="Calibri" panose="020F0502020204030204" pitchFamily="34" charset="0"/>
                          <a:cs typeface="Calibri"/>
                        </a:rPr>
                        <a:t> </a:t>
                      </a:r>
                      <a:r>
                        <a:rPr lang="en-US" sz="1400" noProof="0">
                          <a:latin typeface="Calibri"/>
                          <a:ea typeface="Calibri" panose="020F0502020204030204" pitchFamily="34" charset="0"/>
                          <a:cs typeface="Calibri"/>
                        </a:rPr>
                        <a:t>examining the effectiveness of transitioning vitamin A supplementation to routine health care services across 28 districts in Côte d’Ivoire.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a:latin typeface="Calibri"/>
                          <a:ea typeface="Calibri" panose="020F0502020204030204" pitchFamily="34" charset="0"/>
                          <a:cs typeface="Calibri"/>
                        </a:rPr>
                        <a:t>Côte d’Ivoire</a:t>
                      </a:r>
                      <a:endParaRPr lang="en-US" sz="1400">
                        <a:latin typeface="Calibri"/>
                        <a:ea typeface="Calibri" panose="020F0502020204030204" pitchFamily="34" charset="0"/>
                        <a:cs typeface="Calibri"/>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effectLst/>
                          <a:latin typeface="Calibri"/>
                          <a:ea typeface="Calibri" panose="020F0502020204030204" pitchFamily="34" charset="0"/>
                          <a:cs typeface="Calibri"/>
                          <a:sym typeface="Arial"/>
                        </a:rPr>
                        <a:t>Vitamin A Supplementation &amp; Nutrition</a:t>
                      </a:r>
                      <a:endParaRPr lang="en-US" sz="1400">
                        <a:latin typeface="Calibri"/>
                        <a:ea typeface="Calibri" panose="020F0502020204030204" pitchFamily="34" charset="0"/>
                        <a:cs typeface="Calibri"/>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400">
                          <a:latin typeface="Calibri"/>
                          <a:ea typeface="Calibri" panose="020F0502020204030204" pitchFamily="34" charset="0"/>
                          <a:cs typeface="Calibri"/>
                        </a:rPr>
                        <a:t>Create a </a:t>
                      </a:r>
                      <a:r>
                        <a:rPr lang="en-US" sz="1400" b="1">
                          <a:latin typeface="Calibri"/>
                          <a:ea typeface="Calibri" panose="020F0502020204030204" pitchFamily="34" charset="0"/>
                          <a:cs typeface="Calibri"/>
                        </a:rPr>
                        <a:t>system for articulating and monitoring monthly </a:t>
                      </a:r>
                      <a:r>
                        <a:rPr lang="en-US" sz="1400">
                          <a:latin typeface="Calibri"/>
                          <a:ea typeface="Calibri" panose="020F0502020204030204" pitchFamily="34" charset="0"/>
                          <a:cs typeface="Calibri"/>
                        </a:rPr>
                        <a:t>vitamin A supplementation coverage goals</a:t>
                      </a:r>
                    </a:p>
                    <a:p>
                      <a:pPr marL="171450" indent="-171450" algn="l">
                        <a:buFont typeface="Arial" panose="020B0604020202020204" pitchFamily="34" charset="0"/>
                        <a:buChar char="•"/>
                      </a:pPr>
                      <a:r>
                        <a:rPr lang="en-US" sz="1400" b="1">
                          <a:latin typeface="Calibri"/>
                          <a:ea typeface="Calibri" panose="020F0502020204030204" pitchFamily="34" charset="0"/>
                          <a:cs typeface="Calibri"/>
                        </a:rPr>
                        <a:t>Improve</a:t>
                      </a:r>
                      <a:r>
                        <a:rPr lang="en-US" sz="1400">
                          <a:latin typeface="Calibri"/>
                          <a:ea typeface="Calibri" panose="020F0502020204030204" pitchFamily="34" charset="0"/>
                          <a:cs typeface="Calibri"/>
                        </a:rPr>
                        <a:t> </a:t>
                      </a:r>
                      <a:r>
                        <a:rPr lang="en-US" sz="1400" b="1">
                          <a:latin typeface="Calibri"/>
                          <a:ea typeface="Calibri" panose="020F0502020204030204" pitchFamily="34" charset="0"/>
                          <a:cs typeface="Calibri"/>
                        </a:rPr>
                        <a:t>collaboration</a:t>
                      </a:r>
                      <a:r>
                        <a:rPr lang="en-US" sz="1400">
                          <a:latin typeface="Calibri"/>
                          <a:ea typeface="Calibri" panose="020F0502020204030204" pitchFamily="34" charset="0"/>
                          <a:cs typeface="Calibri"/>
                        </a:rPr>
                        <a:t> with partners and across sectors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220380"/>
                  </a:ext>
                </a:extLst>
              </a:tr>
              <a:tr h="817546">
                <a:tc>
                  <a:txBody>
                    <a:bodyPr/>
                    <a:lstStyle/>
                    <a:p>
                      <a:r>
                        <a:rPr lang="fr-FR" sz="1400" b="1">
                          <a:latin typeface="Calibri"/>
                          <a:ea typeface="Calibri" panose="020F0502020204030204" pitchFamily="34" charset="0"/>
                          <a:cs typeface="Calibri"/>
                        </a:rPr>
                        <a:t>Collaborative Planning </a:t>
                      </a:r>
                      <a:endParaRPr lang="en-US" sz="1400" b="1">
                        <a:latin typeface="Calibri"/>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noProof="0">
                          <a:latin typeface="Calibri"/>
                          <a:ea typeface="Calibri" panose="020F0502020204030204" pitchFamily="34" charset="0"/>
                          <a:cs typeface="Calibri"/>
                        </a:rPr>
                        <a:t>A </a:t>
                      </a:r>
                      <a:r>
                        <a:rPr lang="en-US" sz="1400" b="1" noProof="0">
                          <a:latin typeface="Calibri"/>
                          <a:ea typeface="Calibri" panose="020F0502020204030204" pitchFamily="34" charset="0"/>
                          <a:cs typeface="Calibri"/>
                          <a:hlinkClick r:id="rId4"/>
                        </a:rPr>
                        <a:t>process evaluation</a:t>
                      </a:r>
                      <a:r>
                        <a:rPr lang="en-US" sz="1400" b="1" noProof="0">
                          <a:latin typeface="Calibri"/>
                          <a:ea typeface="Calibri" panose="020F0502020204030204" pitchFamily="34" charset="0"/>
                          <a:cs typeface="Calibri"/>
                        </a:rPr>
                        <a:t> </a:t>
                      </a:r>
                      <a:r>
                        <a:rPr lang="en-US" sz="1400" noProof="0">
                          <a:latin typeface="Calibri"/>
                          <a:ea typeface="Calibri" panose="020F0502020204030204" pitchFamily="34" charset="0"/>
                          <a:cs typeface="Calibri"/>
                        </a:rPr>
                        <a:t>of potential areas of collaborative planning of malaria interventions in Nigeria, conducted by Ibolda Health International Ltd, with the Nigerian National Elimination Programme.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a:ea typeface="Calibri" panose="020F0502020204030204" pitchFamily="34" charset="0"/>
                          <a:cs typeface="Calibri"/>
                        </a:rPr>
                        <a:t>Nigeria</a:t>
                      </a:r>
                    </a:p>
                    <a:p>
                      <a:r>
                        <a:rPr lang="en-US" sz="1400" i="1">
                          <a:latin typeface="Calibri"/>
                          <a:ea typeface="Calibri" panose="020F0502020204030204" pitchFamily="34" charset="0"/>
                          <a:cs typeface="Calibri"/>
                        </a:rPr>
                        <a:t>Gombe and Jigawa States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Calibri"/>
                          <a:ea typeface="Calibri" panose="020F0502020204030204" pitchFamily="34" charset="0"/>
                          <a:cs typeface="Calibri"/>
                        </a:rPr>
                        <a:t>Malaria</a:t>
                      </a:r>
                    </a:p>
                    <a:p>
                      <a:r>
                        <a:rPr lang="en-US" sz="1400" i="1">
                          <a:latin typeface="Calibri"/>
                          <a:ea typeface="Calibri" panose="020F0502020204030204" pitchFamily="34" charset="0"/>
                          <a:cs typeface="Calibri"/>
                        </a:rPr>
                        <a:t>Insecticide-treated nets (ITN) and seasonal malaria chemoprevention (SMC)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US" sz="1400" b="1">
                          <a:latin typeface="Calibri"/>
                          <a:ea typeface="Calibri" panose="020F0502020204030204" pitchFamily="34" charset="0"/>
                          <a:cs typeface="Calibri"/>
                        </a:rPr>
                        <a:t>Engage all stakeholders early </a:t>
                      </a:r>
                      <a:r>
                        <a:rPr lang="en-US" sz="1400">
                          <a:latin typeface="Calibri"/>
                          <a:ea typeface="Calibri" panose="020F0502020204030204" pitchFamily="34" charset="0"/>
                          <a:cs typeface="Calibri"/>
                        </a:rPr>
                        <a:t>in the process.</a:t>
                      </a:r>
                    </a:p>
                    <a:p>
                      <a:pPr marL="171450" indent="-171450" algn="l">
                        <a:buFont typeface="Arial" panose="020B0604020202020204" pitchFamily="34" charset="0"/>
                        <a:buChar char="•"/>
                      </a:pPr>
                      <a:r>
                        <a:rPr lang="en-US" sz="1400" b="1">
                          <a:latin typeface="Calibri"/>
                          <a:ea typeface="Calibri" panose="020F0502020204030204" pitchFamily="34" charset="0"/>
                          <a:cs typeface="Calibri"/>
                        </a:rPr>
                        <a:t>Form a working group </a:t>
                      </a:r>
                      <a:r>
                        <a:rPr lang="en-US" sz="1400">
                          <a:latin typeface="Calibri"/>
                          <a:ea typeface="Calibri" panose="020F0502020204030204" pitchFamily="34" charset="0"/>
                          <a:cs typeface="Calibri"/>
                        </a:rPr>
                        <a:t>to ensure coordination of campaign integration.</a:t>
                      </a:r>
                    </a:p>
                    <a:p>
                      <a:pPr marL="171450" indent="-171450" algn="l">
                        <a:buFont typeface="Arial" panose="020B0604020202020204" pitchFamily="34" charset="0"/>
                        <a:buChar char="•"/>
                      </a:pPr>
                      <a:r>
                        <a:rPr lang="en-US" sz="1400" b="1">
                          <a:latin typeface="Calibri"/>
                          <a:ea typeface="Calibri" panose="020F0502020204030204" pitchFamily="34" charset="0"/>
                          <a:cs typeface="Calibri"/>
                        </a:rPr>
                        <a:t>Involve community leaders and influencers </a:t>
                      </a:r>
                      <a:r>
                        <a:rPr lang="en-US" sz="1400">
                          <a:latin typeface="Calibri"/>
                          <a:ea typeface="Calibri" panose="020F0502020204030204" pitchFamily="34" charset="0"/>
                          <a:cs typeface="Calibri"/>
                        </a:rPr>
                        <a:t>to promote community acceptance of the integrated campaign.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911840"/>
                  </a:ext>
                </a:extLst>
              </a:tr>
              <a:tr h="701641">
                <a:tc>
                  <a:txBody>
                    <a:bodyPr/>
                    <a:lstStyle/>
                    <a:p>
                      <a:r>
                        <a:rPr lang="fr-FR" sz="1400" b="1">
                          <a:latin typeface="Calibri"/>
                          <a:ea typeface="Calibri" panose="020F0502020204030204" pitchFamily="34" charset="0"/>
                          <a:cs typeface="Calibri"/>
                        </a:rPr>
                        <a:t>Campaign Implementation </a:t>
                      </a:r>
                      <a:endParaRPr lang="en-US" sz="1400" b="1">
                        <a:latin typeface="Calibri"/>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Calibri"/>
                          <a:ea typeface="Calibri" panose="020F0502020204030204" pitchFamily="34" charset="0"/>
                          <a:cs typeface="Calibri"/>
                        </a:rPr>
                        <a:t>A </a:t>
                      </a:r>
                      <a:r>
                        <a:rPr lang="en-US" sz="1400" b="1">
                          <a:latin typeface="Calibri"/>
                          <a:ea typeface="Calibri" panose="020F0502020204030204" pitchFamily="34" charset="0"/>
                          <a:cs typeface="Calibri"/>
                          <a:hlinkClick r:id="rId5"/>
                        </a:rPr>
                        <a:t>study of participatory microplanning</a:t>
                      </a:r>
                      <a:r>
                        <a:rPr lang="en-US" sz="1400" b="1">
                          <a:latin typeface="Calibri"/>
                          <a:ea typeface="Calibri" panose="020F0502020204030204" pitchFamily="34" charset="0"/>
                          <a:cs typeface="Calibri"/>
                        </a:rPr>
                        <a:t> </a:t>
                      </a:r>
                      <a:r>
                        <a:rPr lang="en-US" sz="1400">
                          <a:latin typeface="Calibri"/>
                          <a:ea typeface="Calibri" panose="020F0502020204030204" pitchFamily="34" charset="0"/>
                          <a:cs typeface="Calibri"/>
                        </a:rPr>
                        <a:t>for disease campaigns with indigenous communities of the River Cubiyú.</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Calibri"/>
                          <a:ea typeface="Calibri" panose="020F0502020204030204" pitchFamily="34" charset="0"/>
                          <a:cs typeface="Calibri"/>
                        </a:rPr>
                        <a:t>Colombia</a:t>
                      </a:r>
                    </a:p>
                    <a:p>
                      <a:r>
                        <a:rPr lang="en-US" sz="1400" i="1">
                          <a:latin typeface="Calibri"/>
                          <a:ea typeface="Calibri" panose="020F0502020204030204" pitchFamily="34" charset="0"/>
                          <a:cs typeface="Calibri"/>
                        </a:rPr>
                        <a:t>Indigenous Communities of River Cubiyú, Vaupés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noProof="0">
                          <a:latin typeface="Calibri"/>
                          <a:ea typeface="Calibri" panose="020F0502020204030204" pitchFamily="34" charset="0"/>
                          <a:cs typeface="Calibri"/>
                        </a:rPr>
                        <a:t>Neglected Infectious Diseases</a:t>
                      </a:r>
                    </a:p>
                    <a:p>
                      <a:pPr algn="l"/>
                      <a:r>
                        <a:rPr lang="en-US" sz="1400" noProof="0">
                          <a:latin typeface="Calibri"/>
                          <a:ea typeface="Calibri" panose="020F0502020204030204" pitchFamily="34" charset="0"/>
                          <a:cs typeface="Calibri"/>
                        </a:rPr>
                        <a:t>Trachoma, Soil-Transmitted Helminthiasis(STH), Ectoparasitosis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ase">
                        <a:buFont typeface="Arial" panose="020B0604020202020204" pitchFamily="34" charset="0"/>
                        <a:buChar char="•"/>
                      </a:pPr>
                      <a:r>
                        <a:rPr lang="en-US" sz="1400" b="1" i="0" u="none" strike="noStrike" cap="none">
                          <a:solidFill>
                            <a:schemeClr val="dk1"/>
                          </a:solidFill>
                          <a:effectLst/>
                          <a:latin typeface="Calibri"/>
                          <a:ea typeface="Calibri" panose="020F0502020204030204" pitchFamily="34" charset="0"/>
                          <a:cs typeface="Calibri"/>
                          <a:sym typeface="Arial"/>
                        </a:rPr>
                        <a:t>Make campaign decisions in a participatory manner</a:t>
                      </a:r>
                      <a:r>
                        <a:rPr lang="en-US" sz="1400" b="0" i="0" u="none" strike="noStrike" cap="none">
                          <a:solidFill>
                            <a:schemeClr val="dk1"/>
                          </a:solidFill>
                          <a:effectLst/>
                          <a:latin typeface="Calibri"/>
                          <a:ea typeface="Calibri" panose="020F0502020204030204" pitchFamily="34" charset="0"/>
                          <a:cs typeface="Calibri"/>
                          <a:sym typeface="Arial"/>
                        </a:rPr>
                        <a:t>; obtain endorsement by municipal and departmental health entities and authorities within the indigenous communities.</a:t>
                      </a:r>
                    </a:p>
                    <a:p>
                      <a:pPr marL="171450" indent="-171450" algn="l" fontAlgn="base">
                        <a:buFont typeface="Arial" panose="020B0604020202020204" pitchFamily="34" charset="0"/>
                        <a:buChar char="•"/>
                      </a:pPr>
                      <a:r>
                        <a:rPr lang="en-US" sz="1400" b="0" i="0" u="none" strike="noStrike" cap="none">
                          <a:solidFill>
                            <a:schemeClr val="dk1"/>
                          </a:solidFill>
                          <a:effectLst/>
                          <a:latin typeface="Calibri"/>
                          <a:ea typeface="Calibri" panose="020F0502020204030204" pitchFamily="34" charset="0"/>
                          <a:cs typeface="Calibri"/>
                          <a:sym typeface="Arial"/>
                        </a:rPr>
                        <a:t>Use </a:t>
                      </a:r>
                      <a:r>
                        <a:rPr lang="en-US" sz="1400" b="1" i="0" u="none" strike="noStrike" cap="none">
                          <a:solidFill>
                            <a:schemeClr val="dk1"/>
                          </a:solidFill>
                          <a:effectLst/>
                          <a:latin typeface="Calibri"/>
                          <a:ea typeface="Calibri" panose="020F0502020204030204" pitchFamily="34" charset="0"/>
                          <a:cs typeface="Calibri"/>
                          <a:sym typeface="Arial"/>
                        </a:rPr>
                        <a:t>collaborative</a:t>
                      </a:r>
                      <a:r>
                        <a:rPr lang="en-US" sz="1400" b="0" i="0" u="none" strike="noStrike" cap="none">
                          <a:solidFill>
                            <a:schemeClr val="dk1"/>
                          </a:solidFill>
                          <a:effectLst/>
                          <a:latin typeface="Calibri"/>
                          <a:ea typeface="Calibri" panose="020F0502020204030204" pitchFamily="34" charset="0"/>
                          <a:cs typeface="Calibri"/>
                          <a:sym typeface="Arial"/>
                        </a:rPr>
                        <a:t> data systems (e.g., </a:t>
                      </a:r>
                      <a:r>
                        <a:rPr lang="en-US" sz="1400" b="1" i="0" u="none" strike="noStrike" cap="none">
                          <a:solidFill>
                            <a:schemeClr val="dk1"/>
                          </a:solidFill>
                          <a:effectLst/>
                          <a:latin typeface="Calibri"/>
                          <a:ea typeface="Calibri" panose="020F0502020204030204" pitchFamily="34" charset="0"/>
                          <a:cs typeface="Calibri"/>
                          <a:sym typeface="Arial"/>
                        </a:rPr>
                        <a:t>health information system) </a:t>
                      </a:r>
                      <a:r>
                        <a:rPr lang="en-US" sz="1400" b="0" i="0" u="none" strike="noStrike" cap="none">
                          <a:solidFill>
                            <a:schemeClr val="dk1"/>
                          </a:solidFill>
                          <a:effectLst/>
                          <a:latin typeface="Calibri"/>
                          <a:ea typeface="Calibri" panose="020F0502020204030204" pitchFamily="34" charset="0"/>
                          <a:cs typeface="Calibri"/>
                          <a:sym typeface="Arial"/>
                        </a:rPr>
                        <a:t>to improve real-time monitoring.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624334"/>
                  </a:ext>
                </a:extLst>
              </a:tr>
            </a:tbl>
          </a:graphicData>
        </a:graphic>
      </p:graphicFrame>
      <p:pic>
        <p:nvPicPr>
          <p:cNvPr id="7" name="Picture 6">
            <a:extLst>
              <a:ext uri="{FF2B5EF4-FFF2-40B4-BE49-F238E27FC236}">
                <a16:creationId xmlns:a16="http://schemas.microsoft.com/office/drawing/2014/main" id="{21E83504-EEB3-24F4-9A62-6A2E5A5BE13E}"/>
              </a:ext>
            </a:extLst>
          </p:cNvPr>
          <p:cNvPicPr>
            <a:picLocks noChangeAspect="1"/>
          </p:cNvPicPr>
          <p:nvPr/>
        </p:nvPicPr>
        <p:blipFill>
          <a:blip r:embed="rId6"/>
          <a:stretch>
            <a:fillRect/>
          </a:stretch>
        </p:blipFill>
        <p:spPr>
          <a:xfrm>
            <a:off x="5009123" y="1502152"/>
            <a:ext cx="451355" cy="440347"/>
          </a:xfrm>
          <a:prstGeom prst="rect">
            <a:avLst/>
          </a:prstGeom>
        </p:spPr>
      </p:pic>
      <p:pic>
        <p:nvPicPr>
          <p:cNvPr id="9" name="Picture 8">
            <a:extLst>
              <a:ext uri="{FF2B5EF4-FFF2-40B4-BE49-F238E27FC236}">
                <a16:creationId xmlns:a16="http://schemas.microsoft.com/office/drawing/2014/main" id="{57BB5BB9-90B3-BAC2-645B-FC2C340DF93D}"/>
              </a:ext>
            </a:extLst>
          </p:cNvPr>
          <p:cNvPicPr>
            <a:picLocks noChangeAspect="1"/>
          </p:cNvPicPr>
          <p:nvPr/>
        </p:nvPicPr>
        <p:blipFill>
          <a:blip r:embed="rId7"/>
          <a:stretch>
            <a:fillRect/>
          </a:stretch>
        </p:blipFill>
        <p:spPr>
          <a:xfrm>
            <a:off x="6482107" y="1502152"/>
            <a:ext cx="498834" cy="412080"/>
          </a:xfrm>
          <a:prstGeom prst="rect">
            <a:avLst/>
          </a:prstGeom>
        </p:spPr>
      </p:pic>
      <p:pic>
        <p:nvPicPr>
          <p:cNvPr id="11" name="Picture 10">
            <a:extLst>
              <a:ext uri="{FF2B5EF4-FFF2-40B4-BE49-F238E27FC236}">
                <a16:creationId xmlns:a16="http://schemas.microsoft.com/office/drawing/2014/main" id="{476A9F53-6854-C7B6-B5AA-683373F54B08}"/>
              </a:ext>
            </a:extLst>
          </p:cNvPr>
          <p:cNvPicPr>
            <a:picLocks noChangeAspect="1"/>
          </p:cNvPicPr>
          <p:nvPr/>
        </p:nvPicPr>
        <p:blipFill>
          <a:blip r:embed="rId8"/>
          <a:stretch>
            <a:fillRect/>
          </a:stretch>
        </p:blipFill>
        <p:spPr>
          <a:xfrm>
            <a:off x="9604507" y="1481999"/>
            <a:ext cx="492670" cy="480654"/>
          </a:xfrm>
          <a:prstGeom prst="rect">
            <a:avLst/>
          </a:prstGeom>
        </p:spPr>
      </p:pic>
      <p:pic>
        <p:nvPicPr>
          <p:cNvPr id="15" name="Graphic 14" descr="Document with solid fill">
            <a:extLst>
              <a:ext uri="{FF2B5EF4-FFF2-40B4-BE49-F238E27FC236}">
                <a16:creationId xmlns:a16="http://schemas.microsoft.com/office/drawing/2014/main" id="{B769E58E-CF44-37D5-270F-E76F881B44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8642" y="1505453"/>
            <a:ext cx="457200" cy="457200"/>
          </a:xfrm>
          <a:prstGeom prst="rect">
            <a:avLst/>
          </a:prstGeom>
        </p:spPr>
      </p:pic>
      <p:pic>
        <p:nvPicPr>
          <p:cNvPr id="17" name="Graphic 16" descr="Research with solid fill">
            <a:extLst>
              <a:ext uri="{FF2B5EF4-FFF2-40B4-BE49-F238E27FC236}">
                <a16:creationId xmlns:a16="http://schemas.microsoft.com/office/drawing/2014/main" id="{3218EA99-3FE9-01D7-71DF-6FFECDC2A9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9965" y="1536014"/>
            <a:ext cx="492670" cy="492670"/>
          </a:xfrm>
          <a:prstGeom prst="rect">
            <a:avLst/>
          </a:prstGeom>
        </p:spPr>
      </p:pic>
      <p:sp>
        <p:nvSpPr>
          <p:cNvPr id="4" name="TextBox 3">
            <a:extLst>
              <a:ext uri="{FF2B5EF4-FFF2-40B4-BE49-F238E27FC236}">
                <a16:creationId xmlns:a16="http://schemas.microsoft.com/office/drawing/2014/main" id="{9B22D3A3-767D-0190-9121-C6BAAC08828C}"/>
              </a:ext>
            </a:extLst>
          </p:cNvPr>
          <p:cNvSpPr txBox="1"/>
          <p:nvPr/>
        </p:nvSpPr>
        <p:spPr>
          <a:xfrm>
            <a:off x="219075" y="800368"/>
            <a:ext cx="11789659" cy="584775"/>
          </a:xfrm>
          <a:prstGeom prst="rect">
            <a:avLst/>
          </a:prstGeom>
          <a:noFill/>
        </p:spPr>
        <p:txBody>
          <a:bodyPr wrap="square">
            <a:spAutoFit/>
          </a:bodyPr>
          <a:lstStyle/>
          <a:p>
            <a:r>
              <a:rPr lang="en-US" sz="1600" i="1">
                <a:solidFill>
                  <a:schemeClr val="bg2"/>
                </a:solidFill>
                <a:latin typeface="Calibri"/>
                <a:cs typeface="Calibri"/>
              </a:rPr>
              <a:t>The following are 3 examples of HCE Coalition research studies that underpin the CAS and its recommendations. Additional </a:t>
            </a:r>
            <a:r>
              <a:rPr lang="en-US" sz="1600" i="1" u="none" strike="noStrike">
                <a:solidFill>
                  <a:srgbClr val="143151"/>
                </a:solidFill>
                <a:effectLst/>
                <a:latin typeface="Calibri" panose="020F0502020204030204" pitchFamily="34" charset="0"/>
              </a:rPr>
              <a:t>research on planning and implementation, integration, M&amp;E, and financing can be found on a dedicated repository on the </a:t>
            </a:r>
            <a:r>
              <a:rPr lang="en-US" sz="1600" i="1" u="sng" strike="noStrike">
                <a:solidFill>
                  <a:srgbClr val="0563C1"/>
                </a:solidFill>
                <a:effectLst/>
                <a:latin typeface="Calibri" panose="020F0502020204030204" pitchFamily="34" charset="0"/>
                <a:hlinkClick r:id="rId13"/>
              </a:rPr>
              <a:t>HCE Coalition website</a:t>
            </a:r>
            <a:endParaRPr lang="en-US" sz="1600" i="1">
              <a:solidFill>
                <a:schemeClr val="bg2"/>
              </a:solidFill>
              <a:latin typeface="Calibri"/>
              <a:cs typeface="Calibri"/>
            </a:endParaRPr>
          </a:p>
        </p:txBody>
      </p:sp>
    </p:spTree>
    <p:extLst>
      <p:ext uri="{BB962C8B-B14F-4D97-AF65-F5344CB8AC3E}">
        <p14:creationId xmlns:p14="http://schemas.microsoft.com/office/powerpoint/2010/main" val="280379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4F8521-AE2C-B4EE-CE23-52135D418154}"/>
              </a:ext>
            </a:extLst>
          </p:cNvPr>
          <p:cNvSpPr/>
          <p:nvPr/>
        </p:nvSpPr>
        <p:spPr>
          <a:xfrm>
            <a:off x="506674" y="5051612"/>
            <a:ext cx="11155737" cy="13447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7E5356-6C36-D129-5638-3D1F43EEC2B1}"/>
              </a:ext>
            </a:extLst>
          </p:cNvPr>
          <p:cNvSpPr/>
          <p:nvPr/>
        </p:nvSpPr>
        <p:spPr>
          <a:xfrm>
            <a:off x="506674" y="1057835"/>
            <a:ext cx="11155737" cy="19498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E5DBB-BD68-690B-1E22-BE27B5C55B20}"/>
              </a:ext>
            </a:extLst>
          </p:cNvPr>
          <p:cNvSpPr>
            <a:spLocks noGrp="1"/>
          </p:cNvSpPr>
          <p:nvPr>
            <p:ph type="title"/>
          </p:nvPr>
        </p:nvSpPr>
        <p:spPr>
          <a:xfrm>
            <a:off x="623887" y="126836"/>
            <a:ext cx="11105859" cy="763600"/>
          </a:xfrm>
        </p:spPr>
        <p:txBody>
          <a:bodyPr/>
          <a:lstStyle/>
          <a:p>
            <a:pPr>
              <a:spcBef>
                <a:spcPts val="600"/>
              </a:spcBef>
              <a:spcAft>
                <a:spcPts val="600"/>
              </a:spcAft>
            </a:pPr>
            <a:r>
              <a:rPr lang="en-US" sz="2900" b="1">
                <a:latin typeface="Arial"/>
                <a:cs typeface="Arial"/>
              </a:rPr>
              <a:t>HCE Reference Materials &amp; Resources </a:t>
            </a:r>
            <a:br>
              <a:rPr lang="en-US" sz="2900" b="1">
                <a:latin typeface="Arial"/>
                <a:cs typeface="Arial"/>
              </a:rPr>
            </a:br>
            <a:r>
              <a:rPr lang="en-US" sz="2000" b="1">
                <a:latin typeface="Arial"/>
                <a:cs typeface="Arial"/>
              </a:rPr>
              <a:t>Links to a subset of the HCE knowledge base</a:t>
            </a:r>
            <a:endParaRPr lang="en-US"/>
          </a:p>
        </p:txBody>
      </p:sp>
      <p:sp>
        <p:nvSpPr>
          <p:cNvPr id="3" name="Text Placeholder 2">
            <a:extLst>
              <a:ext uri="{FF2B5EF4-FFF2-40B4-BE49-F238E27FC236}">
                <a16:creationId xmlns:a16="http://schemas.microsoft.com/office/drawing/2014/main" id="{07C32BC0-5E5A-95C8-6FE3-8D7F8F8D97B9}"/>
              </a:ext>
            </a:extLst>
          </p:cNvPr>
          <p:cNvSpPr>
            <a:spLocks noGrp="1"/>
          </p:cNvSpPr>
          <p:nvPr>
            <p:ph type="body" idx="1"/>
          </p:nvPr>
        </p:nvSpPr>
        <p:spPr>
          <a:xfrm>
            <a:off x="415600" y="1042975"/>
            <a:ext cx="11360800" cy="5554266"/>
          </a:xfrm>
        </p:spPr>
        <p:txBody>
          <a:bodyPr/>
          <a:lstStyle/>
          <a:p>
            <a:pPr marL="608965" indent="-481965"/>
            <a:r>
              <a:rPr lang="en-US" sz="1800" b="1" u="sng">
                <a:solidFill>
                  <a:schemeClr val="bg2"/>
                </a:solidFill>
                <a:hlinkClick r:id="rId2">
                  <a:extLst>
                    <a:ext uri="{A12FA001-AC4F-418D-AE19-62706E023703}">
                      <ahyp:hlinkClr xmlns:ahyp="http://schemas.microsoft.com/office/drawing/2018/hyperlinkcolor" val="tx"/>
                    </a:ext>
                  </a:extLst>
                </a:hlinkClick>
              </a:rPr>
              <a:t>HCE-Produced </a:t>
            </a:r>
            <a:r>
              <a:rPr lang="en-US" sz="1800" b="1" u="sng">
                <a:solidFill>
                  <a:schemeClr val="bg2"/>
                </a:solidFill>
              </a:rPr>
              <a:t>Technical</a:t>
            </a:r>
            <a:r>
              <a:rPr lang="en-US" sz="1800" b="1" u="sng">
                <a:solidFill>
                  <a:schemeClr val="bg2"/>
                </a:solidFill>
                <a:hlinkClick r:id="rId2">
                  <a:extLst>
                    <a:ext uri="{A12FA001-AC4F-418D-AE19-62706E023703}">
                      <ahyp:hlinkClr xmlns:ahyp="http://schemas.microsoft.com/office/drawing/2018/hyperlinkcolor" val="tx"/>
                    </a:ext>
                  </a:extLst>
                </a:hlinkClick>
              </a:rPr>
              <a:t> Briefs &amp; Report</a:t>
            </a:r>
            <a:r>
              <a:rPr lang="en-US" sz="1800" b="1" u="sng">
                <a:solidFill>
                  <a:schemeClr val="bg2"/>
                </a:solidFill>
              </a:rPr>
              <a:t>s</a:t>
            </a:r>
            <a:r>
              <a:rPr lang="en-US" sz="1800">
                <a:solidFill>
                  <a:schemeClr val="bg2"/>
                </a:solidFill>
              </a:rPr>
              <a:t> </a:t>
            </a:r>
          </a:p>
          <a:p>
            <a:pPr marL="1218565" lvl="1" indent="-456565">
              <a:spcBef>
                <a:spcPts val="600"/>
              </a:spcBef>
              <a:spcAft>
                <a:spcPts val="600"/>
              </a:spcAft>
            </a:pPr>
            <a:r>
              <a:rPr lang="en-US" sz="1400">
                <a:solidFill>
                  <a:schemeClr val="bg2"/>
                </a:solidFill>
                <a:hlinkClick r:id="rId3">
                  <a:extLst>
                    <a:ext uri="{A12FA001-AC4F-418D-AE19-62706E023703}">
                      <ahyp:hlinkClr xmlns:ahyp="http://schemas.microsoft.com/office/drawing/2018/hyperlinkcolor" val="tx"/>
                    </a:ext>
                  </a:extLst>
                </a:hlinkClick>
              </a:rPr>
              <a:t>Considerations for Integrating Health Campaigns: A Synthesis of Findings from Implementation Research Studies in Immunization, Neglected Tropical Diseases, Malaria, and Vitamin A Supplementation</a:t>
            </a:r>
            <a:endParaRPr lang="en-US" sz="1100">
              <a:solidFill>
                <a:schemeClr val="bg2"/>
              </a:solidFill>
            </a:endParaRPr>
          </a:p>
          <a:p>
            <a:pPr marL="1218565" lvl="1" indent="-456565">
              <a:spcBef>
                <a:spcPts val="600"/>
              </a:spcBef>
              <a:spcAft>
                <a:spcPts val="600"/>
              </a:spcAft>
            </a:pPr>
            <a:r>
              <a:rPr lang="en-US" sz="1400">
                <a:solidFill>
                  <a:schemeClr val="bg2"/>
                </a:solidFill>
                <a:hlinkClick r:id="rId4">
                  <a:extLst>
                    <a:ext uri="{A12FA001-AC4F-418D-AE19-62706E023703}">
                      <ahyp:hlinkClr xmlns:ahyp="http://schemas.microsoft.com/office/drawing/2018/hyperlinkcolor" val="tx"/>
                    </a:ext>
                  </a:extLst>
                </a:hlinkClick>
              </a:rPr>
              <a:t>Synthesis Report: Considerations for Health Campaigns’ Transition to and Linkages with the Primary Health Care System</a:t>
            </a:r>
            <a:endParaRPr lang="en-US" sz="1400">
              <a:solidFill>
                <a:schemeClr val="bg2"/>
              </a:solidFill>
            </a:endParaRPr>
          </a:p>
          <a:p>
            <a:pPr marL="1218565" lvl="1" indent="-456565">
              <a:spcBef>
                <a:spcPts val="600"/>
              </a:spcBef>
              <a:spcAft>
                <a:spcPts val="600"/>
              </a:spcAft>
            </a:pPr>
            <a:r>
              <a:rPr lang="en-US" sz="1400">
                <a:solidFill>
                  <a:schemeClr val="bg2"/>
                </a:solidFill>
                <a:hlinkClick r:id="rId5">
                  <a:extLst>
                    <a:ext uri="{A12FA001-AC4F-418D-AE19-62706E023703}">
                      <ahyp:hlinkClr xmlns:ahyp="http://schemas.microsoft.com/office/drawing/2018/hyperlinkcolor" val="tx"/>
                    </a:ext>
                  </a:extLst>
                </a:hlinkClick>
              </a:rPr>
              <a:t>Coordination Mechanisms for Integrated Health Campaigns: A Descriptive Review</a:t>
            </a:r>
            <a:r>
              <a:rPr lang="en-US" sz="1400">
                <a:solidFill>
                  <a:schemeClr val="bg2"/>
                </a:solidFill>
              </a:rPr>
              <a:t> </a:t>
            </a:r>
          </a:p>
          <a:p>
            <a:pPr marL="1218565" lvl="1" indent="-456565">
              <a:spcBef>
                <a:spcPts val="600"/>
              </a:spcBef>
              <a:spcAft>
                <a:spcPts val="600"/>
              </a:spcAft>
            </a:pPr>
            <a:r>
              <a:rPr lang="en-US" sz="1400">
                <a:solidFill>
                  <a:schemeClr val="bg2"/>
                </a:solidFill>
                <a:hlinkClick r:id="rId6">
                  <a:extLst>
                    <a:ext uri="{A12FA001-AC4F-418D-AE19-62706E023703}">
                      <ahyp:hlinkClr xmlns:ahyp="http://schemas.microsoft.com/office/drawing/2018/hyperlinkcolor" val="tx"/>
                    </a:ext>
                  </a:extLst>
                </a:hlinkClick>
              </a:rPr>
              <a:t>Campaign financing analysis: opportunities for cross-campaign integration</a:t>
            </a:r>
            <a:r>
              <a:rPr lang="en-US" sz="1400">
                <a:solidFill>
                  <a:schemeClr val="bg2"/>
                </a:solidFill>
              </a:rPr>
              <a:t> </a:t>
            </a:r>
          </a:p>
          <a:p>
            <a:pPr marL="608965" indent="-481965"/>
            <a:r>
              <a:rPr lang="en-US" sz="1800" b="1" u="sng">
                <a:solidFill>
                  <a:schemeClr val="bg2"/>
                </a:solidFill>
                <a:hlinkClick r:id="rId7">
                  <a:extLst>
                    <a:ext uri="{A12FA001-AC4F-418D-AE19-62706E023703}">
                      <ahyp:hlinkClr xmlns:ahyp="http://schemas.microsoft.com/office/drawing/2018/hyperlinkcolor" val="tx"/>
                    </a:ext>
                  </a:extLst>
                </a:hlinkClick>
              </a:rPr>
              <a:t>Individual Implementation Research Projects</a:t>
            </a:r>
            <a:r>
              <a:rPr lang="en-US" sz="1800" b="1">
                <a:solidFill>
                  <a:schemeClr val="bg2"/>
                </a:solidFill>
              </a:rPr>
              <a:t> </a:t>
            </a:r>
            <a:r>
              <a:rPr lang="en-US" sz="1800" i="1">
                <a:solidFill>
                  <a:srgbClr val="000000"/>
                </a:solidFill>
              </a:rPr>
              <a:t>(from Nigeria, Vanuatu, Ghana, Rwanda, Mauritania and Sierra Leone, Ethiopia, Cameroon, Indonesia, Bangladesh, Guinea, Cote d'Ivoire, Colombia, and other global studies)</a:t>
            </a:r>
            <a:endParaRPr lang="en-US" sz="3600" i="1"/>
          </a:p>
          <a:p>
            <a:pPr marL="1218565" lvl="1" indent="-456565">
              <a:spcBef>
                <a:spcPts val="600"/>
              </a:spcBef>
              <a:spcAft>
                <a:spcPts val="600"/>
              </a:spcAft>
            </a:pPr>
            <a:r>
              <a:rPr lang="en-US" sz="1400">
                <a:solidFill>
                  <a:schemeClr val="bg2"/>
                </a:solidFill>
                <a:hlinkClick r:id="rId8">
                  <a:extLst>
                    <a:ext uri="{A12FA001-AC4F-418D-AE19-62706E023703}">
                      <ahyp:hlinkClr xmlns:ahyp="http://schemas.microsoft.com/office/drawing/2018/hyperlinkcolor" val="tx"/>
                    </a:ext>
                  </a:extLst>
                </a:hlinkClick>
              </a:rPr>
              <a:t>Achieving Equitable and Feasible Campaign Integration through SMC and Vitamin A Collaboration: Findings from Bauchi State Nigeria</a:t>
            </a:r>
            <a:endParaRPr lang="en-US" sz="1400">
              <a:solidFill>
                <a:schemeClr val="bg2"/>
              </a:solidFill>
            </a:endParaRPr>
          </a:p>
          <a:p>
            <a:pPr marL="1218565" lvl="1" indent="-456565">
              <a:spcBef>
                <a:spcPts val="600"/>
              </a:spcBef>
              <a:spcAft>
                <a:spcPts val="600"/>
              </a:spcAft>
            </a:pPr>
            <a:r>
              <a:rPr lang="en-US" sz="1400">
                <a:solidFill>
                  <a:schemeClr val="bg2"/>
                </a:solidFill>
                <a:hlinkClick r:id="rId9">
                  <a:extLst>
                    <a:ext uri="{A12FA001-AC4F-418D-AE19-62706E023703}">
                      <ahyp:hlinkClr xmlns:ahyp="http://schemas.microsoft.com/office/drawing/2018/hyperlinkcolor" val="tx"/>
                    </a:ext>
                  </a:extLst>
                </a:hlinkClick>
              </a:rPr>
              <a:t>Health Campaign Integration: A Scoping Review</a:t>
            </a:r>
            <a:r>
              <a:rPr lang="en-US" sz="1400">
                <a:solidFill>
                  <a:schemeClr val="bg2"/>
                </a:solidFill>
              </a:rPr>
              <a:t> (Sub-Saharan Africa)</a:t>
            </a:r>
          </a:p>
          <a:p>
            <a:pPr marL="1218565" lvl="1" indent="-456565">
              <a:spcBef>
                <a:spcPts val="600"/>
              </a:spcBef>
              <a:spcAft>
                <a:spcPts val="600"/>
              </a:spcAft>
            </a:pPr>
            <a:r>
              <a:rPr lang="en-US" sz="1400">
                <a:solidFill>
                  <a:schemeClr val="bg2"/>
                </a:solidFill>
                <a:hlinkClick r:id="rId10">
                  <a:extLst>
                    <a:ext uri="{A12FA001-AC4F-418D-AE19-62706E023703}">
                      <ahyp:hlinkClr xmlns:ahyp="http://schemas.microsoft.com/office/drawing/2018/hyperlinkcolor" val="tx"/>
                    </a:ext>
                  </a:extLst>
                </a:hlinkClick>
              </a:rPr>
              <a:t>Beyond Coverage: Measuring Vitamin A Supplementation Program Effectiveness in Mauritania and Sierra Leone</a:t>
            </a:r>
            <a:endParaRPr lang="en-US" sz="1400">
              <a:solidFill>
                <a:schemeClr val="bg2"/>
              </a:solidFill>
            </a:endParaRPr>
          </a:p>
          <a:p>
            <a:pPr marL="1218565" lvl="1" indent="-456565">
              <a:spcBef>
                <a:spcPts val="600"/>
              </a:spcBef>
              <a:spcAft>
                <a:spcPts val="600"/>
              </a:spcAft>
            </a:pPr>
            <a:r>
              <a:rPr lang="en-US" sz="1400">
                <a:solidFill>
                  <a:schemeClr val="bg2"/>
                </a:solidFill>
                <a:hlinkClick r:id="rId11">
                  <a:extLst>
                    <a:ext uri="{A12FA001-AC4F-418D-AE19-62706E023703}">
                      <ahyp:hlinkClr xmlns:ahyp="http://schemas.microsoft.com/office/drawing/2018/hyperlinkcolor" val="tx"/>
                    </a:ext>
                  </a:extLst>
                </a:hlinkClick>
              </a:rPr>
              <a:t>Country Campaign Manager Perspectives on Health Campaign Integration: A Snapshot in 2022</a:t>
            </a:r>
            <a:r>
              <a:rPr lang="en-US" sz="1400">
                <a:solidFill>
                  <a:schemeClr val="bg2"/>
                </a:solidFill>
              </a:rPr>
              <a:t> (Africa, Americas, Europe, Southeast Asia)</a:t>
            </a:r>
          </a:p>
          <a:p>
            <a:pPr marL="608965" indent="-481965"/>
            <a:r>
              <a:rPr lang="en-US" sz="1800" b="1">
                <a:solidFill>
                  <a:schemeClr val="bg2"/>
                </a:solidFill>
                <a:hlinkClick r:id="rId12">
                  <a:extLst>
                    <a:ext uri="{A12FA001-AC4F-418D-AE19-62706E023703}">
                      <ahyp:hlinkClr xmlns:ahyp="http://schemas.microsoft.com/office/drawing/2018/hyperlinkcolor" val="tx"/>
                    </a:ext>
                  </a:extLst>
                </a:hlinkClick>
              </a:rPr>
              <a:t>Case Studies on Collaborative Planning</a:t>
            </a:r>
            <a:r>
              <a:rPr lang="en-US" sz="1800" b="1">
                <a:solidFill>
                  <a:schemeClr val="bg2"/>
                </a:solidFill>
              </a:rPr>
              <a:t> </a:t>
            </a:r>
            <a:r>
              <a:rPr lang="en-US" sz="1800" i="1">
                <a:solidFill>
                  <a:srgbClr val="000000"/>
                </a:solidFill>
              </a:rPr>
              <a:t>(from Guinea, India, Nigeria, Nepal, India, Nigeria, Colombia, and Ghana)</a:t>
            </a:r>
            <a:endParaRPr lang="en-US" sz="3600">
              <a:solidFill>
                <a:srgbClr val="23416B"/>
              </a:solidFill>
            </a:endParaRPr>
          </a:p>
          <a:p>
            <a:pPr marL="608965" indent="-481965"/>
            <a:r>
              <a:rPr lang="en-US" sz="1800" b="1" u="sng">
                <a:solidFill>
                  <a:schemeClr val="bg2"/>
                </a:solidFill>
                <a:hlinkClick r:id="rId13">
                  <a:extLst>
                    <a:ext uri="{A12FA001-AC4F-418D-AE19-62706E023703}">
                      <ahyp:hlinkClr xmlns:ahyp="http://schemas.microsoft.com/office/drawing/2018/hyperlinkcolor" val="tx"/>
                    </a:ext>
                  </a:extLst>
                </a:hlinkClick>
              </a:rPr>
              <a:t>HCE Publicati</a:t>
            </a:r>
            <a:r>
              <a:rPr lang="en-US" sz="1800" b="1" u="sng" err="1">
                <a:solidFill>
                  <a:schemeClr val="bg2"/>
                </a:solidFill>
              </a:rPr>
              <a:t>ons</a:t>
            </a:r>
            <a:endParaRPr lang="en-US" sz="3600" err="1">
              <a:solidFill>
                <a:schemeClr val="bg2"/>
              </a:solidFill>
            </a:endParaRPr>
          </a:p>
          <a:p>
            <a:pPr marL="1218565" lvl="1" indent="-456565">
              <a:lnSpc>
                <a:spcPct val="100000"/>
              </a:lnSpc>
              <a:spcBef>
                <a:spcPts val="0"/>
              </a:spcBef>
            </a:pPr>
            <a:r>
              <a:rPr lang="en-US" sz="1400">
                <a:solidFill>
                  <a:schemeClr val="bg2"/>
                </a:solidFill>
                <a:hlinkClick r:id="rId14">
                  <a:extLst>
                    <a:ext uri="{A12FA001-AC4F-418D-AE19-62706E023703}">
                      <ahyp:hlinkClr xmlns:ahyp="http://schemas.microsoft.com/office/drawing/2018/hyperlinkcolor" val="tx"/>
                    </a:ext>
                  </a:extLst>
                </a:hlinkClick>
              </a:rPr>
              <a:t>Rethinking public health campaigns in the COVID-19 era: a call to improve effectiveness, equity and impact</a:t>
            </a:r>
            <a:endParaRPr lang="en-US" sz="1400">
              <a:solidFill>
                <a:schemeClr val="bg2"/>
              </a:solidFill>
            </a:endParaRPr>
          </a:p>
          <a:p>
            <a:pPr marL="1218565" lvl="1" indent="-456565">
              <a:lnSpc>
                <a:spcPct val="100000"/>
              </a:lnSpc>
              <a:spcBef>
                <a:spcPts val="0"/>
              </a:spcBef>
            </a:pPr>
            <a:r>
              <a:rPr lang="en-US" sz="1400">
                <a:solidFill>
                  <a:schemeClr val="bg2"/>
                </a:solidFill>
                <a:hlinkClick r:id="rId15">
                  <a:extLst>
                    <a:ext uri="{A12FA001-AC4F-418D-AE19-62706E023703}">
                      <ahyp:hlinkClr xmlns:ahyp="http://schemas.microsoft.com/office/drawing/2018/hyperlinkcolor" val="tx"/>
                    </a:ext>
                  </a:extLst>
                </a:hlinkClick>
              </a:rPr>
              <a:t>Promising practices for the collaborative planning of integrated health campaigns from a synthesis of case studies</a:t>
            </a:r>
            <a:br>
              <a:rPr lang="en-US" sz="3200"/>
            </a:br>
            <a:endParaRPr lang="en-US" sz="3200"/>
          </a:p>
        </p:txBody>
      </p:sp>
      <p:sp>
        <p:nvSpPr>
          <p:cNvPr id="4" name="Slide Number Placeholder 3">
            <a:extLst>
              <a:ext uri="{FF2B5EF4-FFF2-40B4-BE49-F238E27FC236}">
                <a16:creationId xmlns:a16="http://schemas.microsoft.com/office/drawing/2014/main" id="{0C0FE480-6FF4-9F22-3C0E-10F36B9E7B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lang="en"/>
          </a:p>
        </p:txBody>
      </p:sp>
    </p:spTree>
    <p:extLst>
      <p:ext uri="{BB962C8B-B14F-4D97-AF65-F5344CB8AC3E}">
        <p14:creationId xmlns:p14="http://schemas.microsoft.com/office/powerpoint/2010/main" val="141479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p:nvPr/>
        </p:nvSpPr>
        <p:spPr>
          <a:xfrm>
            <a:off x="2085540" y="1527705"/>
            <a:ext cx="8816625" cy="369302"/>
          </a:xfrm>
          <a:prstGeom prst="rect">
            <a:avLst/>
          </a:prstGeom>
          <a:noFill/>
          <a:ln>
            <a:noFill/>
          </a:ln>
        </p:spPr>
        <p:txBody>
          <a:bodyPr spcFirstLastPara="1" wrap="square" lIns="91425" tIns="91425" rIns="91425" bIns="91425" anchor="t" anchorCtr="0">
            <a:spAutoFit/>
          </a:bodyPr>
          <a:lstStyle/>
          <a:p>
            <a:pPr marL="1028700" lvl="1" indent="-171450" defTabSz="685800">
              <a:buClr>
                <a:srgbClr val="000000"/>
              </a:buClr>
              <a:buSzPts val="1600"/>
            </a:pPr>
            <a:endParaRPr lang="en-US" sz="1200" kern="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Title 2">
            <a:extLst>
              <a:ext uri="{FF2B5EF4-FFF2-40B4-BE49-F238E27FC236}">
                <a16:creationId xmlns:a16="http://schemas.microsoft.com/office/drawing/2014/main" id="{1C045F65-7F2B-C8D8-F463-6CFB47AACA10}"/>
              </a:ext>
            </a:extLst>
          </p:cNvPr>
          <p:cNvSpPr>
            <a:spLocks noGrp="1"/>
          </p:cNvSpPr>
          <p:nvPr>
            <p:ph type="title"/>
          </p:nvPr>
        </p:nvSpPr>
        <p:spPr>
          <a:xfrm>
            <a:off x="591312" y="252004"/>
            <a:ext cx="11520557" cy="584775"/>
          </a:xfrm>
        </p:spPr>
        <p:txBody>
          <a:bodyPr/>
          <a:lstStyle/>
          <a:p>
            <a:r>
              <a:rPr lang="en-US" sz="2900" b="1">
                <a:solidFill>
                  <a:schemeClr val="bg2"/>
                </a:solidFill>
                <a:latin typeface="+mj-lt"/>
              </a:rPr>
              <a:t>A f</a:t>
            </a:r>
            <a:r>
              <a:rPr lang="en-US" sz="2900">
                <a:solidFill>
                  <a:schemeClr val="bg2"/>
                </a:solidFill>
                <a:latin typeface="+mj-lt"/>
              </a:rPr>
              <a:t>ragmented campaign ecosystem that requires change</a:t>
            </a:r>
            <a:endParaRPr lang="en-US" sz="2900" b="1">
              <a:solidFill>
                <a:schemeClr val="bg2"/>
              </a:solidFill>
              <a:latin typeface="+mj-lt"/>
            </a:endParaRPr>
          </a:p>
        </p:txBody>
      </p:sp>
      <p:pic>
        <p:nvPicPr>
          <p:cNvPr id="5" name="Picture 4">
            <a:extLst>
              <a:ext uri="{FF2B5EF4-FFF2-40B4-BE49-F238E27FC236}">
                <a16:creationId xmlns:a16="http://schemas.microsoft.com/office/drawing/2014/main" id="{35886914-D1B2-687F-7816-B64B3F51C571}"/>
              </a:ext>
            </a:extLst>
          </p:cNvPr>
          <p:cNvPicPr>
            <a:picLocks noChangeAspect="1"/>
          </p:cNvPicPr>
          <p:nvPr/>
        </p:nvPicPr>
        <p:blipFill rotWithShape="1">
          <a:blip r:embed="rId3"/>
          <a:srcRect t="14953"/>
          <a:stretch/>
        </p:blipFill>
        <p:spPr>
          <a:xfrm>
            <a:off x="1734431" y="2013551"/>
            <a:ext cx="8723137" cy="2104557"/>
          </a:xfrm>
          <a:prstGeom prst="rect">
            <a:avLst/>
          </a:prstGeom>
        </p:spPr>
      </p:pic>
      <p:sp>
        <p:nvSpPr>
          <p:cNvPr id="7" name="TextBox 6">
            <a:extLst>
              <a:ext uri="{FF2B5EF4-FFF2-40B4-BE49-F238E27FC236}">
                <a16:creationId xmlns:a16="http://schemas.microsoft.com/office/drawing/2014/main" id="{253C15E6-89BD-270A-8550-4F6E1EE12397}"/>
              </a:ext>
            </a:extLst>
          </p:cNvPr>
          <p:cNvSpPr txBox="1"/>
          <p:nvPr/>
        </p:nvSpPr>
        <p:spPr>
          <a:xfrm>
            <a:off x="1603267" y="1294504"/>
            <a:ext cx="9890394" cy="646331"/>
          </a:xfrm>
          <a:prstGeom prst="rect">
            <a:avLst/>
          </a:prstGeom>
          <a:noFill/>
        </p:spPr>
        <p:txBody>
          <a:bodyPr wrap="square">
            <a:spAutoFit/>
          </a:bodyPr>
          <a:lstStyle/>
          <a:p>
            <a:r>
              <a:rPr lang="en-US" sz="1800" i="0" u="none" strike="noStrike" baseline="0">
                <a:solidFill>
                  <a:schemeClr val="bg2"/>
                </a:solidFill>
                <a:latin typeface="Calibri"/>
                <a:ea typeface="Calibri"/>
                <a:cs typeface="Calibri"/>
              </a:rPr>
              <a:t>Over the last 25 years, </a:t>
            </a:r>
            <a:r>
              <a:rPr lang="en-US" sz="1800">
                <a:solidFill>
                  <a:schemeClr val="bg2"/>
                </a:solidFill>
                <a:latin typeface="Calibri"/>
                <a:ea typeface="Calibri"/>
                <a:cs typeface="Calibri"/>
              </a:rPr>
              <a:t>t</a:t>
            </a:r>
            <a:r>
              <a:rPr lang="en-US" sz="1800" i="0" u="none" strike="noStrike" baseline="0">
                <a:solidFill>
                  <a:schemeClr val="bg2"/>
                </a:solidFill>
                <a:latin typeface="Calibri"/>
                <a:ea typeface="Calibri"/>
                <a:cs typeface="Calibri"/>
              </a:rPr>
              <a:t>here has been a growth of disease-specific financing, which has driven a </a:t>
            </a:r>
            <a:r>
              <a:rPr lang="en-US" sz="1800" b="1" i="0" u="none" strike="noStrike" baseline="0">
                <a:solidFill>
                  <a:schemeClr val="bg2"/>
                </a:solidFill>
                <a:latin typeface="Calibri"/>
                <a:ea typeface="Calibri"/>
                <a:cs typeface="Calibri"/>
              </a:rPr>
              <a:t>proliferation of health campaigns </a:t>
            </a:r>
            <a:r>
              <a:rPr lang="en-US" sz="1800" i="0" u="none" strike="noStrike" baseline="0">
                <a:solidFill>
                  <a:schemeClr val="bg2"/>
                </a:solidFill>
                <a:latin typeface="Calibri"/>
                <a:ea typeface="Calibri"/>
                <a:cs typeface="Calibri"/>
              </a:rPr>
              <a:t>targeting diseases, with </a:t>
            </a:r>
            <a:r>
              <a:rPr lang="en-US" sz="1800" b="1" i="0" u="none" strike="noStrike" baseline="0">
                <a:solidFill>
                  <a:schemeClr val="bg2"/>
                </a:solidFill>
                <a:latin typeface="Calibri"/>
                <a:ea typeface="Calibri"/>
                <a:cs typeface="Calibri"/>
              </a:rPr>
              <a:t>little coordination </a:t>
            </a:r>
            <a:r>
              <a:rPr lang="en-US" sz="1800" i="0" u="none" strike="noStrike" baseline="0">
                <a:solidFill>
                  <a:schemeClr val="bg2"/>
                </a:solidFill>
                <a:latin typeface="Calibri"/>
                <a:ea typeface="Calibri"/>
                <a:cs typeface="Calibri"/>
              </a:rPr>
              <a:t>between programs.</a:t>
            </a:r>
            <a:r>
              <a:rPr lang="en-US" sz="1800">
                <a:solidFill>
                  <a:schemeClr val="bg2"/>
                </a:solidFill>
                <a:latin typeface="Calibri"/>
                <a:ea typeface="Calibri"/>
                <a:cs typeface="Calibri"/>
              </a:rPr>
              <a:t> </a:t>
            </a:r>
            <a:endParaRPr lang="en-US" sz="1800" i="0" u="none" strike="noStrike" baseline="0">
              <a:solidFill>
                <a:schemeClr val="bg2"/>
              </a:solidFill>
              <a:latin typeface="Calibri"/>
              <a:ea typeface="Calibri" panose="020F0502020204030204" pitchFamily="34" charset="0"/>
              <a:cs typeface="Calibri"/>
            </a:endParaRPr>
          </a:p>
        </p:txBody>
      </p:sp>
      <p:sp>
        <p:nvSpPr>
          <p:cNvPr id="18" name="Oval 17">
            <a:extLst>
              <a:ext uri="{FF2B5EF4-FFF2-40B4-BE49-F238E27FC236}">
                <a16:creationId xmlns:a16="http://schemas.microsoft.com/office/drawing/2014/main" id="{E4B830C5-12F1-B0F0-47BE-6F0E6ABD92A0}"/>
              </a:ext>
            </a:extLst>
          </p:cNvPr>
          <p:cNvSpPr/>
          <p:nvPr/>
        </p:nvSpPr>
        <p:spPr>
          <a:xfrm>
            <a:off x="1038153" y="1311868"/>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Calibri" panose="020F0502020204030204" pitchFamily="34" charset="0"/>
                <a:ea typeface="Calibri" panose="020F0502020204030204" pitchFamily="34" charset="0"/>
                <a:cs typeface="Calibri" panose="020F0502020204030204" pitchFamily="34" charset="0"/>
              </a:rPr>
              <a:t>1</a:t>
            </a:r>
          </a:p>
        </p:txBody>
      </p:sp>
      <p:sp>
        <p:nvSpPr>
          <p:cNvPr id="10" name="TextBox 9">
            <a:extLst>
              <a:ext uri="{FF2B5EF4-FFF2-40B4-BE49-F238E27FC236}">
                <a16:creationId xmlns:a16="http://schemas.microsoft.com/office/drawing/2014/main" id="{ED4AEB76-F25A-8C38-469D-75019F0CB90D}"/>
              </a:ext>
            </a:extLst>
          </p:cNvPr>
          <p:cNvSpPr txBox="1"/>
          <p:nvPr/>
        </p:nvSpPr>
        <p:spPr>
          <a:xfrm>
            <a:off x="1603267" y="4376915"/>
            <a:ext cx="9144000" cy="646331"/>
          </a:xfrm>
          <a:prstGeom prst="rect">
            <a:avLst/>
          </a:prstGeom>
          <a:noFill/>
        </p:spPr>
        <p:txBody>
          <a:bodyPr wrap="square">
            <a:spAutoFit/>
          </a:bodyPr>
          <a:lstStyle/>
          <a:p>
            <a:r>
              <a:rPr lang="en-US" sz="1800" i="0" u="none" strike="noStrike" baseline="0">
                <a:solidFill>
                  <a:schemeClr val="bg2"/>
                </a:solidFill>
                <a:latin typeface="Calibri"/>
                <a:ea typeface="Calibri"/>
                <a:cs typeface="Calibri"/>
              </a:rPr>
              <a:t>Global health </a:t>
            </a:r>
            <a:r>
              <a:rPr lang="en-US" sz="1800" b="1" i="0" u="none" strike="noStrike" baseline="0">
                <a:solidFill>
                  <a:schemeClr val="bg2"/>
                </a:solidFill>
                <a:latin typeface="Calibri"/>
                <a:ea typeface="Calibri"/>
                <a:cs typeface="Calibri"/>
              </a:rPr>
              <a:t>campaigns play a strategic role within the conte</a:t>
            </a:r>
            <a:r>
              <a:rPr lang="en-US" sz="1800" i="0" u="none" strike="noStrike" baseline="0">
                <a:solidFill>
                  <a:schemeClr val="bg2"/>
                </a:solidFill>
                <a:latin typeface="Calibri"/>
                <a:ea typeface="Calibri"/>
                <a:cs typeface="Calibri"/>
              </a:rPr>
              <a:t>x</a:t>
            </a:r>
            <a:r>
              <a:rPr lang="en-US" sz="1800" b="1" i="0" u="none" strike="noStrike" baseline="0">
                <a:solidFill>
                  <a:schemeClr val="bg2"/>
                </a:solidFill>
                <a:latin typeface="Calibri"/>
                <a:ea typeface="Calibri"/>
                <a:cs typeface="Calibri"/>
              </a:rPr>
              <a:t>t of a broader health system (e.g., PHC),</a:t>
            </a:r>
            <a:r>
              <a:rPr lang="en-US" sz="1800" i="0" u="none" strike="noStrike" baseline="0">
                <a:solidFill>
                  <a:schemeClr val="bg2"/>
                </a:solidFill>
                <a:latin typeface="Calibri"/>
                <a:ea typeface="Calibri"/>
                <a:cs typeface="Calibri"/>
              </a:rPr>
              <a:t> and one does not always need to be at the cost of the other.</a:t>
            </a:r>
            <a:endParaRPr lang="en-US" sz="1800">
              <a:solidFill>
                <a:schemeClr val="bg2"/>
              </a:solidFill>
            </a:endParaRPr>
          </a:p>
        </p:txBody>
      </p:sp>
      <p:sp>
        <p:nvSpPr>
          <p:cNvPr id="19" name="Oval 18">
            <a:extLst>
              <a:ext uri="{FF2B5EF4-FFF2-40B4-BE49-F238E27FC236}">
                <a16:creationId xmlns:a16="http://schemas.microsoft.com/office/drawing/2014/main" id="{9562001B-87B7-16BB-C2AB-4448D3D014B6}"/>
              </a:ext>
            </a:extLst>
          </p:cNvPr>
          <p:cNvSpPr/>
          <p:nvPr/>
        </p:nvSpPr>
        <p:spPr>
          <a:xfrm>
            <a:off x="1038153" y="4411908"/>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Calibri" panose="020F0502020204030204" pitchFamily="34" charset="0"/>
                <a:ea typeface="Calibri" panose="020F0502020204030204" pitchFamily="34" charset="0"/>
                <a:cs typeface="Calibri" panose="020F0502020204030204" pitchFamily="34" charset="0"/>
              </a:rPr>
              <a:t>2</a:t>
            </a:r>
          </a:p>
        </p:txBody>
      </p:sp>
      <p:sp>
        <p:nvSpPr>
          <p:cNvPr id="16" name="TextBox 15">
            <a:extLst>
              <a:ext uri="{FF2B5EF4-FFF2-40B4-BE49-F238E27FC236}">
                <a16:creationId xmlns:a16="http://schemas.microsoft.com/office/drawing/2014/main" id="{8FF4511D-0DA9-438C-E50A-8EE964CE0848}"/>
              </a:ext>
            </a:extLst>
          </p:cNvPr>
          <p:cNvSpPr txBox="1"/>
          <p:nvPr/>
        </p:nvSpPr>
        <p:spPr>
          <a:xfrm>
            <a:off x="1603267" y="5328353"/>
            <a:ext cx="9144000" cy="923330"/>
          </a:xfrm>
          <a:prstGeom prst="rect">
            <a:avLst/>
          </a:prstGeom>
          <a:noFill/>
        </p:spPr>
        <p:txBody>
          <a:bodyPr wrap="square" lIns="91440" tIns="45720" rIns="91440" bIns="45720" anchor="t">
            <a:spAutoFit/>
          </a:bodyPr>
          <a:lstStyle/>
          <a:p>
            <a:r>
              <a:rPr lang="en-US" sz="1800" b="1">
                <a:solidFill>
                  <a:schemeClr val="bg2"/>
                </a:solidFill>
                <a:latin typeface="Calibri"/>
                <a:ea typeface="Calibri"/>
                <a:cs typeface="Calibri"/>
              </a:rPr>
              <a:t>The long-term aim is to reduce reliance on campaigns by strengthening health systems, but campaigns will continue in the near-term</a:t>
            </a:r>
            <a:r>
              <a:rPr lang="en-US" sz="1800">
                <a:solidFill>
                  <a:schemeClr val="bg2"/>
                </a:solidFill>
                <a:latin typeface="Calibri"/>
                <a:ea typeface="Calibri"/>
                <a:cs typeface="Calibri"/>
              </a:rPr>
              <a:t> to respond to outbreaks, and support disease elimination and SDG health goals. </a:t>
            </a:r>
            <a:endParaRPr lang="en-US" sz="1800">
              <a:solidFill>
                <a:schemeClr val="bg2"/>
              </a:solidFill>
              <a:latin typeface="Calibri"/>
              <a:ea typeface="Calibri"/>
              <a:cs typeface="Calibri" panose="020F0502020204030204" pitchFamily="34" charset="0"/>
            </a:endParaRPr>
          </a:p>
        </p:txBody>
      </p:sp>
      <p:sp>
        <p:nvSpPr>
          <p:cNvPr id="20" name="Oval 19">
            <a:extLst>
              <a:ext uri="{FF2B5EF4-FFF2-40B4-BE49-F238E27FC236}">
                <a16:creationId xmlns:a16="http://schemas.microsoft.com/office/drawing/2014/main" id="{15DB5CED-CA66-343C-06D2-6537CB3C5B8B}"/>
              </a:ext>
            </a:extLst>
          </p:cNvPr>
          <p:cNvSpPr/>
          <p:nvPr/>
        </p:nvSpPr>
        <p:spPr>
          <a:xfrm>
            <a:off x="1036051" y="5432527"/>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Calibri" panose="020F0502020204030204" pitchFamily="34" charset="0"/>
                <a:ea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63144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184A6-A6C8-7F12-8DE4-AA11407088FE}"/>
              </a:ext>
            </a:extLst>
          </p:cNvPr>
          <p:cNvSpPr/>
          <p:nvPr/>
        </p:nvSpPr>
        <p:spPr>
          <a:xfrm>
            <a:off x="550015" y="1609515"/>
            <a:ext cx="2179435" cy="16811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38">
            <a:extLst>
              <a:ext uri="{FF2B5EF4-FFF2-40B4-BE49-F238E27FC236}">
                <a16:creationId xmlns:a16="http://schemas.microsoft.com/office/drawing/2014/main" id="{B109E5DF-6049-1D11-2F0D-A36EBF9E9CCC}"/>
              </a:ext>
            </a:extLst>
          </p:cNvPr>
          <p:cNvSpPr/>
          <p:nvPr/>
        </p:nvSpPr>
        <p:spPr>
          <a:xfrm>
            <a:off x="632779" y="1609517"/>
            <a:ext cx="1994676" cy="1681125"/>
          </a:xfrm>
          <a:prstGeom prst="flowChartAlternateProcess">
            <a:avLst/>
          </a:prstGeom>
          <a:solidFill>
            <a:schemeClr val="tx1"/>
          </a:solidFill>
        </p:spPr>
        <p:txBody>
          <a:bodyPr wrap="square" lIns="144000" tIns="0" rIns="14400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Vision</a:t>
            </a:r>
            <a:endParaRPr kumimoji="0" lang="en-GB" sz="1600" b="1"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Google Shape;126;p14">
            <a:extLst>
              <a:ext uri="{FF2B5EF4-FFF2-40B4-BE49-F238E27FC236}">
                <a16:creationId xmlns:a16="http://schemas.microsoft.com/office/drawing/2014/main" id="{145FB4C8-E7A4-8BEE-32CA-7B23E72FE06E}"/>
              </a:ext>
            </a:extLst>
          </p:cNvPr>
          <p:cNvSpPr txBox="1">
            <a:spLocks noGrp="1"/>
          </p:cNvSpPr>
          <p:nvPr>
            <p:ph type="title"/>
          </p:nvPr>
        </p:nvSpPr>
        <p:spPr>
          <a:xfrm>
            <a:off x="655957" y="81640"/>
            <a:ext cx="11470525" cy="862195"/>
          </a:xfrm>
          <a:prstGeom prst="rect">
            <a:avLst/>
          </a:prstGeom>
          <a:noFill/>
          <a:ln>
            <a:noFill/>
          </a:ln>
        </p:spPr>
        <p:txBody>
          <a:bodyPr spcFirstLastPara="1" wrap="square" lIns="0" tIns="0" rIns="0" bIns="0" anchor="ctr" anchorCtr="0">
            <a:normAutofit/>
          </a:bodyPr>
          <a:lstStyle/>
          <a:p>
            <a:pPr lvl="0">
              <a:lnSpc>
                <a:spcPct val="86000"/>
              </a:lnSpc>
              <a:buSzPts val="3200"/>
            </a:pPr>
            <a:r>
              <a:rPr lang="en-US" sz="2900">
                <a:solidFill>
                  <a:schemeClr val="bg2"/>
                </a:solidFill>
                <a:latin typeface="+mj-lt"/>
              </a:rPr>
              <a:t>An opportunity for change, the HCE Coalition’s vision &amp; strategy</a:t>
            </a:r>
            <a:endParaRPr lang="en-US" sz="2900" b="1">
              <a:solidFill>
                <a:schemeClr val="bg2"/>
              </a:solidFill>
              <a:latin typeface="+mj-lt"/>
            </a:endParaRPr>
          </a:p>
        </p:txBody>
      </p:sp>
      <p:sp>
        <p:nvSpPr>
          <p:cNvPr id="30" name="Rectangle 29">
            <a:extLst>
              <a:ext uri="{FF2B5EF4-FFF2-40B4-BE49-F238E27FC236}">
                <a16:creationId xmlns:a16="http://schemas.microsoft.com/office/drawing/2014/main" id="{4DA0BDDE-CFD3-839F-E070-E1A0BED54ECE}"/>
              </a:ext>
            </a:extLst>
          </p:cNvPr>
          <p:cNvSpPr/>
          <p:nvPr/>
        </p:nvSpPr>
        <p:spPr>
          <a:xfrm>
            <a:off x="909636" y="1767164"/>
            <a:ext cx="696389" cy="369093"/>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880177-84D1-F971-DFD3-922CFB98EFFD}"/>
              </a:ext>
            </a:extLst>
          </p:cNvPr>
          <p:cNvSpPr/>
          <p:nvPr/>
        </p:nvSpPr>
        <p:spPr>
          <a:xfrm>
            <a:off x="1000123" y="1693878"/>
            <a:ext cx="696389" cy="25783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10863C0-0663-35C4-60EA-85050288E046}"/>
              </a:ext>
            </a:extLst>
          </p:cNvPr>
          <p:cNvSpPr/>
          <p:nvPr/>
        </p:nvSpPr>
        <p:spPr>
          <a:xfrm>
            <a:off x="1007266" y="1613087"/>
            <a:ext cx="696389" cy="25783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C8714B-3D0C-4876-DA3A-E6882D0A399D}"/>
              </a:ext>
            </a:extLst>
          </p:cNvPr>
          <p:cNvSpPr/>
          <p:nvPr/>
        </p:nvSpPr>
        <p:spPr>
          <a:xfrm>
            <a:off x="3095100" y="1609514"/>
            <a:ext cx="8464122" cy="1681125"/>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bg2"/>
                </a:solidFill>
                <a:latin typeface="Calibri"/>
                <a:ea typeface="Calibri" panose="020F0502020204030204" pitchFamily="34" charset="0"/>
                <a:cs typeface="Calibri"/>
              </a:rPr>
              <a:t>Country-led health systems use a </a:t>
            </a:r>
            <a:r>
              <a:rPr lang="en-US" sz="2000" b="1">
                <a:solidFill>
                  <a:schemeClr val="bg2"/>
                </a:solidFill>
                <a:latin typeface="Calibri"/>
                <a:ea typeface="Calibri" panose="020F0502020204030204" pitchFamily="34" charset="0"/>
                <a:cs typeface="Calibri"/>
              </a:rPr>
              <a:t>strategic balance of targeted health campaigns </a:t>
            </a:r>
            <a:r>
              <a:rPr lang="en-US" sz="2000">
                <a:solidFill>
                  <a:schemeClr val="bg2"/>
                </a:solidFill>
                <a:latin typeface="Calibri"/>
                <a:ea typeface="Calibri" panose="020F0502020204030204" pitchFamily="34" charset="0"/>
                <a:cs typeface="Calibri"/>
              </a:rPr>
              <a:t>in concert with </a:t>
            </a:r>
            <a:r>
              <a:rPr lang="en-US" sz="2000" b="1">
                <a:solidFill>
                  <a:schemeClr val="bg2"/>
                </a:solidFill>
                <a:latin typeface="Calibri"/>
                <a:ea typeface="Calibri" panose="020F0502020204030204" pitchFamily="34" charset="0"/>
                <a:cs typeface="Calibri"/>
              </a:rPr>
              <a:t>regular health services </a:t>
            </a:r>
            <a:r>
              <a:rPr lang="en-US" sz="2000">
                <a:solidFill>
                  <a:schemeClr val="bg2"/>
                </a:solidFill>
                <a:latin typeface="Calibri"/>
                <a:ea typeface="Calibri" panose="020F0502020204030204" pitchFamily="34" charset="0"/>
                <a:cs typeface="Calibri"/>
              </a:rPr>
              <a:t>to achieve </a:t>
            </a:r>
            <a:r>
              <a:rPr lang="en-US" sz="2000" b="1">
                <a:solidFill>
                  <a:schemeClr val="bg2"/>
                </a:solidFill>
                <a:latin typeface="Calibri"/>
                <a:ea typeface="Calibri" panose="020F0502020204030204" pitchFamily="34" charset="0"/>
                <a:cs typeface="Calibri"/>
              </a:rPr>
              <a:t>and sustain health-related development goals for all people.</a:t>
            </a:r>
          </a:p>
        </p:txBody>
      </p:sp>
      <p:pic>
        <p:nvPicPr>
          <p:cNvPr id="10" name="Picture 9">
            <a:extLst>
              <a:ext uri="{FF2B5EF4-FFF2-40B4-BE49-F238E27FC236}">
                <a16:creationId xmlns:a16="http://schemas.microsoft.com/office/drawing/2014/main" id="{810A1394-ADB7-7F89-4652-591DB3E8527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345889" y="1764276"/>
            <a:ext cx="685800" cy="685800"/>
          </a:xfrm>
          <a:prstGeom prst="rect">
            <a:avLst/>
          </a:prstGeom>
        </p:spPr>
      </p:pic>
      <p:sp>
        <p:nvSpPr>
          <p:cNvPr id="14" name="Rectangle 13">
            <a:extLst>
              <a:ext uri="{FF2B5EF4-FFF2-40B4-BE49-F238E27FC236}">
                <a16:creationId xmlns:a16="http://schemas.microsoft.com/office/drawing/2014/main" id="{969B3482-3DF7-EDBC-4FE9-578DD8731B30}"/>
              </a:ext>
            </a:extLst>
          </p:cNvPr>
          <p:cNvSpPr/>
          <p:nvPr/>
        </p:nvSpPr>
        <p:spPr>
          <a:xfrm>
            <a:off x="563578" y="3804250"/>
            <a:ext cx="2179435" cy="16811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38">
            <a:extLst>
              <a:ext uri="{FF2B5EF4-FFF2-40B4-BE49-F238E27FC236}">
                <a16:creationId xmlns:a16="http://schemas.microsoft.com/office/drawing/2014/main" id="{B0FDF996-6D08-DD27-3F7C-FCFCC3BD59CA}"/>
              </a:ext>
            </a:extLst>
          </p:cNvPr>
          <p:cNvSpPr/>
          <p:nvPr/>
        </p:nvSpPr>
        <p:spPr>
          <a:xfrm>
            <a:off x="655957" y="3804248"/>
            <a:ext cx="1994678" cy="1681123"/>
          </a:xfrm>
          <a:prstGeom prst="flowChartAlternateProcess">
            <a:avLst/>
          </a:prstGeom>
          <a:solidFill>
            <a:schemeClr val="bg1">
              <a:lumMod val="95000"/>
            </a:schemeClr>
          </a:solidFill>
        </p:spPr>
        <p:txBody>
          <a:bodyPr wrap="square" lIns="144000" tIns="108000" rIns="144000" bIns="72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a:solidFill>
                  <a:schemeClr val="bg2"/>
                </a:solidFill>
                <a:latin typeface="Calibri" panose="020F0502020204030204" pitchFamily="34" charset="0"/>
                <a:ea typeface="Calibri" panose="020F0502020204030204" pitchFamily="34" charset="0"/>
                <a:cs typeface="Calibri" panose="020F0502020204030204" pitchFamily="34" charset="0"/>
              </a:rPr>
              <a:t>Near T</a:t>
            </a:r>
            <a:r>
              <a:rPr kumimoji="0" lang="en-IN" sz="1800" b="1" i="0" u="none" strike="noStrike" kern="120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erm </a:t>
            </a:r>
            <a:r>
              <a:rPr lang="en-IN" sz="1800" b="1" kern="1200">
                <a:solidFill>
                  <a:schemeClr val="bg2"/>
                </a:solidFill>
                <a:latin typeface="Calibri" panose="020F0502020204030204" pitchFamily="34" charset="0"/>
                <a:ea typeface="Calibri" panose="020F0502020204030204" pitchFamily="34" charset="0"/>
                <a:cs typeface="Calibri" panose="020F0502020204030204" pitchFamily="34" charset="0"/>
              </a:rPr>
              <a:t>Strategy (CAS)</a:t>
            </a:r>
            <a:endParaRPr kumimoji="0" lang="en-IN" sz="1600" b="0" i="1" u="none" strike="noStrike" kern="120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A0D10C-EDC6-53A9-6612-146D4DFD117E}"/>
              </a:ext>
            </a:extLst>
          </p:cNvPr>
          <p:cNvSpPr/>
          <p:nvPr/>
        </p:nvSpPr>
        <p:spPr>
          <a:xfrm>
            <a:off x="3095100" y="3804250"/>
            <a:ext cx="8464122" cy="16811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2"/>
                </a:solidFill>
                <a:latin typeface="Calibri"/>
                <a:ea typeface="Calibri" panose="020F0502020204030204" pitchFamily="34" charset="0"/>
                <a:cs typeface="Calibri"/>
              </a:rPr>
              <a:t>Over the next 5 years, the HCE Coalition sees an </a:t>
            </a:r>
            <a:r>
              <a:rPr lang="en-US" sz="2000" b="1">
                <a:solidFill>
                  <a:schemeClr val="bg2"/>
                </a:solidFill>
                <a:latin typeface="Calibri"/>
                <a:ea typeface="Calibri" panose="020F0502020204030204" pitchFamily="34" charset="0"/>
                <a:cs typeface="Calibri"/>
              </a:rPr>
              <a:t>opportunity to better coordinate campaigns by engaging all relevant stakeholders </a:t>
            </a:r>
            <a:r>
              <a:rPr lang="en-US" sz="2000">
                <a:solidFill>
                  <a:schemeClr val="bg2"/>
                </a:solidFill>
                <a:latin typeface="Calibri"/>
                <a:ea typeface="Calibri" panose="020F0502020204030204" pitchFamily="34" charset="0"/>
                <a:cs typeface="Calibri"/>
              </a:rPr>
              <a:t>at the country, regional, and global levels, and across domains and organizations, </a:t>
            </a:r>
            <a:r>
              <a:rPr lang="en-US" sz="2000" b="1">
                <a:solidFill>
                  <a:schemeClr val="bg2"/>
                </a:solidFill>
                <a:latin typeface="Calibri"/>
                <a:ea typeface="Calibri" panose="020F0502020204030204" pitchFamily="34" charset="0"/>
                <a:cs typeface="Calibri"/>
              </a:rPr>
              <a:t>and ensuring campaigns support broader PHC strengthening goals, </a:t>
            </a:r>
            <a:r>
              <a:rPr lang="en-US" sz="2000">
                <a:solidFill>
                  <a:schemeClr val="bg2"/>
                </a:solidFill>
                <a:latin typeface="Calibri"/>
                <a:ea typeface="Calibri" panose="020F0502020204030204" pitchFamily="34" charset="0"/>
                <a:cs typeface="Calibri"/>
              </a:rPr>
              <a:t>via the Collaborative Action Strategy (CAS).</a:t>
            </a:r>
          </a:p>
        </p:txBody>
      </p:sp>
      <p:pic>
        <p:nvPicPr>
          <p:cNvPr id="17" name="Graphic 16" descr="Good Inventory with solid fill">
            <a:extLst>
              <a:ext uri="{FF2B5EF4-FFF2-40B4-BE49-F238E27FC236}">
                <a16:creationId xmlns:a16="http://schemas.microsoft.com/office/drawing/2014/main" id="{DA2A579B-B73E-7F9C-ACE5-D283D46045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5100" y="3948420"/>
            <a:ext cx="696389" cy="696389"/>
          </a:xfrm>
          <a:prstGeom prst="rect">
            <a:avLst/>
          </a:prstGeom>
        </p:spPr>
      </p:pic>
    </p:spTree>
    <p:extLst>
      <p:ext uri="{BB962C8B-B14F-4D97-AF65-F5344CB8AC3E}">
        <p14:creationId xmlns:p14="http://schemas.microsoft.com/office/powerpoint/2010/main" val="18270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9CF24F-B964-B198-A042-92581B720823}"/>
              </a:ext>
            </a:extLst>
          </p:cNvPr>
          <p:cNvSpPr/>
          <p:nvPr/>
        </p:nvSpPr>
        <p:spPr>
          <a:xfrm>
            <a:off x="0" y="0"/>
            <a:ext cx="2846328" cy="6858000"/>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2921F-D974-90B9-397C-AB4B6EF69136}"/>
              </a:ext>
            </a:extLst>
          </p:cNvPr>
          <p:cNvSpPr>
            <a:spLocks noGrp="1"/>
          </p:cNvSpPr>
          <p:nvPr>
            <p:ph type="title"/>
          </p:nvPr>
        </p:nvSpPr>
        <p:spPr>
          <a:xfrm>
            <a:off x="705394" y="234695"/>
            <a:ext cx="11481671" cy="1003753"/>
          </a:xfrm>
        </p:spPr>
        <p:txBody>
          <a:bodyPr/>
          <a:lstStyle/>
          <a:p>
            <a:r>
              <a:rPr lang="en-US" sz="2900" b="1">
                <a:solidFill>
                  <a:schemeClr val="bg2"/>
                </a:solidFill>
                <a:latin typeface="+mj-lt"/>
              </a:rPr>
              <a:t>What is the Collaborative Action Strategy for Campaign Effectiveness (CAS)? </a:t>
            </a:r>
          </a:p>
        </p:txBody>
      </p:sp>
      <p:sp>
        <p:nvSpPr>
          <p:cNvPr id="3" name="Slide Number Placeholder 2">
            <a:extLst>
              <a:ext uri="{FF2B5EF4-FFF2-40B4-BE49-F238E27FC236}">
                <a16:creationId xmlns:a16="http://schemas.microsoft.com/office/drawing/2014/main" id="{3517667B-A1FF-4C77-37C2-BD05F54E94A3}"/>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6" name="TextBox 5">
            <a:extLst>
              <a:ext uri="{FF2B5EF4-FFF2-40B4-BE49-F238E27FC236}">
                <a16:creationId xmlns:a16="http://schemas.microsoft.com/office/drawing/2014/main" id="{77E30527-0666-3E47-C74B-8D462AFFA90C}"/>
              </a:ext>
            </a:extLst>
          </p:cNvPr>
          <p:cNvSpPr txBox="1"/>
          <p:nvPr/>
        </p:nvSpPr>
        <p:spPr>
          <a:xfrm>
            <a:off x="3031958" y="1442168"/>
            <a:ext cx="8748916" cy="5075590"/>
          </a:xfrm>
          <a:prstGeom prst="rect">
            <a:avLst/>
          </a:prstGeom>
          <a:noFill/>
        </p:spPr>
        <p:txBody>
          <a:bodyPr wrap="square" lIns="91440" tIns="45720" rIns="91440" bIns="45720" anchor="t">
            <a:noAutofit/>
          </a:bodyPr>
          <a:lstStyle/>
          <a:p>
            <a:pPr>
              <a:spcAft>
                <a:spcPts val="2400"/>
              </a:spcAft>
            </a:pPr>
            <a:r>
              <a:rPr lang="en-US" sz="2400" u="none" strike="noStrike" baseline="0">
                <a:solidFill>
                  <a:schemeClr val="bg2"/>
                </a:solidFill>
                <a:latin typeface="Calibri"/>
                <a:ea typeface="Calibri"/>
                <a:cs typeface="Calibri"/>
              </a:rPr>
              <a:t>The Collaborative Action Strategy (CAS) for Campaign Effectiveness</a:t>
            </a:r>
            <a:r>
              <a:rPr lang="en-US" sz="2400" b="1" u="none" strike="noStrike" baseline="0">
                <a:solidFill>
                  <a:schemeClr val="bg2"/>
                </a:solidFill>
                <a:latin typeface="Calibri"/>
                <a:ea typeface="Calibri"/>
                <a:cs typeface="Calibri"/>
              </a:rPr>
              <a:t> </a:t>
            </a:r>
            <a:r>
              <a:rPr lang="en-US" sz="2400">
                <a:solidFill>
                  <a:schemeClr val="bg2"/>
                </a:solidFill>
                <a:latin typeface="Calibri"/>
                <a:ea typeface="Calibri"/>
                <a:cs typeface="Calibri"/>
              </a:rPr>
              <a:t>is meant to </a:t>
            </a:r>
            <a:r>
              <a:rPr lang="en-US" sz="2400" b="1" u="sng">
                <a:solidFill>
                  <a:schemeClr val="bg2"/>
                </a:solidFill>
                <a:latin typeface="Calibri"/>
                <a:ea typeface="Calibri"/>
                <a:cs typeface="Calibri"/>
              </a:rPr>
              <a:t> shift ways of working amongst global, regional, and country level partners</a:t>
            </a:r>
            <a:r>
              <a:rPr lang="en-US" sz="2400" b="1">
                <a:solidFill>
                  <a:schemeClr val="bg2"/>
                </a:solidFill>
                <a:latin typeface="Calibri"/>
                <a:ea typeface="Calibri"/>
                <a:cs typeface="Calibri"/>
              </a:rPr>
              <a:t> on key actions, roles, and coordinated approaches</a:t>
            </a:r>
            <a:r>
              <a:rPr lang="en-US" sz="2400">
                <a:solidFill>
                  <a:schemeClr val="bg2"/>
                </a:solidFill>
                <a:latin typeface="Calibri"/>
                <a:ea typeface="Calibri"/>
                <a:cs typeface="Calibri"/>
              </a:rPr>
              <a:t> </a:t>
            </a:r>
            <a:r>
              <a:rPr lang="en-US" sz="2400" b="1">
                <a:solidFill>
                  <a:schemeClr val="bg2"/>
                </a:solidFill>
                <a:latin typeface="Calibri"/>
                <a:ea typeface="Calibri"/>
                <a:cs typeface="Calibri"/>
              </a:rPr>
              <a:t>at the country level.</a:t>
            </a:r>
          </a:p>
          <a:p>
            <a:pPr>
              <a:spcAft>
                <a:spcPts val="2400"/>
              </a:spcAft>
            </a:pPr>
            <a:r>
              <a:rPr lang="en-US" sz="2400">
                <a:solidFill>
                  <a:schemeClr val="bg2"/>
                </a:solidFill>
                <a:latin typeface="Calibri"/>
                <a:ea typeface="Calibri"/>
                <a:cs typeface="Calibri"/>
              </a:rPr>
              <a:t>The strategy seeks</a:t>
            </a:r>
            <a:r>
              <a:rPr lang="en-US" sz="2400" b="1">
                <a:solidFill>
                  <a:srgbClr val="C00000"/>
                </a:solidFill>
                <a:latin typeface="Calibri"/>
                <a:ea typeface="Calibri"/>
                <a:cs typeface="Calibri"/>
              </a:rPr>
              <a:t> </a:t>
            </a:r>
            <a:r>
              <a:rPr lang="en-US" sz="2400">
                <a:solidFill>
                  <a:schemeClr val="bg2"/>
                </a:solidFill>
                <a:latin typeface="Calibri"/>
                <a:ea typeface="Calibri"/>
                <a:cs typeface="Calibri"/>
              </a:rPr>
              <a:t>to guide partners toward a future state where programs collaborate effectively with each other and with corresponding health services</a:t>
            </a:r>
            <a:r>
              <a:rPr lang="en-US" sz="2400" b="1">
                <a:solidFill>
                  <a:schemeClr val="bg2"/>
                </a:solidFill>
                <a:latin typeface="Calibri"/>
                <a:ea typeface="Calibri"/>
                <a:cs typeface="Calibri"/>
              </a:rPr>
              <a:t> to maximize the impact of campaigns on health outcomes</a:t>
            </a:r>
            <a:r>
              <a:rPr lang="en-US" sz="2400">
                <a:solidFill>
                  <a:schemeClr val="bg2"/>
                </a:solidFill>
                <a:latin typeface="Calibri"/>
                <a:ea typeface="Calibri"/>
                <a:cs typeface="Calibri"/>
              </a:rPr>
              <a:t>, and ultimately aims to </a:t>
            </a:r>
            <a:r>
              <a:rPr lang="en-US" sz="2400" b="1">
                <a:solidFill>
                  <a:schemeClr val="bg2"/>
                </a:solidFill>
                <a:latin typeface="Calibri"/>
                <a:ea typeface="Calibri"/>
                <a:cs typeface="Calibri"/>
              </a:rPr>
              <a:t>catalyze stronger, more resilient country-led health systems </a:t>
            </a:r>
            <a:r>
              <a:rPr lang="en-US" sz="2400">
                <a:solidFill>
                  <a:schemeClr val="bg2"/>
                </a:solidFill>
                <a:latin typeface="Calibri"/>
                <a:ea typeface="Calibri"/>
                <a:cs typeface="Calibri"/>
              </a:rPr>
              <a:t>in the long-term. </a:t>
            </a:r>
          </a:p>
          <a:p>
            <a:pPr>
              <a:spcAft>
                <a:spcPts val="2400"/>
              </a:spcAft>
            </a:pPr>
            <a:r>
              <a:rPr lang="en-US" sz="2400">
                <a:solidFill>
                  <a:schemeClr val="bg2"/>
                </a:solidFill>
                <a:latin typeface="Calibri"/>
                <a:ea typeface="Calibri"/>
                <a:cs typeface="Calibri"/>
              </a:rPr>
              <a:t>The CAS will begin with the demonstration of success </a:t>
            </a:r>
            <a:r>
              <a:rPr lang="en-US" sz="2400" b="1">
                <a:solidFill>
                  <a:schemeClr val="bg2"/>
                </a:solidFill>
                <a:latin typeface="Calibri"/>
                <a:ea typeface="Calibri"/>
                <a:cs typeface="Calibri"/>
              </a:rPr>
              <a:t>in 3 focus countries over the next 3 years</a:t>
            </a:r>
            <a:r>
              <a:rPr lang="en-US" sz="2400">
                <a:solidFill>
                  <a:schemeClr val="bg2"/>
                </a:solidFill>
                <a:latin typeface="Calibri"/>
                <a:ea typeface="Calibri"/>
                <a:cs typeface="Calibri"/>
              </a:rPr>
              <a:t>, and at scale thereafter.</a:t>
            </a:r>
            <a:endParaRPr lang="en-US" sz="2800">
              <a:solidFill>
                <a:schemeClr val="bg2"/>
              </a:solidFill>
              <a:latin typeface="Calibri"/>
              <a:ea typeface="Calibri"/>
              <a:cs typeface="Calibri"/>
            </a:endParaRPr>
          </a:p>
        </p:txBody>
      </p:sp>
      <p:sp>
        <p:nvSpPr>
          <p:cNvPr id="5" name="Rectangle 4">
            <a:extLst>
              <a:ext uri="{FF2B5EF4-FFF2-40B4-BE49-F238E27FC236}">
                <a16:creationId xmlns:a16="http://schemas.microsoft.com/office/drawing/2014/main" id="{EF983029-F77C-0DEE-A923-533ADE4BD3C3}"/>
              </a:ext>
            </a:extLst>
          </p:cNvPr>
          <p:cNvSpPr/>
          <p:nvPr/>
        </p:nvSpPr>
        <p:spPr>
          <a:xfrm>
            <a:off x="117690" y="1926656"/>
            <a:ext cx="2659845" cy="24242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i="1">
                <a:solidFill>
                  <a:schemeClr val="bg2"/>
                </a:solidFill>
              </a:rPr>
              <a:t>The CAS is designed to add practical but transformative value to countries’ existing campaign and health care efforts </a:t>
            </a:r>
            <a:endParaRPr lang="en-US" sz="1800" i="1">
              <a:solidFill>
                <a:schemeClr val="bg2"/>
              </a:solidFill>
            </a:endParaRPr>
          </a:p>
        </p:txBody>
      </p:sp>
    </p:spTree>
    <p:extLst>
      <p:ext uri="{BB962C8B-B14F-4D97-AF65-F5344CB8AC3E}">
        <p14:creationId xmlns:p14="http://schemas.microsoft.com/office/powerpoint/2010/main" val="90673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World outline">
            <a:extLst>
              <a:ext uri="{FF2B5EF4-FFF2-40B4-BE49-F238E27FC236}">
                <a16:creationId xmlns:a16="http://schemas.microsoft.com/office/drawing/2014/main" id="{BCC09025-D180-F816-38F5-23DFC794E2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646" y="1979008"/>
            <a:ext cx="1965084" cy="1965084"/>
          </a:xfrm>
          <a:prstGeom prst="rect">
            <a:avLst/>
          </a:prstGeom>
        </p:spPr>
      </p:pic>
      <p:sp>
        <p:nvSpPr>
          <p:cNvPr id="2" name="Title 1">
            <a:extLst>
              <a:ext uri="{FF2B5EF4-FFF2-40B4-BE49-F238E27FC236}">
                <a16:creationId xmlns:a16="http://schemas.microsoft.com/office/drawing/2014/main" id="{33528D7F-A943-DF6A-E2D1-02AD7D4CF885}"/>
              </a:ext>
            </a:extLst>
          </p:cNvPr>
          <p:cNvSpPr>
            <a:spLocks noGrp="1"/>
          </p:cNvSpPr>
          <p:nvPr>
            <p:ph type="title"/>
          </p:nvPr>
        </p:nvSpPr>
        <p:spPr>
          <a:xfrm>
            <a:off x="553883" y="242338"/>
            <a:ext cx="11520557" cy="1072238"/>
          </a:xfrm>
        </p:spPr>
        <p:txBody>
          <a:bodyPr/>
          <a:lstStyle/>
          <a:p>
            <a:r>
              <a:rPr lang="en-US" sz="2900">
                <a:effectLst/>
                <a:latin typeface="Calibri"/>
                <a:ea typeface="Calibri" panose="020F0502020204030204" pitchFamily="34" charset="0"/>
                <a:cs typeface="Calibri"/>
              </a:rPr>
              <a:t>The CAS is </a:t>
            </a:r>
            <a:r>
              <a:rPr lang="en-US" sz="2900">
                <a:latin typeface="Calibri"/>
                <a:ea typeface="Calibri" panose="020F0502020204030204" pitchFamily="34" charset="0"/>
                <a:cs typeface="Calibri"/>
              </a:rPr>
              <a:t>underpinned by expansive research and country experience that identified best practices </a:t>
            </a:r>
            <a:endParaRPr lang="en-US" sz="2900">
              <a:effectLst/>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9671DFF2-FC3A-84BE-7F84-0C2798E85805}"/>
              </a:ext>
            </a:extLst>
          </p:cNvPr>
          <p:cNvSpPr txBox="1"/>
          <p:nvPr/>
        </p:nvSpPr>
        <p:spPr>
          <a:xfrm>
            <a:off x="412552" y="1403151"/>
            <a:ext cx="5500447" cy="2354491"/>
          </a:xfrm>
          <a:prstGeom prst="rect">
            <a:avLst/>
          </a:prstGeom>
          <a:solidFill>
            <a:schemeClr val="bg1">
              <a:lumMod val="95000"/>
            </a:schemeClr>
          </a:solidFill>
        </p:spPr>
        <p:txBody>
          <a:bodyPr wrap="square" lIns="91440" tIns="45720" rIns="91440" bIns="45720" rtlCol="0" anchor="t">
            <a:spAutoFit/>
          </a:bodyPr>
          <a:lstStyle/>
          <a:p>
            <a:r>
              <a:rPr lang="en-US" sz="2000">
                <a:solidFill>
                  <a:schemeClr val="bg2"/>
                </a:solidFill>
                <a:latin typeface="Calibri"/>
                <a:cs typeface="Calibri"/>
              </a:rPr>
              <a:t>The HCE Coalition conducted </a:t>
            </a:r>
            <a:r>
              <a:rPr lang="en-US" sz="2000" b="1">
                <a:solidFill>
                  <a:schemeClr val="bg2"/>
                </a:solidFill>
                <a:latin typeface="Calibri"/>
                <a:cs typeface="Calibri"/>
              </a:rPr>
              <a:t>28 research projects</a:t>
            </a:r>
            <a:r>
              <a:rPr lang="en-US" sz="2000" baseline="30000">
                <a:solidFill>
                  <a:schemeClr val="bg2"/>
                </a:solidFill>
                <a:latin typeface="Calibri"/>
                <a:cs typeface="Calibri"/>
              </a:rPr>
              <a:t>1</a:t>
            </a:r>
            <a:r>
              <a:rPr lang="en-US" sz="2000">
                <a:solidFill>
                  <a:schemeClr val="bg2"/>
                </a:solidFill>
                <a:latin typeface="Calibri"/>
                <a:cs typeface="Calibri"/>
              </a:rPr>
              <a:t> in </a:t>
            </a:r>
            <a:r>
              <a:rPr lang="en-US" sz="2000" b="1">
                <a:solidFill>
                  <a:schemeClr val="bg2"/>
                </a:solidFill>
                <a:latin typeface="Calibri"/>
                <a:cs typeface="Calibri"/>
              </a:rPr>
              <a:t>15 countries over 3 years, </a:t>
            </a:r>
            <a:r>
              <a:rPr lang="en-US" sz="2000">
                <a:solidFill>
                  <a:schemeClr val="bg2"/>
                </a:solidFill>
                <a:latin typeface="Calibri"/>
                <a:cs typeface="Calibri"/>
              </a:rPr>
              <a:t>focusing on: </a:t>
            </a:r>
          </a:p>
          <a:p>
            <a:endParaRPr lang="en-US" sz="1800">
              <a:solidFill>
                <a:schemeClr val="bg2"/>
              </a:solidFill>
              <a:latin typeface="Calibri"/>
              <a:cs typeface="Calibri"/>
            </a:endParaRPr>
          </a:p>
          <a:p>
            <a:r>
              <a:rPr lang="en-US" sz="2000" b="1">
                <a:solidFill>
                  <a:schemeClr val="accent2"/>
                </a:solidFill>
                <a:latin typeface="Calibri"/>
                <a:cs typeface="Calibri"/>
              </a:rPr>
              <a:t>	</a:t>
            </a:r>
            <a:r>
              <a:rPr lang="en-US" sz="2000">
                <a:solidFill>
                  <a:schemeClr val="bg2"/>
                </a:solidFill>
                <a:latin typeface="Calibri"/>
                <a:cs typeface="Calibri"/>
              </a:rPr>
              <a:t>Collaborative Planning &amp; Implementation</a:t>
            </a:r>
            <a:endParaRPr lang="en-US" sz="300">
              <a:solidFill>
                <a:schemeClr val="bg2"/>
              </a:solidFill>
              <a:latin typeface="Calibri"/>
              <a:cs typeface="Calibri"/>
            </a:endParaRPr>
          </a:p>
          <a:p>
            <a:endParaRPr lang="en-US" sz="300">
              <a:solidFill>
                <a:schemeClr val="bg2"/>
              </a:solidFill>
              <a:latin typeface="Calibri"/>
              <a:cs typeface="Calibri"/>
            </a:endParaRPr>
          </a:p>
          <a:p>
            <a:r>
              <a:rPr lang="en-US" sz="2000">
                <a:solidFill>
                  <a:schemeClr val="bg2"/>
                </a:solidFill>
                <a:latin typeface="Calibri"/>
                <a:cs typeface="Calibri"/>
              </a:rPr>
              <a:t>	Integration</a:t>
            </a:r>
            <a:endParaRPr lang="en-US" sz="300">
              <a:solidFill>
                <a:schemeClr val="bg2"/>
              </a:solidFill>
              <a:latin typeface="Calibri"/>
              <a:cs typeface="Calibri"/>
            </a:endParaRPr>
          </a:p>
          <a:p>
            <a:endParaRPr lang="en-US" sz="300">
              <a:solidFill>
                <a:schemeClr val="bg2"/>
              </a:solidFill>
              <a:latin typeface="Calibri"/>
              <a:cs typeface="Calibri"/>
            </a:endParaRPr>
          </a:p>
          <a:p>
            <a:r>
              <a:rPr lang="en-US" sz="2000">
                <a:solidFill>
                  <a:schemeClr val="bg2"/>
                </a:solidFill>
                <a:latin typeface="Calibri"/>
                <a:cs typeface="Calibri"/>
              </a:rPr>
              <a:t>	M&amp;E / MERLA</a:t>
            </a:r>
          </a:p>
          <a:p>
            <a:endParaRPr lang="en-US" sz="300">
              <a:solidFill>
                <a:schemeClr val="bg2"/>
              </a:solidFill>
              <a:latin typeface="Calibri"/>
              <a:cs typeface="Calibri"/>
            </a:endParaRPr>
          </a:p>
          <a:p>
            <a:r>
              <a:rPr lang="en-US" sz="2000">
                <a:solidFill>
                  <a:schemeClr val="bg2"/>
                </a:solidFill>
                <a:latin typeface="Calibri"/>
                <a:cs typeface="Calibri"/>
              </a:rPr>
              <a:t>	Campaign Financing</a:t>
            </a:r>
            <a:r>
              <a:rPr lang="en-US" sz="2000" baseline="30000">
                <a:solidFill>
                  <a:schemeClr val="bg2"/>
                </a:solidFill>
                <a:latin typeface="Calibri"/>
                <a:cs typeface="Calibri"/>
              </a:rPr>
              <a:t> </a:t>
            </a:r>
            <a:endParaRPr lang="en-US" sz="2000">
              <a:solidFill>
                <a:schemeClr val="bg2"/>
              </a:solidFill>
              <a:ea typeface="Calibri" panose="020F0502020204030204" pitchFamily="34" charset="0"/>
              <a:cs typeface="Calibri" panose="020F0502020204030204" pitchFamily="34" charset="0"/>
            </a:endParaRPr>
          </a:p>
        </p:txBody>
      </p:sp>
      <p:sp>
        <p:nvSpPr>
          <p:cNvPr id="14" name="Google Shape;1109;p1">
            <a:extLst>
              <a:ext uri="{FF2B5EF4-FFF2-40B4-BE49-F238E27FC236}">
                <a16:creationId xmlns:a16="http://schemas.microsoft.com/office/drawing/2014/main" id="{8B3517B1-2A54-DC60-475D-9D3BBAA675E6}"/>
              </a:ext>
            </a:extLst>
          </p:cNvPr>
          <p:cNvSpPr txBox="1"/>
          <p:nvPr/>
        </p:nvSpPr>
        <p:spPr>
          <a:xfrm>
            <a:off x="553239" y="6615662"/>
            <a:ext cx="5693918" cy="23079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ct val="100000"/>
              <a:buFont typeface="Arial"/>
              <a:buAutoNum type="arabicPeriod"/>
            </a:pPr>
            <a:r>
              <a:rPr lang="en-US" sz="900">
                <a:latin typeface="Calibri"/>
                <a:ea typeface="Calibri"/>
                <a:cs typeface="Calibri"/>
                <a:sym typeface="Calibri"/>
              </a:rPr>
              <a:t>This research c</a:t>
            </a:r>
            <a:r>
              <a:rPr lang="en-US" sz="900" b="0" i="0" u="none" strike="noStrike" cap="none">
                <a:solidFill>
                  <a:srgbClr val="000000"/>
                </a:solidFill>
                <a:latin typeface="Calibri"/>
                <a:ea typeface="Calibri"/>
                <a:cs typeface="Calibri"/>
                <a:sym typeface="Calibri"/>
              </a:rPr>
              <a:t>an be found on a dedicated repository on </a:t>
            </a:r>
            <a:r>
              <a:rPr lang="en-US" sz="900" b="0" i="0" u="none" strike="noStrike" cap="none">
                <a:solidFill>
                  <a:srgbClr val="000000"/>
                </a:solidFill>
                <a:latin typeface="Calibri"/>
                <a:ea typeface="Calibri"/>
                <a:cs typeface="Calibri"/>
                <a:sym typeface="Calibri"/>
                <a:hlinkClick r:id="rId5"/>
              </a:rPr>
              <a:t>the HCE Coalition website</a:t>
            </a:r>
            <a:endParaRPr lang="en-US" sz="900" b="0" i="0" u="none" strike="noStrike" cap="none">
              <a:solidFill>
                <a:srgbClr val="000000"/>
              </a:solidFill>
              <a:latin typeface="Calibri"/>
              <a:ea typeface="Calibri"/>
              <a:cs typeface="Calibri"/>
              <a:sym typeface="Calibri"/>
            </a:endParaRPr>
          </a:p>
        </p:txBody>
      </p:sp>
      <p:sp>
        <p:nvSpPr>
          <p:cNvPr id="21" name="TextBox 20">
            <a:extLst>
              <a:ext uri="{FF2B5EF4-FFF2-40B4-BE49-F238E27FC236}">
                <a16:creationId xmlns:a16="http://schemas.microsoft.com/office/drawing/2014/main" id="{E63A9DC5-535B-A449-5553-1FD696FA8817}"/>
              </a:ext>
            </a:extLst>
          </p:cNvPr>
          <p:cNvSpPr txBox="1"/>
          <p:nvPr/>
        </p:nvSpPr>
        <p:spPr>
          <a:xfrm>
            <a:off x="412551" y="3962452"/>
            <a:ext cx="5481411" cy="2192908"/>
          </a:xfrm>
          <a:prstGeom prst="rect">
            <a:avLst/>
          </a:prstGeom>
          <a:solidFill>
            <a:schemeClr val="bg1">
              <a:lumMod val="95000"/>
            </a:schemeClr>
          </a:solidFill>
        </p:spPr>
        <p:txBody>
          <a:bodyPr wrap="square" rtlCol="0">
            <a:spAutoFit/>
          </a:bodyPr>
          <a:lstStyle/>
          <a:p>
            <a:r>
              <a:rPr lang="en-US" sz="2000">
                <a:solidFill>
                  <a:schemeClr val="bg2"/>
                </a:solidFill>
                <a:latin typeface="Calibri" panose="020F0502020204030204" pitchFamily="34" charset="0"/>
                <a:ea typeface="Calibri" panose="020F0502020204030204" pitchFamily="34" charset="0"/>
                <a:cs typeface="Calibri" panose="020F0502020204030204" pitchFamily="34" charset="0"/>
              </a:rPr>
              <a:t>3 years of research demonstrated </a:t>
            </a:r>
            <a:r>
              <a:rPr lang="en-US" sz="2000" b="1">
                <a:solidFill>
                  <a:schemeClr val="bg2"/>
                </a:solidFill>
                <a:latin typeface="Calibri" panose="020F0502020204030204" pitchFamily="34" charset="0"/>
                <a:ea typeface="Calibri" panose="020F0502020204030204" pitchFamily="34" charset="0"/>
                <a:cs typeface="Calibri" panose="020F0502020204030204" pitchFamily="34" charset="0"/>
              </a:rPr>
              <a:t>benefits and best practices associated with better coordinated and integrated campaigns</a:t>
            </a:r>
            <a:r>
              <a:rPr lang="en-US" sz="2000">
                <a:solidFill>
                  <a:schemeClr val="bg2"/>
                </a:solidFill>
                <a:latin typeface="Calibri" panose="020F0502020204030204" pitchFamily="34" charset="0"/>
                <a:ea typeface="Calibri" panose="020F0502020204030204" pitchFamily="34" charset="0"/>
                <a:cs typeface="Calibri" panose="020F0502020204030204" pitchFamily="34" charset="0"/>
              </a:rPr>
              <a:t>: </a:t>
            </a:r>
          </a:p>
          <a:p>
            <a:endParaRPr lang="fr-FR" sz="105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339725"/>
            <a:r>
              <a:rPr lang="fr-FR" sz="2000" b="1">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fr-FR" sz="2000">
                <a:solidFill>
                  <a:schemeClr val="bg2"/>
                </a:solidFill>
                <a:latin typeface="Calibri" panose="020F0502020204030204" pitchFamily="34" charset="0"/>
                <a:ea typeface="Calibri" panose="020F0502020204030204" pitchFamily="34" charset="0"/>
                <a:cs typeface="Calibri" panose="020F0502020204030204" pitchFamily="34" charset="0"/>
              </a:rPr>
              <a:t>Better coverage &amp; acceptability </a:t>
            </a:r>
          </a:p>
          <a:p>
            <a:pPr marL="339725"/>
            <a:endParaRPr lang="fr-FR" sz="3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339725"/>
            <a:r>
              <a:rPr lang="fr-FR" sz="2000">
                <a:solidFill>
                  <a:schemeClr val="bg2"/>
                </a:solidFill>
                <a:latin typeface="Calibri" panose="020F0502020204030204" pitchFamily="34" charset="0"/>
                <a:ea typeface="Calibri" panose="020F0502020204030204" pitchFamily="34" charset="0"/>
                <a:cs typeface="Calibri" panose="020F0502020204030204" pitchFamily="34" charset="0"/>
              </a:rPr>
              <a:t>	Cost savings </a:t>
            </a:r>
          </a:p>
          <a:p>
            <a:pPr marL="339725"/>
            <a:endParaRPr lang="fr-FR" sz="3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339725"/>
            <a:r>
              <a:rPr lang="fr-FR" sz="2000">
                <a:solidFill>
                  <a:schemeClr val="bg2"/>
                </a:solidFill>
                <a:latin typeface="Calibri" panose="020F0502020204030204" pitchFamily="34" charset="0"/>
                <a:ea typeface="Calibri" panose="020F0502020204030204" pitchFamily="34" charset="0"/>
                <a:cs typeface="Calibri" panose="020F0502020204030204" pitchFamily="34" charset="0"/>
              </a:rPr>
              <a:t>	Improved program efficiences </a:t>
            </a:r>
          </a:p>
        </p:txBody>
      </p:sp>
      <p:grpSp>
        <p:nvGrpSpPr>
          <p:cNvPr id="55" name="Group 54">
            <a:extLst>
              <a:ext uri="{FF2B5EF4-FFF2-40B4-BE49-F238E27FC236}">
                <a16:creationId xmlns:a16="http://schemas.microsoft.com/office/drawing/2014/main" id="{4844644D-1A3A-F03D-CCCF-94F6E44A8F40}"/>
              </a:ext>
            </a:extLst>
          </p:cNvPr>
          <p:cNvGrpSpPr/>
          <p:nvPr/>
        </p:nvGrpSpPr>
        <p:grpSpPr>
          <a:xfrm>
            <a:off x="5940986" y="1692407"/>
            <a:ext cx="306171" cy="3966766"/>
            <a:chOff x="6537958" y="1989907"/>
            <a:chExt cx="306171" cy="4377247"/>
          </a:xfrm>
        </p:grpSpPr>
        <p:cxnSp>
          <p:nvCxnSpPr>
            <p:cNvPr id="56" name="Straight Connector 55">
              <a:extLst>
                <a:ext uri="{FF2B5EF4-FFF2-40B4-BE49-F238E27FC236}">
                  <a16:creationId xmlns:a16="http://schemas.microsoft.com/office/drawing/2014/main" id="{0FB34621-1208-1676-4AA4-D42E40E63A57}"/>
                </a:ext>
              </a:extLst>
            </p:cNvPr>
            <p:cNvCxnSpPr/>
            <p:nvPr/>
          </p:nvCxnSpPr>
          <p:spPr>
            <a:xfrm>
              <a:off x="6691043" y="1989907"/>
              <a:ext cx="0" cy="4377247"/>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11AE1934-F445-C61C-E8CC-6548C7726D3A}"/>
                </a:ext>
              </a:extLst>
            </p:cNvPr>
            <p:cNvGrpSpPr/>
            <p:nvPr/>
          </p:nvGrpSpPr>
          <p:grpSpPr>
            <a:xfrm>
              <a:off x="6537958" y="3992867"/>
              <a:ext cx="306171" cy="339116"/>
              <a:chOff x="5937564" y="3801537"/>
              <a:chExt cx="306171" cy="339116"/>
            </a:xfrm>
          </p:grpSpPr>
          <p:sp>
            <p:nvSpPr>
              <p:cNvPr id="58" name="Freeform 94">
                <a:extLst>
                  <a:ext uri="{FF2B5EF4-FFF2-40B4-BE49-F238E27FC236}">
                    <a16:creationId xmlns:a16="http://schemas.microsoft.com/office/drawing/2014/main" id="{96F6965E-56EF-65D1-CDDE-65823A21D139}"/>
                  </a:ext>
                </a:extLst>
              </p:cNvPr>
              <p:cNvSpPr>
                <a:spLocks/>
              </p:cNvSpPr>
              <p:nvPr/>
            </p:nvSpPr>
            <p:spPr bwMode="gray">
              <a:xfrm>
                <a:off x="5937564" y="3801537"/>
                <a:ext cx="306171" cy="339116"/>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bg1">
                  <a:lumMod val="75000"/>
                </a:schemeClr>
              </a:solidFill>
              <a:ln>
                <a:noFill/>
              </a:ln>
            </p:spPr>
            <p:txBody>
              <a:bodyPr vert="horz" wrap="square" lIns="66481" tIns="33241" rIns="66481" bIns="33241" numCol="1" anchor="t" anchorCtr="0" compatLnSpc="1">
                <a:prstTxWarp prst="textNoShape">
                  <a:avLst/>
                </a:prstTxWarp>
              </a:bodyPr>
              <a:lstStyle/>
              <a:p>
                <a:endParaRPr lang="en-US" sz="1350">
                  <a:solidFill>
                    <a:srgbClr val="6E6F73"/>
                  </a:solidFill>
                </a:endParaRPr>
              </a:p>
            </p:txBody>
          </p:sp>
          <p:sp>
            <p:nvSpPr>
              <p:cNvPr id="59" name="Freeform 95">
                <a:extLst>
                  <a:ext uri="{FF2B5EF4-FFF2-40B4-BE49-F238E27FC236}">
                    <a16:creationId xmlns:a16="http://schemas.microsoft.com/office/drawing/2014/main" id="{26EC1A98-FC20-DFAF-B146-CFF2E025CE3B}"/>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endParaRPr lang="en-US" sz="1350">
                  <a:solidFill>
                    <a:srgbClr val="6E6F73"/>
                  </a:solidFill>
                </a:endParaRPr>
              </a:p>
            </p:txBody>
          </p:sp>
        </p:grpSp>
      </p:grpSp>
      <p:sp>
        <p:nvSpPr>
          <p:cNvPr id="60" name="Oval 59">
            <a:extLst>
              <a:ext uri="{FF2B5EF4-FFF2-40B4-BE49-F238E27FC236}">
                <a16:creationId xmlns:a16="http://schemas.microsoft.com/office/drawing/2014/main" id="{E1560FA4-8C36-A900-2277-8B4CDCF14754}"/>
              </a:ext>
            </a:extLst>
          </p:cNvPr>
          <p:cNvSpPr/>
          <p:nvPr/>
        </p:nvSpPr>
        <p:spPr>
          <a:xfrm>
            <a:off x="961188" y="5145424"/>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pic>
        <p:nvPicPr>
          <p:cNvPr id="61" name="Graphic 60" descr="Checkmark with solid fill">
            <a:extLst>
              <a:ext uri="{FF2B5EF4-FFF2-40B4-BE49-F238E27FC236}">
                <a16:creationId xmlns:a16="http://schemas.microsoft.com/office/drawing/2014/main" id="{A819731D-FDB8-93CE-454E-46E4EF17FB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758" y="5157077"/>
            <a:ext cx="164996" cy="164996"/>
          </a:xfrm>
          <a:prstGeom prst="rect">
            <a:avLst/>
          </a:prstGeom>
        </p:spPr>
      </p:pic>
      <p:sp>
        <p:nvSpPr>
          <p:cNvPr id="62" name="Oval 61">
            <a:extLst>
              <a:ext uri="{FF2B5EF4-FFF2-40B4-BE49-F238E27FC236}">
                <a16:creationId xmlns:a16="http://schemas.microsoft.com/office/drawing/2014/main" id="{FECD69B2-7FB8-055D-E969-1753F9EDEF54}"/>
              </a:ext>
            </a:extLst>
          </p:cNvPr>
          <p:cNvSpPr/>
          <p:nvPr/>
        </p:nvSpPr>
        <p:spPr>
          <a:xfrm>
            <a:off x="961188" y="5478128"/>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sp>
        <p:nvSpPr>
          <p:cNvPr id="63" name="Oval 62">
            <a:extLst>
              <a:ext uri="{FF2B5EF4-FFF2-40B4-BE49-F238E27FC236}">
                <a16:creationId xmlns:a16="http://schemas.microsoft.com/office/drawing/2014/main" id="{B92A1262-B1CD-A5B0-0253-C4D56DB53FC6}"/>
              </a:ext>
            </a:extLst>
          </p:cNvPr>
          <p:cNvSpPr/>
          <p:nvPr/>
        </p:nvSpPr>
        <p:spPr>
          <a:xfrm>
            <a:off x="961188" y="5814605"/>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pic>
        <p:nvPicPr>
          <p:cNvPr id="65" name="Graphic 64" descr="Checkmark with solid fill">
            <a:extLst>
              <a:ext uri="{FF2B5EF4-FFF2-40B4-BE49-F238E27FC236}">
                <a16:creationId xmlns:a16="http://schemas.microsoft.com/office/drawing/2014/main" id="{C7D9F2C3-D90B-63BB-713E-0D7BCA7B2C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441" y="5493410"/>
            <a:ext cx="164996" cy="164996"/>
          </a:xfrm>
          <a:prstGeom prst="rect">
            <a:avLst/>
          </a:prstGeom>
        </p:spPr>
      </p:pic>
      <p:pic>
        <p:nvPicPr>
          <p:cNvPr id="67" name="Graphic 66" descr="Checkmark with solid fill">
            <a:extLst>
              <a:ext uri="{FF2B5EF4-FFF2-40B4-BE49-F238E27FC236}">
                <a16:creationId xmlns:a16="http://schemas.microsoft.com/office/drawing/2014/main" id="{2545C47C-3FE4-7C11-7632-285C349B6A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441" y="5826909"/>
            <a:ext cx="164996" cy="164996"/>
          </a:xfrm>
          <a:prstGeom prst="rect">
            <a:avLst/>
          </a:prstGeom>
        </p:spPr>
      </p:pic>
      <p:sp>
        <p:nvSpPr>
          <p:cNvPr id="69" name="Oval 68">
            <a:extLst>
              <a:ext uri="{FF2B5EF4-FFF2-40B4-BE49-F238E27FC236}">
                <a16:creationId xmlns:a16="http://schemas.microsoft.com/office/drawing/2014/main" id="{1DC08081-70A8-6178-E940-72DFA7187BD8}"/>
              </a:ext>
            </a:extLst>
          </p:cNvPr>
          <p:cNvSpPr/>
          <p:nvPr/>
        </p:nvSpPr>
        <p:spPr>
          <a:xfrm>
            <a:off x="961188" y="2405850"/>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6F20B64-97EC-E821-1CF7-2106B1629C11}"/>
              </a:ext>
            </a:extLst>
          </p:cNvPr>
          <p:cNvSpPr/>
          <p:nvPr/>
        </p:nvSpPr>
        <p:spPr>
          <a:xfrm>
            <a:off x="961188" y="2752719"/>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1AD512E2-346E-ABD9-D639-BAE89B8368F0}"/>
              </a:ext>
            </a:extLst>
          </p:cNvPr>
          <p:cNvSpPr/>
          <p:nvPr/>
        </p:nvSpPr>
        <p:spPr>
          <a:xfrm>
            <a:off x="961188" y="3093390"/>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58E2DF7F-C09A-57BA-08E4-0A2F381BFDC8}"/>
              </a:ext>
            </a:extLst>
          </p:cNvPr>
          <p:cNvSpPr/>
          <p:nvPr/>
        </p:nvSpPr>
        <p:spPr>
          <a:xfrm>
            <a:off x="961188" y="3454411"/>
            <a:ext cx="190136" cy="1810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F8D6BA49-5A6D-B0BE-3E68-D6DE255BA65A}"/>
              </a:ext>
            </a:extLst>
          </p:cNvPr>
          <p:cNvSpPr/>
          <p:nvPr/>
        </p:nvSpPr>
        <p:spPr>
          <a:xfrm>
            <a:off x="6372140" y="1412875"/>
            <a:ext cx="5322779" cy="724173"/>
          </a:xfrm>
          <a:prstGeom prst="rect">
            <a:avLst/>
          </a:prstGeom>
          <a:solidFill>
            <a:srgbClr val="F2F2F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bg2"/>
                </a:solidFill>
                <a:latin typeface="Calibri"/>
                <a:ea typeface="Calibri"/>
                <a:cs typeface="Calibri"/>
              </a:rPr>
              <a:t>Examples</a:t>
            </a:r>
            <a:r>
              <a:rPr lang="fr-FR" sz="2000" b="1">
                <a:solidFill>
                  <a:schemeClr val="bg2"/>
                </a:solidFill>
                <a:latin typeface="Calibri"/>
                <a:ea typeface="Calibri"/>
                <a:cs typeface="Calibri"/>
              </a:rPr>
              <a:t> of </a:t>
            </a:r>
            <a:r>
              <a:rPr lang="en-US" sz="2000" b="1">
                <a:solidFill>
                  <a:schemeClr val="bg2"/>
                </a:solidFill>
                <a:latin typeface="Calibri"/>
                <a:ea typeface="Calibri"/>
                <a:cs typeface="Calibri"/>
              </a:rPr>
              <a:t>identified best practices</a:t>
            </a:r>
          </a:p>
          <a:p>
            <a:pPr algn="ctr"/>
            <a:r>
              <a:rPr lang="en-US" sz="1200" i="1">
                <a:solidFill>
                  <a:schemeClr val="bg2"/>
                </a:solidFill>
                <a:latin typeface="Calibri"/>
                <a:ea typeface="Calibri"/>
                <a:cs typeface="Calibri"/>
              </a:rPr>
              <a:t>(For additional highlighted examples, please see the appendix)</a:t>
            </a:r>
          </a:p>
        </p:txBody>
      </p:sp>
      <p:pic>
        <p:nvPicPr>
          <p:cNvPr id="76" name="Graphic 75" descr="Checkmark with solid fill">
            <a:extLst>
              <a:ext uri="{FF2B5EF4-FFF2-40B4-BE49-F238E27FC236}">
                <a16:creationId xmlns:a16="http://schemas.microsoft.com/office/drawing/2014/main" id="{AFB63FDD-8412-4E67-F248-7FB0214BD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188" y="3467146"/>
            <a:ext cx="164996" cy="164996"/>
          </a:xfrm>
          <a:prstGeom prst="rect">
            <a:avLst/>
          </a:prstGeom>
        </p:spPr>
      </p:pic>
      <p:pic>
        <p:nvPicPr>
          <p:cNvPr id="77" name="Graphic 76" descr="Checkmark with solid fill">
            <a:extLst>
              <a:ext uri="{FF2B5EF4-FFF2-40B4-BE49-F238E27FC236}">
                <a16:creationId xmlns:a16="http://schemas.microsoft.com/office/drawing/2014/main" id="{87B378BC-8168-B4F8-9B24-6DB720B082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188" y="3104470"/>
            <a:ext cx="164996" cy="164996"/>
          </a:xfrm>
          <a:prstGeom prst="rect">
            <a:avLst/>
          </a:prstGeom>
        </p:spPr>
      </p:pic>
      <p:pic>
        <p:nvPicPr>
          <p:cNvPr id="78" name="Graphic 77" descr="Checkmark with solid fill">
            <a:extLst>
              <a:ext uri="{FF2B5EF4-FFF2-40B4-BE49-F238E27FC236}">
                <a16:creationId xmlns:a16="http://schemas.microsoft.com/office/drawing/2014/main" id="{19759D2F-289D-ED2E-9BAA-212B3ED4E2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188" y="2768243"/>
            <a:ext cx="164996" cy="164996"/>
          </a:xfrm>
          <a:prstGeom prst="rect">
            <a:avLst/>
          </a:prstGeom>
        </p:spPr>
      </p:pic>
      <p:pic>
        <p:nvPicPr>
          <p:cNvPr id="79" name="Graphic 78" descr="Checkmark with solid fill">
            <a:extLst>
              <a:ext uri="{FF2B5EF4-FFF2-40B4-BE49-F238E27FC236}">
                <a16:creationId xmlns:a16="http://schemas.microsoft.com/office/drawing/2014/main" id="{B36D3D7D-E766-9D13-A0B0-BB3EC2A2E8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188" y="2424210"/>
            <a:ext cx="164996" cy="164996"/>
          </a:xfrm>
          <a:prstGeom prst="rect">
            <a:avLst/>
          </a:prstGeom>
        </p:spPr>
      </p:pic>
      <p:sp>
        <p:nvSpPr>
          <p:cNvPr id="81" name="TextBox 80">
            <a:extLst>
              <a:ext uri="{FF2B5EF4-FFF2-40B4-BE49-F238E27FC236}">
                <a16:creationId xmlns:a16="http://schemas.microsoft.com/office/drawing/2014/main" id="{16B72888-75F2-3F2F-C672-12287F1AFD99}"/>
              </a:ext>
            </a:extLst>
          </p:cNvPr>
          <p:cNvSpPr txBox="1"/>
          <p:nvPr/>
        </p:nvSpPr>
        <p:spPr>
          <a:xfrm>
            <a:off x="8115198" y="4062585"/>
            <a:ext cx="2050821"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a:cs typeface="Calibri"/>
              </a:rPr>
              <a:t>Collaborative, cross campaign </a:t>
            </a:r>
          </a:p>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a:cs typeface="Calibri"/>
              </a:rPr>
              <a:t>planning</a:t>
            </a:r>
            <a:endParaRPr lang="en-US" sz="1600" b="1">
              <a:solidFill>
                <a:schemeClr val="tx1"/>
              </a:solidFill>
              <a:ea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AC706BA6-CD8C-A287-D638-59C82AB79CB7}"/>
              </a:ext>
            </a:extLst>
          </p:cNvPr>
          <p:cNvSpPr txBox="1"/>
          <p:nvPr/>
        </p:nvSpPr>
        <p:spPr>
          <a:xfrm>
            <a:off x="6314162" y="3188643"/>
            <a:ext cx="1978987"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a:cs typeface="Calibri"/>
              </a:rPr>
              <a:t>Effective cross campaign coordinating bodies </a:t>
            </a:r>
            <a:endParaRPr lang="en-US" sz="1600" b="1">
              <a:solidFill>
                <a:schemeClr val="tx1"/>
              </a:solidFill>
              <a:ea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DE558605-B41C-7EA3-6988-7A2E0332B247}"/>
              </a:ext>
            </a:extLst>
          </p:cNvPr>
          <p:cNvSpPr txBox="1"/>
          <p:nvPr/>
        </p:nvSpPr>
        <p:spPr>
          <a:xfrm>
            <a:off x="9476445" y="5115039"/>
            <a:ext cx="2283383"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a:cs typeface="Calibri"/>
              </a:rPr>
              <a:t>Ensure participation at </a:t>
            </a:r>
          </a:p>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a:cs typeface="Calibri"/>
              </a:rPr>
              <a:t>all levels of decision-making</a:t>
            </a:r>
            <a:endParaRPr lang="en-US" sz="1600" b="1">
              <a:solidFill>
                <a:schemeClr val="tx1"/>
              </a:solidFill>
              <a:ea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C899F86B-0CAB-FF48-6140-9164B5DB5F1D}"/>
              </a:ext>
            </a:extLst>
          </p:cNvPr>
          <p:cNvSpPr txBox="1"/>
          <p:nvPr/>
        </p:nvSpPr>
        <p:spPr>
          <a:xfrm>
            <a:off x="6367721" y="5145424"/>
            <a:ext cx="2283383"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600" b="1" i="0" strike="noStrike">
                <a:solidFill>
                  <a:schemeClr val="tx1"/>
                </a:solidFill>
                <a:effectLst/>
                <a:latin typeface="Calibri" panose="020F0502020204030204" pitchFamily="34" charset="0"/>
              </a:rPr>
              <a:t>Digitalize </a:t>
            </a:r>
          </a:p>
          <a:p>
            <a:pPr marR="0" lvl="0" algn="ctr" defTabSz="914400" rtl="0" eaLnBrk="1" fontAlgn="auto" latinLnBrk="0" hangingPunct="1">
              <a:lnSpc>
                <a:spcPct val="100000"/>
              </a:lnSpc>
              <a:spcBef>
                <a:spcPts val="0"/>
              </a:spcBef>
              <a:spcAft>
                <a:spcPts val="0"/>
              </a:spcAft>
              <a:buClr>
                <a:srgbClr val="000000"/>
              </a:buClr>
              <a:buSzTx/>
              <a:tabLst/>
              <a:defRPr/>
            </a:pPr>
            <a:r>
              <a:rPr lang="en-US" sz="1600" b="1" i="0" strike="noStrike">
                <a:solidFill>
                  <a:schemeClr val="tx1"/>
                </a:solidFill>
                <a:effectLst/>
                <a:latin typeface="Calibri" panose="020F0502020204030204" pitchFamily="34" charset="0"/>
              </a:rPr>
              <a:t>&amp; harmonize tools &amp; logistics </a:t>
            </a:r>
            <a:endParaRPr lang="en-US" sz="1600" b="1">
              <a:solidFill>
                <a:schemeClr val="tx1"/>
              </a:solidFill>
            </a:endParaRPr>
          </a:p>
        </p:txBody>
      </p:sp>
      <p:sp>
        <p:nvSpPr>
          <p:cNvPr id="89" name="TextBox 88">
            <a:extLst>
              <a:ext uri="{FF2B5EF4-FFF2-40B4-BE49-F238E27FC236}">
                <a16:creationId xmlns:a16="http://schemas.microsoft.com/office/drawing/2014/main" id="{4FD67913-628C-B0EF-1196-29A758F035E7}"/>
              </a:ext>
            </a:extLst>
          </p:cNvPr>
          <p:cNvSpPr txBox="1"/>
          <p:nvPr/>
        </p:nvSpPr>
        <p:spPr>
          <a:xfrm>
            <a:off x="9840340" y="3210545"/>
            <a:ext cx="1754496"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Ensure </a:t>
            </a:r>
          </a:p>
          <a:p>
            <a:pPr marR="0" lvl="0" algn="ctr" defTabSz="914400" rtl="0" eaLnBrk="1" fontAlgn="auto" latinLnBrk="0" hangingPunct="1">
              <a:lnSpc>
                <a:spcPct val="100000"/>
              </a:lnSpc>
              <a:spcBef>
                <a:spcPts val="0"/>
              </a:spcBef>
              <a:spcAft>
                <a:spcPts val="0"/>
              </a:spcAft>
              <a:buClr>
                <a:srgbClr val="000000"/>
              </a:buClr>
              <a:buSzTx/>
              <a:tabLst/>
              <a:defRPr/>
            </a:pP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community acceptability </a:t>
            </a:r>
            <a:endParaRPr lang="en-US" sz="1600" b="1" i="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90" name="Group 89">
            <a:extLst>
              <a:ext uri="{FF2B5EF4-FFF2-40B4-BE49-F238E27FC236}">
                <a16:creationId xmlns:a16="http://schemas.microsoft.com/office/drawing/2014/main" id="{FA645C04-3484-8EFD-8619-B5067F4D40B4}"/>
              </a:ext>
            </a:extLst>
          </p:cNvPr>
          <p:cNvGrpSpPr>
            <a:grpSpLocks noChangeAspect="1"/>
          </p:cNvGrpSpPr>
          <p:nvPr/>
        </p:nvGrpSpPr>
        <p:grpSpPr bwMode="auto">
          <a:xfrm>
            <a:off x="8872304" y="3551239"/>
            <a:ext cx="536608" cy="523221"/>
            <a:chOff x="1555" y="3214"/>
            <a:chExt cx="441" cy="430"/>
          </a:xfrm>
          <a:solidFill>
            <a:schemeClr val="bg2"/>
          </a:solidFill>
        </p:grpSpPr>
        <p:sp>
          <p:nvSpPr>
            <p:cNvPr id="91" name="Freeform 136">
              <a:extLst>
                <a:ext uri="{FF2B5EF4-FFF2-40B4-BE49-F238E27FC236}">
                  <a16:creationId xmlns:a16="http://schemas.microsoft.com/office/drawing/2014/main" id="{52C95F2F-1DE6-3723-1CEC-F29570147E26}"/>
                </a:ext>
              </a:extLst>
            </p:cNvPr>
            <p:cNvSpPr>
              <a:spLocks noEditPoints="1"/>
            </p:cNvSpPr>
            <p:nvPr/>
          </p:nvSpPr>
          <p:spPr bwMode="auto">
            <a:xfrm>
              <a:off x="1647" y="3214"/>
              <a:ext cx="257" cy="251"/>
            </a:xfrm>
            <a:custGeom>
              <a:avLst/>
              <a:gdLst>
                <a:gd name="T0" fmla="*/ 84 w 168"/>
                <a:gd name="T1" fmla="*/ 168 h 168"/>
                <a:gd name="T2" fmla="*/ 0 w 168"/>
                <a:gd name="T3" fmla="*/ 83 h 168"/>
                <a:gd name="T4" fmla="*/ 81 w 168"/>
                <a:gd name="T5" fmla="*/ 0 h 168"/>
                <a:gd name="T6" fmla="*/ 84 w 168"/>
                <a:gd name="T7" fmla="*/ 0 h 168"/>
                <a:gd name="T8" fmla="*/ 168 w 168"/>
                <a:gd name="T9" fmla="*/ 84 h 168"/>
                <a:gd name="T10" fmla="*/ 84 w 168"/>
                <a:gd name="T11" fmla="*/ 168 h 168"/>
                <a:gd name="T12" fmla="*/ 84 w 168"/>
                <a:gd name="T13" fmla="*/ 12 h 168"/>
                <a:gd name="T14" fmla="*/ 81 w 168"/>
                <a:gd name="T15" fmla="*/ 12 h 168"/>
                <a:gd name="T16" fmla="*/ 12 w 168"/>
                <a:gd name="T17" fmla="*/ 83 h 168"/>
                <a:gd name="T18" fmla="*/ 84 w 168"/>
                <a:gd name="T19" fmla="*/ 156 h 168"/>
                <a:gd name="T20" fmla="*/ 156 w 168"/>
                <a:gd name="T21" fmla="*/ 84 h 168"/>
                <a:gd name="T22" fmla="*/ 84 w 168"/>
                <a:gd name="T23"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68"/>
                  </a:moveTo>
                  <a:cubicBezTo>
                    <a:pt x="38" y="168"/>
                    <a:pt x="0" y="130"/>
                    <a:pt x="0" y="83"/>
                  </a:cubicBezTo>
                  <a:cubicBezTo>
                    <a:pt x="0" y="38"/>
                    <a:pt x="35" y="2"/>
                    <a:pt x="81" y="0"/>
                  </a:cubicBezTo>
                  <a:cubicBezTo>
                    <a:pt x="82" y="0"/>
                    <a:pt x="83" y="0"/>
                    <a:pt x="84" y="0"/>
                  </a:cubicBezTo>
                  <a:cubicBezTo>
                    <a:pt x="131" y="0"/>
                    <a:pt x="168" y="38"/>
                    <a:pt x="168" y="84"/>
                  </a:cubicBezTo>
                  <a:cubicBezTo>
                    <a:pt x="168" y="130"/>
                    <a:pt x="131" y="168"/>
                    <a:pt x="84" y="168"/>
                  </a:cubicBezTo>
                  <a:close/>
                  <a:moveTo>
                    <a:pt x="84" y="12"/>
                  </a:moveTo>
                  <a:cubicBezTo>
                    <a:pt x="83" y="12"/>
                    <a:pt x="82" y="12"/>
                    <a:pt x="81" y="12"/>
                  </a:cubicBezTo>
                  <a:cubicBezTo>
                    <a:pt x="42" y="14"/>
                    <a:pt x="12" y="44"/>
                    <a:pt x="12" y="83"/>
                  </a:cubicBezTo>
                  <a:cubicBezTo>
                    <a:pt x="12" y="123"/>
                    <a:pt x="45" y="156"/>
                    <a:pt x="84" y="156"/>
                  </a:cubicBezTo>
                  <a:cubicBezTo>
                    <a:pt x="124" y="156"/>
                    <a:pt x="156" y="124"/>
                    <a:pt x="156" y="84"/>
                  </a:cubicBezTo>
                  <a:cubicBezTo>
                    <a:pt x="156" y="44"/>
                    <a:pt x="124" y="12"/>
                    <a:pt x="8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2" name="Freeform 137">
              <a:extLst>
                <a:ext uri="{FF2B5EF4-FFF2-40B4-BE49-F238E27FC236}">
                  <a16:creationId xmlns:a16="http://schemas.microsoft.com/office/drawing/2014/main" id="{89FAF525-7DB5-15F3-64D8-6FEB0016E1A8}"/>
                </a:ext>
              </a:extLst>
            </p:cNvPr>
            <p:cNvSpPr>
              <a:spLocks/>
            </p:cNvSpPr>
            <p:nvPr/>
          </p:nvSpPr>
          <p:spPr bwMode="auto">
            <a:xfrm>
              <a:off x="1699" y="3217"/>
              <a:ext cx="79" cy="245"/>
            </a:xfrm>
            <a:custGeom>
              <a:avLst/>
              <a:gdLst>
                <a:gd name="T0" fmla="*/ 42 w 52"/>
                <a:gd name="T1" fmla="*/ 164 h 164"/>
                <a:gd name="T2" fmla="*/ 43 w 52"/>
                <a:gd name="T3" fmla="*/ 0 h 164"/>
                <a:gd name="T4" fmla="*/ 52 w 52"/>
                <a:gd name="T5" fmla="*/ 8 h 164"/>
                <a:gd name="T6" fmla="*/ 52 w 52"/>
                <a:gd name="T7" fmla="*/ 157 h 164"/>
                <a:gd name="T8" fmla="*/ 42 w 52"/>
                <a:gd name="T9" fmla="*/ 164 h 164"/>
              </a:gdLst>
              <a:ahLst/>
              <a:cxnLst>
                <a:cxn ang="0">
                  <a:pos x="T0" y="T1"/>
                </a:cxn>
                <a:cxn ang="0">
                  <a:pos x="T2" y="T3"/>
                </a:cxn>
                <a:cxn ang="0">
                  <a:pos x="T4" y="T5"/>
                </a:cxn>
                <a:cxn ang="0">
                  <a:pos x="T6" y="T7"/>
                </a:cxn>
                <a:cxn ang="0">
                  <a:pos x="T8" y="T9"/>
                </a:cxn>
              </a:cxnLst>
              <a:rect l="0" t="0" r="r" b="b"/>
              <a:pathLst>
                <a:path w="52" h="164">
                  <a:moveTo>
                    <a:pt x="42" y="164"/>
                  </a:moveTo>
                  <a:cubicBezTo>
                    <a:pt x="0" y="107"/>
                    <a:pt x="0" y="46"/>
                    <a:pt x="43" y="0"/>
                  </a:cubicBezTo>
                  <a:cubicBezTo>
                    <a:pt x="52" y="8"/>
                    <a:pt x="52" y="8"/>
                    <a:pt x="52" y="8"/>
                  </a:cubicBezTo>
                  <a:cubicBezTo>
                    <a:pt x="13" y="50"/>
                    <a:pt x="13" y="104"/>
                    <a:pt x="52" y="157"/>
                  </a:cubicBezTo>
                  <a:lnTo>
                    <a:pt x="42"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3" name="Freeform 138">
              <a:extLst>
                <a:ext uri="{FF2B5EF4-FFF2-40B4-BE49-F238E27FC236}">
                  <a16:creationId xmlns:a16="http://schemas.microsoft.com/office/drawing/2014/main" id="{012EB151-CE3E-2A14-2972-C70C4934FDA5}"/>
                </a:ext>
              </a:extLst>
            </p:cNvPr>
            <p:cNvSpPr>
              <a:spLocks/>
            </p:cNvSpPr>
            <p:nvPr/>
          </p:nvSpPr>
          <p:spPr bwMode="auto">
            <a:xfrm>
              <a:off x="1774" y="3217"/>
              <a:ext cx="79" cy="245"/>
            </a:xfrm>
            <a:custGeom>
              <a:avLst/>
              <a:gdLst>
                <a:gd name="T0" fmla="*/ 10 w 52"/>
                <a:gd name="T1" fmla="*/ 164 h 164"/>
                <a:gd name="T2" fmla="*/ 0 w 52"/>
                <a:gd name="T3" fmla="*/ 157 h 164"/>
                <a:gd name="T4" fmla="*/ 0 w 52"/>
                <a:gd name="T5" fmla="*/ 8 h 164"/>
                <a:gd name="T6" fmla="*/ 9 w 52"/>
                <a:gd name="T7" fmla="*/ 0 h 164"/>
                <a:gd name="T8" fmla="*/ 10 w 52"/>
                <a:gd name="T9" fmla="*/ 164 h 164"/>
              </a:gdLst>
              <a:ahLst/>
              <a:cxnLst>
                <a:cxn ang="0">
                  <a:pos x="T0" y="T1"/>
                </a:cxn>
                <a:cxn ang="0">
                  <a:pos x="T2" y="T3"/>
                </a:cxn>
                <a:cxn ang="0">
                  <a:pos x="T4" y="T5"/>
                </a:cxn>
                <a:cxn ang="0">
                  <a:pos x="T6" y="T7"/>
                </a:cxn>
                <a:cxn ang="0">
                  <a:pos x="T8" y="T9"/>
                </a:cxn>
              </a:cxnLst>
              <a:rect l="0" t="0" r="r" b="b"/>
              <a:pathLst>
                <a:path w="52" h="164">
                  <a:moveTo>
                    <a:pt x="10" y="164"/>
                  </a:moveTo>
                  <a:cubicBezTo>
                    <a:pt x="0" y="157"/>
                    <a:pt x="0" y="157"/>
                    <a:pt x="0" y="157"/>
                  </a:cubicBezTo>
                  <a:cubicBezTo>
                    <a:pt x="39" y="104"/>
                    <a:pt x="39" y="50"/>
                    <a:pt x="0" y="8"/>
                  </a:cubicBezTo>
                  <a:cubicBezTo>
                    <a:pt x="9" y="0"/>
                    <a:pt x="9" y="0"/>
                    <a:pt x="9" y="0"/>
                  </a:cubicBezTo>
                  <a:cubicBezTo>
                    <a:pt x="52" y="46"/>
                    <a:pt x="52" y="107"/>
                    <a:pt x="10"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4" name="Rectangle 93">
              <a:extLst>
                <a:ext uri="{FF2B5EF4-FFF2-40B4-BE49-F238E27FC236}">
                  <a16:creationId xmlns:a16="http://schemas.microsoft.com/office/drawing/2014/main" id="{04051C13-5555-79EF-4669-B8820CFF3452}"/>
                </a:ext>
              </a:extLst>
            </p:cNvPr>
            <p:cNvSpPr>
              <a:spLocks noChangeArrowheads="1"/>
            </p:cNvSpPr>
            <p:nvPr/>
          </p:nvSpPr>
          <p:spPr bwMode="auto">
            <a:xfrm>
              <a:off x="1676" y="3393"/>
              <a:ext cx="20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5" name="Rectangle 94">
              <a:extLst>
                <a:ext uri="{FF2B5EF4-FFF2-40B4-BE49-F238E27FC236}">
                  <a16:creationId xmlns:a16="http://schemas.microsoft.com/office/drawing/2014/main" id="{0C761CB6-9377-7CB0-46A9-FA3D3601378B}"/>
                </a:ext>
              </a:extLst>
            </p:cNvPr>
            <p:cNvSpPr>
              <a:spLocks noChangeArrowheads="1"/>
            </p:cNvSpPr>
            <p:nvPr/>
          </p:nvSpPr>
          <p:spPr bwMode="auto">
            <a:xfrm>
              <a:off x="1674" y="3268"/>
              <a:ext cx="20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6" name="Rectangle 95">
              <a:extLst>
                <a:ext uri="{FF2B5EF4-FFF2-40B4-BE49-F238E27FC236}">
                  <a16:creationId xmlns:a16="http://schemas.microsoft.com/office/drawing/2014/main" id="{DAE27C57-55E5-EEE5-1D8A-D36D0E0D6FC2}"/>
                </a:ext>
              </a:extLst>
            </p:cNvPr>
            <p:cNvSpPr>
              <a:spLocks noChangeArrowheads="1"/>
            </p:cNvSpPr>
            <p:nvPr/>
          </p:nvSpPr>
          <p:spPr bwMode="auto">
            <a:xfrm>
              <a:off x="1656" y="3330"/>
              <a:ext cx="23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7" name="Freeform 142">
              <a:extLst>
                <a:ext uri="{FF2B5EF4-FFF2-40B4-BE49-F238E27FC236}">
                  <a16:creationId xmlns:a16="http://schemas.microsoft.com/office/drawing/2014/main" id="{9A4C4D2E-D129-E034-99C9-B2B99FC4B7F9}"/>
                </a:ext>
              </a:extLst>
            </p:cNvPr>
            <p:cNvSpPr>
              <a:spLocks noEditPoints="1"/>
            </p:cNvSpPr>
            <p:nvPr/>
          </p:nvSpPr>
          <p:spPr bwMode="auto">
            <a:xfrm>
              <a:off x="1582"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8" name="Freeform 143">
              <a:extLst>
                <a:ext uri="{FF2B5EF4-FFF2-40B4-BE49-F238E27FC236}">
                  <a16:creationId xmlns:a16="http://schemas.microsoft.com/office/drawing/2014/main" id="{FF7CC825-5E5B-38CC-BBDE-0BE35885DB9B}"/>
                </a:ext>
              </a:extLst>
            </p:cNvPr>
            <p:cNvSpPr>
              <a:spLocks noEditPoints="1"/>
            </p:cNvSpPr>
            <p:nvPr/>
          </p:nvSpPr>
          <p:spPr bwMode="auto">
            <a:xfrm>
              <a:off x="1720"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99" name="Freeform 144">
              <a:extLst>
                <a:ext uri="{FF2B5EF4-FFF2-40B4-BE49-F238E27FC236}">
                  <a16:creationId xmlns:a16="http://schemas.microsoft.com/office/drawing/2014/main" id="{A6487D10-CB1C-AF05-80E8-655CCD241257}"/>
                </a:ext>
              </a:extLst>
            </p:cNvPr>
            <p:cNvSpPr>
              <a:spLocks noEditPoints="1"/>
            </p:cNvSpPr>
            <p:nvPr/>
          </p:nvSpPr>
          <p:spPr bwMode="auto">
            <a:xfrm>
              <a:off x="1858"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100" name="Freeform 145">
              <a:extLst>
                <a:ext uri="{FF2B5EF4-FFF2-40B4-BE49-F238E27FC236}">
                  <a16:creationId xmlns:a16="http://schemas.microsoft.com/office/drawing/2014/main" id="{B8141337-8CC6-8AB4-B9D3-EC35E7C57328}"/>
                </a:ext>
              </a:extLst>
            </p:cNvPr>
            <p:cNvSpPr>
              <a:spLocks noEditPoints="1"/>
            </p:cNvSpPr>
            <p:nvPr/>
          </p:nvSpPr>
          <p:spPr bwMode="auto">
            <a:xfrm>
              <a:off x="1555" y="3554"/>
              <a:ext cx="441" cy="90"/>
            </a:xfrm>
            <a:custGeom>
              <a:avLst/>
              <a:gdLst>
                <a:gd name="T0" fmla="*/ 282 w 288"/>
                <a:gd name="T1" fmla="*/ 60 h 60"/>
                <a:gd name="T2" fmla="*/ 6 w 288"/>
                <a:gd name="T3" fmla="*/ 60 h 60"/>
                <a:gd name="T4" fmla="*/ 0 w 288"/>
                <a:gd name="T5" fmla="*/ 54 h 60"/>
                <a:gd name="T6" fmla="*/ 54 w 288"/>
                <a:gd name="T7" fmla="*/ 0 h 60"/>
                <a:gd name="T8" fmla="*/ 99 w 288"/>
                <a:gd name="T9" fmla="*/ 25 h 60"/>
                <a:gd name="T10" fmla="*/ 144 w 288"/>
                <a:gd name="T11" fmla="*/ 0 h 60"/>
                <a:gd name="T12" fmla="*/ 189 w 288"/>
                <a:gd name="T13" fmla="*/ 25 h 60"/>
                <a:gd name="T14" fmla="*/ 234 w 288"/>
                <a:gd name="T15" fmla="*/ 0 h 60"/>
                <a:gd name="T16" fmla="*/ 288 w 288"/>
                <a:gd name="T17" fmla="*/ 54 h 60"/>
                <a:gd name="T18" fmla="*/ 282 w 288"/>
                <a:gd name="T19" fmla="*/ 60 h 60"/>
                <a:gd name="T20" fmla="*/ 13 w 288"/>
                <a:gd name="T21" fmla="*/ 48 h 60"/>
                <a:gd name="T22" fmla="*/ 276 w 288"/>
                <a:gd name="T23" fmla="*/ 48 h 60"/>
                <a:gd name="T24" fmla="*/ 234 w 288"/>
                <a:gd name="T25" fmla="*/ 12 h 60"/>
                <a:gd name="T26" fmla="*/ 195 w 288"/>
                <a:gd name="T27" fmla="*/ 40 h 60"/>
                <a:gd name="T28" fmla="*/ 189 w 288"/>
                <a:gd name="T29" fmla="*/ 44 h 60"/>
                <a:gd name="T30" fmla="*/ 184 w 288"/>
                <a:gd name="T31" fmla="*/ 40 h 60"/>
                <a:gd name="T32" fmla="*/ 144 w 288"/>
                <a:gd name="T33" fmla="*/ 12 h 60"/>
                <a:gd name="T34" fmla="*/ 105 w 288"/>
                <a:gd name="T35" fmla="*/ 40 h 60"/>
                <a:gd name="T36" fmla="*/ 99 w 288"/>
                <a:gd name="T37" fmla="*/ 44 h 60"/>
                <a:gd name="T38" fmla="*/ 94 w 288"/>
                <a:gd name="T39" fmla="*/ 40 h 60"/>
                <a:gd name="T40" fmla="*/ 54 w 288"/>
                <a:gd name="T41" fmla="*/ 12 h 60"/>
                <a:gd name="T42" fmla="*/ 13 w 288"/>
                <a:gd name="T4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60">
                  <a:moveTo>
                    <a:pt x="282" y="60"/>
                  </a:moveTo>
                  <a:cubicBezTo>
                    <a:pt x="6" y="60"/>
                    <a:pt x="6" y="60"/>
                    <a:pt x="6" y="60"/>
                  </a:cubicBezTo>
                  <a:cubicBezTo>
                    <a:pt x="3" y="60"/>
                    <a:pt x="0" y="58"/>
                    <a:pt x="0" y="54"/>
                  </a:cubicBezTo>
                  <a:cubicBezTo>
                    <a:pt x="0" y="26"/>
                    <a:pt x="26" y="0"/>
                    <a:pt x="54" y="0"/>
                  </a:cubicBezTo>
                  <a:cubicBezTo>
                    <a:pt x="73" y="0"/>
                    <a:pt x="90" y="10"/>
                    <a:pt x="99" y="25"/>
                  </a:cubicBezTo>
                  <a:cubicBezTo>
                    <a:pt x="109" y="10"/>
                    <a:pt x="126" y="0"/>
                    <a:pt x="144" y="0"/>
                  </a:cubicBezTo>
                  <a:cubicBezTo>
                    <a:pt x="163" y="0"/>
                    <a:pt x="180" y="10"/>
                    <a:pt x="189" y="25"/>
                  </a:cubicBezTo>
                  <a:cubicBezTo>
                    <a:pt x="199" y="10"/>
                    <a:pt x="216" y="0"/>
                    <a:pt x="234" y="0"/>
                  </a:cubicBezTo>
                  <a:cubicBezTo>
                    <a:pt x="263" y="0"/>
                    <a:pt x="288" y="26"/>
                    <a:pt x="288" y="54"/>
                  </a:cubicBezTo>
                  <a:cubicBezTo>
                    <a:pt x="288" y="58"/>
                    <a:pt x="286" y="60"/>
                    <a:pt x="282" y="60"/>
                  </a:cubicBezTo>
                  <a:close/>
                  <a:moveTo>
                    <a:pt x="13" y="48"/>
                  </a:moveTo>
                  <a:cubicBezTo>
                    <a:pt x="276" y="48"/>
                    <a:pt x="276" y="48"/>
                    <a:pt x="276" y="48"/>
                  </a:cubicBezTo>
                  <a:cubicBezTo>
                    <a:pt x="273" y="30"/>
                    <a:pt x="256" y="12"/>
                    <a:pt x="234" y="12"/>
                  </a:cubicBezTo>
                  <a:cubicBezTo>
                    <a:pt x="217" y="12"/>
                    <a:pt x="201" y="24"/>
                    <a:pt x="195" y="40"/>
                  </a:cubicBezTo>
                  <a:cubicBezTo>
                    <a:pt x="194" y="43"/>
                    <a:pt x="192" y="44"/>
                    <a:pt x="189" y="44"/>
                  </a:cubicBezTo>
                  <a:cubicBezTo>
                    <a:pt x="187" y="44"/>
                    <a:pt x="185" y="43"/>
                    <a:pt x="184" y="40"/>
                  </a:cubicBezTo>
                  <a:cubicBezTo>
                    <a:pt x="178" y="24"/>
                    <a:pt x="162" y="12"/>
                    <a:pt x="144" y="12"/>
                  </a:cubicBezTo>
                  <a:cubicBezTo>
                    <a:pt x="127" y="12"/>
                    <a:pt x="111" y="24"/>
                    <a:pt x="105" y="40"/>
                  </a:cubicBezTo>
                  <a:cubicBezTo>
                    <a:pt x="104" y="43"/>
                    <a:pt x="102" y="44"/>
                    <a:pt x="99" y="44"/>
                  </a:cubicBezTo>
                  <a:cubicBezTo>
                    <a:pt x="97" y="44"/>
                    <a:pt x="95" y="43"/>
                    <a:pt x="94" y="40"/>
                  </a:cubicBezTo>
                  <a:cubicBezTo>
                    <a:pt x="88" y="24"/>
                    <a:pt x="72" y="12"/>
                    <a:pt x="54" y="12"/>
                  </a:cubicBezTo>
                  <a:cubicBezTo>
                    <a:pt x="33" y="12"/>
                    <a:pt x="16" y="30"/>
                    <a:pt x="1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grpSp>
      <p:pic>
        <p:nvPicPr>
          <p:cNvPr id="102" name="Graphic 101" descr="Circles with arrows outline">
            <a:extLst>
              <a:ext uri="{FF2B5EF4-FFF2-40B4-BE49-F238E27FC236}">
                <a16:creationId xmlns:a16="http://schemas.microsoft.com/office/drawing/2014/main" id="{BCE9ADC0-4BA9-0720-0239-4DAEE43A77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5092" y="4526211"/>
            <a:ext cx="657597" cy="657597"/>
          </a:xfrm>
          <a:prstGeom prst="rect">
            <a:avLst/>
          </a:prstGeom>
        </p:spPr>
      </p:pic>
      <p:pic>
        <p:nvPicPr>
          <p:cNvPr id="106" name="Graphic 105" descr="Users outline">
            <a:extLst>
              <a:ext uri="{FF2B5EF4-FFF2-40B4-BE49-F238E27FC236}">
                <a16:creationId xmlns:a16="http://schemas.microsoft.com/office/drawing/2014/main" id="{76AADCF0-57D1-AD2C-CB4D-D696161BBE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4074" y="2591296"/>
            <a:ext cx="666228" cy="666228"/>
          </a:xfrm>
          <a:prstGeom prst="rect">
            <a:avLst/>
          </a:prstGeom>
        </p:spPr>
      </p:pic>
      <p:pic>
        <p:nvPicPr>
          <p:cNvPr id="108" name="Picture 107">
            <a:extLst>
              <a:ext uri="{FF2B5EF4-FFF2-40B4-BE49-F238E27FC236}">
                <a16:creationId xmlns:a16="http://schemas.microsoft.com/office/drawing/2014/main" id="{724864C4-CBAF-96E2-4BAC-C1E1F127409D}"/>
              </a:ext>
            </a:extLst>
          </p:cNvPr>
          <p:cNvPicPr>
            <a:picLocks noChangeAspect="1"/>
          </p:cNvPicPr>
          <p:nvPr/>
        </p:nvPicPr>
        <p:blipFill>
          <a:blip r:embed="rId12">
            <a:duotone>
              <a:schemeClr val="bg2">
                <a:shade val="45000"/>
                <a:satMod val="135000"/>
              </a:schemeClr>
              <a:prstClr val="white"/>
            </a:duotone>
          </a:blip>
          <a:stretch>
            <a:fillRect/>
          </a:stretch>
        </p:blipFill>
        <p:spPr>
          <a:xfrm>
            <a:off x="7188929" y="4635784"/>
            <a:ext cx="468086" cy="468086"/>
          </a:xfrm>
          <a:prstGeom prst="rect">
            <a:avLst/>
          </a:prstGeom>
        </p:spPr>
      </p:pic>
      <p:pic>
        <p:nvPicPr>
          <p:cNvPr id="110" name="Picture 109">
            <a:extLst>
              <a:ext uri="{FF2B5EF4-FFF2-40B4-BE49-F238E27FC236}">
                <a16:creationId xmlns:a16="http://schemas.microsoft.com/office/drawing/2014/main" id="{32993563-1E96-4D30-FA23-2D1181DF1C54}"/>
              </a:ext>
            </a:extLst>
          </p:cNvPr>
          <p:cNvPicPr>
            <a:picLocks noChangeAspect="1"/>
          </p:cNvPicPr>
          <p:nvPr/>
        </p:nvPicPr>
        <p:blipFill>
          <a:blip r:embed="rId13">
            <a:duotone>
              <a:schemeClr val="bg2">
                <a:shade val="45000"/>
                <a:satMod val="135000"/>
              </a:schemeClr>
              <a:prstClr val="white"/>
            </a:duotone>
          </a:blip>
          <a:stretch>
            <a:fillRect/>
          </a:stretch>
        </p:blipFill>
        <p:spPr>
          <a:xfrm>
            <a:off x="7035352" y="2622180"/>
            <a:ext cx="536605" cy="536605"/>
          </a:xfrm>
          <a:prstGeom prst="rect">
            <a:avLst/>
          </a:prstGeom>
        </p:spPr>
      </p:pic>
    </p:spTree>
    <p:extLst>
      <p:ext uri="{BB962C8B-B14F-4D97-AF65-F5344CB8AC3E}">
        <p14:creationId xmlns:p14="http://schemas.microsoft.com/office/powerpoint/2010/main" val="190405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3">
            <a:extLst>
              <a:ext uri="{FF2B5EF4-FFF2-40B4-BE49-F238E27FC236}">
                <a16:creationId xmlns:a16="http://schemas.microsoft.com/office/drawing/2014/main" id="{340A5FF2-DC25-CE4C-A4AE-216D488E5649}"/>
              </a:ext>
            </a:extLst>
          </p:cNvPr>
          <p:cNvSpPr txBox="1">
            <a:spLocks/>
          </p:cNvSpPr>
          <p:nvPr/>
        </p:nvSpPr>
        <p:spPr>
          <a:xfrm>
            <a:off x="625266" y="75805"/>
            <a:ext cx="11106151" cy="8854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2400" b="0" i="0" u="none" strike="noStrike" cap="none" baseline="0">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900" b="1">
                <a:solidFill>
                  <a:schemeClr val="bg2"/>
                </a:solidFill>
                <a:latin typeface="+mj-lt"/>
              </a:rPr>
              <a:t>What does success look like for the CAS? </a:t>
            </a:r>
          </a:p>
        </p:txBody>
      </p:sp>
      <p:sp>
        <p:nvSpPr>
          <p:cNvPr id="15" name="Rectangle 14">
            <a:extLst>
              <a:ext uri="{FF2B5EF4-FFF2-40B4-BE49-F238E27FC236}">
                <a16:creationId xmlns:a16="http://schemas.microsoft.com/office/drawing/2014/main" id="{AC26C3AB-CE97-FF9C-C3E2-243D029C73E1}"/>
              </a:ext>
            </a:extLst>
          </p:cNvPr>
          <p:cNvSpPr/>
          <p:nvPr/>
        </p:nvSpPr>
        <p:spPr>
          <a:xfrm>
            <a:off x="3476875" y="1040443"/>
            <a:ext cx="5238250" cy="538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2"/>
                </a:solidFill>
                <a:latin typeface="Calibri" panose="020F0502020204030204" pitchFamily="34" charset="0"/>
                <a:ea typeface="Calibri" panose="020F0502020204030204" pitchFamily="34" charset="0"/>
                <a:cs typeface="Calibri" panose="020F0502020204030204" pitchFamily="34" charset="0"/>
              </a:rPr>
              <a:t>High-level CAS Anticipated Outcomes</a:t>
            </a:r>
            <a:r>
              <a:rPr lang="en-US" sz="2000" b="1" i="1" baseline="30000">
                <a:solidFill>
                  <a:schemeClr val="bg2"/>
                </a:solidFill>
                <a:latin typeface="Calibri" panose="020F0502020204030204" pitchFamily="34" charset="0"/>
                <a:ea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380E84CA-B5E4-3860-FB28-0C29BD924A59}"/>
              </a:ext>
            </a:extLst>
          </p:cNvPr>
          <p:cNvSpPr txBox="1"/>
          <p:nvPr/>
        </p:nvSpPr>
        <p:spPr>
          <a:xfrm>
            <a:off x="665464" y="1636022"/>
            <a:ext cx="4937760" cy="1435914"/>
          </a:xfrm>
          <a:prstGeom prst="rect">
            <a:avLst/>
          </a:prstGeom>
          <a:solidFill>
            <a:schemeClr val="bg1">
              <a:lumMod val="85000"/>
            </a:schemeClr>
          </a:solidFill>
        </p:spPr>
        <p:txBody>
          <a:bodyPr wrap="square">
            <a:noAutofit/>
          </a:bodyPr>
          <a:lstStyle/>
          <a:p>
            <a:pPr marL="285750" indent="-285750" algn="l" rtl="0" fontAlgn="base">
              <a:buFont typeface="Arial" panose="020B0604020202020204" pitchFamily="34" charset="0"/>
              <a:buChar char="•"/>
            </a:pPr>
            <a:r>
              <a:rPr lang="en-US" sz="1800" b="1">
                <a:solidFill>
                  <a:schemeClr val="bg2"/>
                </a:solidFill>
                <a:latin typeface="Calibri" panose="020F0502020204030204" pitchFamily="34" charset="0"/>
              </a:rPr>
              <a:t>Reduced fragmentation, and increased coordination and/or integration between campaign stakeholders and public health programs</a:t>
            </a:r>
            <a:endParaRPr lang="en-US" sz="1600" i="0">
              <a:solidFill>
                <a:schemeClr val="bg2"/>
              </a:solidFill>
              <a:effectLst/>
              <a:latin typeface="Calibri" panose="020F0502020204030204" pitchFamily="34" charset="0"/>
            </a:endParaRPr>
          </a:p>
        </p:txBody>
      </p:sp>
      <p:sp>
        <p:nvSpPr>
          <p:cNvPr id="7" name="TextBox 6">
            <a:extLst>
              <a:ext uri="{FF2B5EF4-FFF2-40B4-BE49-F238E27FC236}">
                <a16:creationId xmlns:a16="http://schemas.microsoft.com/office/drawing/2014/main" id="{5EC8D2EF-EE85-DB5C-F32F-6B0B17D5CF23}"/>
              </a:ext>
            </a:extLst>
          </p:cNvPr>
          <p:cNvSpPr txBox="1"/>
          <p:nvPr/>
        </p:nvSpPr>
        <p:spPr>
          <a:xfrm>
            <a:off x="665464" y="3136734"/>
            <a:ext cx="4937760" cy="1384977"/>
          </a:xfrm>
          <a:prstGeom prst="rect">
            <a:avLst/>
          </a:prstGeom>
          <a:solidFill>
            <a:schemeClr val="bg1">
              <a:lumMod val="95000"/>
            </a:schemeClr>
          </a:solidFill>
        </p:spPr>
        <p:txBody>
          <a:bodyPr wrap="square" lIns="91440" tIns="45720" rIns="91440" bIns="45720" anchor="t">
            <a:noAutofit/>
          </a:bodyPr>
          <a:lstStyle/>
          <a:p>
            <a:pPr marL="285750" indent="-285750" fontAlgn="base">
              <a:buFont typeface="Arial" panose="020B0604020202020204" pitchFamily="34" charset="0"/>
              <a:buChar char="•"/>
            </a:pPr>
            <a:r>
              <a:rPr lang="en-US" sz="1800" b="1">
                <a:solidFill>
                  <a:schemeClr val="bg2"/>
                </a:solidFill>
                <a:latin typeface="Calibri"/>
              </a:rPr>
              <a:t>More effective campaigns and efficient resource use </a:t>
            </a:r>
            <a:r>
              <a:rPr lang="en-US" sz="1800">
                <a:solidFill>
                  <a:schemeClr val="bg2"/>
                </a:solidFill>
                <a:latin typeface="Calibri"/>
              </a:rPr>
              <a:t>to address country health gaps and priorities, and optimally serve target populations and communities </a:t>
            </a:r>
            <a:endParaRPr lang="en-US" sz="1800" i="0">
              <a:solidFill>
                <a:schemeClr val="bg2"/>
              </a:solidFill>
              <a:effectLst/>
              <a:latin typeface="Calibri"/>
            </a:endParaRPr>
          </a:p>
        </p:txBody>
      </p:sp>
      <p:sp>
        <p:nvSpPr>
          <p:cNvPr id="18" name="TextBox 17">
            <a:extLst>
              <a:ext uri="{FF2B5EF4-FFF2-40B4-BE49-F238E27FC236}">
                <a16:creationId xmlns:a16="http://schemas.microsoft.com/office/drawing/2014/main" id="{DD24C509-077F-6817-3AD3-FE0466045F1F}"/>
              </a:ext>
            </a:extLst>
          </p:cNvPr>
          <p:cNvSpPr txBox="1"/>
          <p:nvPr/>
        </p:nvSpPr>
        <p:spPr>
          <a:xfrm>
            <a:off x="665464" y="4586508"/>
            <a:ext cx="4937760" cy="1445008"/>
          </a:xfrm>
          <a:prstGeom prst="rect">
            <a:avLst/>
          </a:prstGeom>
          <a:solidFill>
            <a:schemeClr val="bg1">
              <a:lumMod val="85000"/>
            </a:schemeClr>
          </a:solidFill>
        </p:spPr>
        <p:txBody>
          <a:bodyPr wrap="square" lIns="91440" tIns="45720" rIns="91440" bIns="45720" anchor="t">
            <a:noAutofit/>
          </a:bodyPr>
          <a:lstStyle/>
          <a:p>
            <a:pPr marL="285750" indent="-285750" fontAlgn="base">
              <a:buFont typeface="Arial" panose="020B0604020202020204" pitchFamily="34" charset="0"/>
              <a:buChar char="•"/>
            </a:pPr>
            <a:r>
              <a:rPr lang="en-US" sz="1800" b="1">
                <a:solidFill>
                  <a:schemeClr val="bg2"/>
                </a:solidFill>
                <a:latin typeface="Calibri"/>
              </a:rPr>
              <a:t>S</a:t>
            </a:r>
            <a:r>
              <a:rPr lang="en-US" sz="1800" b="1" i="0">
                <a:solidFill>
                  <a:schemeClr val="bg2"/>
                </a:solidFill>
                <a:effectLst/>
                <a:latin typeface="Calibri"/>
              </a:rPr>
              <a:t>treamlined approaches to measurement, monitoring, evaluation, and learning </a:t>
            </a:r>
            <a:r>
              <a:rPr lang="en-US" sz="1800" i="0">
                <a:solidFill>
                  <a:schemeClr val="bg2"/>
                </a:solidFill>
                <a:effectLst/>
                <a:latin typeface="Calibri"/>
              </a:rPr>
              <a:t>that foster sharing of information on the effectiveness and benefits of interventions, coordination, and </a:t>
            </a:r>
            <a:r>
              <a:rPr lang="en-US" sz="1800">
                <a:solidFill>
                  <a:schemeClr val="bg2"/>
                </a:solidFill>
                <a:latin typeface="Calibri"/>
              </a:rPr>
              <a:t>integration</a:t>
            </a:r>
          </a:p>
          <a:p>
            <a:pPr marL="285750" indent="-285750" fontAlgn="base">
              <a:buFont typeface="Arial" panose="020B0604020202020204" pitchFamily="34" charset="0"/>
              <a:buChar char="•"/>
            </a:pPr>
            <a:endParaRPr lang="en-US" sz="1800" b="0" i="0" baseline="30000">
              <a:solidFill>
                <a:schemeClr val="bg2"/>
              </a:solidFill>
              <a:effectLst/>
              <a:latin typeface="Calibri"/>
            </a:endParaRPr>
          </a:p>
          <a:p>
            <a:pPr marL="285750" indent="-285750" algn="l" rtl="0" fontAlgn="base">
              <a:buFont typeface="Arial" panose="020B0604020202020204" pitchFamily="34" charset="0"/>
              <a:buChar char="•"/>
            </a:pPr>
            <a:endParaRPr lang="en-US" sz="1800" b="0" i="0" baseline="30000">
              <a:solidFill>
                <a:schemeClr val="bg2"/>
              </a:solidFill>
              <a:effectLst/>
              <a:latin typeface="Calibri"/>
            </a:endParaRPr>
          </a:p>
        </p:txBody>
      </p:sp>
      <p:sp>
        <p:nvSpPr>
          <p:cNvPr id="22" name="TextBox 21">
            <a:extLst>
              <a:ext uri="{FF2B5EF4-FFF2-40B4-BE49-F238E27FC236}">
                <a16:creationId xmlns:a16="http://schemas.microsoft.com/office/drawing/2014/main" id="{1E183E35-E8D9-3986-A871-848DF9B2DDE0}"/>
              </a:ext>
            </a:extLst>
          </p:cNvPr>
          <p:cNvSpPr txBox="1"/>
          <p:nvPr/>
        </p:nvSpPr>
        <p:spPr>
          <a:xfrm>
            <a:off x="6567410" y="1632292"/>
            <a:ext cx="4937760" cy="1435914"/>
          </a:xfrm>
          <a:prstGeom prst="rect">
            <a:avLst/>
          </a:prstGeom>
          <a:solidFill>
            <a:schemeClr val="bg1">
              <a:lumMod val="95000"/>
            </a:schemeClr>
          </a:solidFill>
        </p:spPr>
        <p:txBody>
          <a:bodyPr wrap="square" lIns="91440" tIns="45720" rIns="91440" bIns="45720" anchor="t">
            <a:noAutofit/>
          </a:bodyPr>
          <a:lstStyle/>
          <a:p>
            <a:pPr marL="285750" indent="-285750" algn="l" rtl="0" fontAlgn="base">
              <a:buFont typeface="Arial" panose="020B0604020202020204" pitchFamily="34" charset="0"/>
              <a:buChar char="•"/>
            </a:pPr>
            <a:r>
              <a:rPr lang="en-US" sz="1800" b="1">
                <a:solidFill>
                  <a:schemeClr val="bg2"/>
                </a:solidFill>
                <a:latin typeface="Calibri"/>
              </a:rPr>
              <a:t>Timely, harmonized funding processes and streams </a:t>
            </a:r>
            <a:r>
              <a:rPr lang="en-US" sz="1800">
                <a:solidFill>
                  <a:schemeClr val="bg2"/>
                </a:solidFill>
                <a:latin typeface="Calibri"/>
              </a:rPr>
              <a:t>to decrease the burden on countries and implement more effective campaigns </a:t>
            </a:r>
            <a:endParaRPr lang="en-US" sz="1800" i="0">
              <a:solidFill>
                <a:schemeClr val="bg2"/>
              </a:solidFill>
              <a:effectLst/>
              <a:latin typeface="Calibri"/>
            </a:endParaRPr>
          </a:p>
        </p:txBody>
      </p:sp>
      <p:sp>
        <p:nvSpPr>
          <p:cNvPr id="25" name="TextBox 24">
            <a:extLst>
              <a:ext uri="{FF2B5EF4-FFF2-40B4-BE49-F238E27FC236}">
                <a16:creationId xmlns:a16="http://schemas.microsoft.com/office/drawing/2014/main" id="{A3956897-6832-2F48-9C95-AA22E8C49122}"/>
              </a:ext>
            </a:extLst>
          </p:cNvPr>
          <p:cNvSpPr txBox="1"/>
          <p:nvPr/>
        </p:nvSpPr>
        <p:spPr>
          <a:xfrm>
            <a:off x="6565902" y="3122197"/>
            <a:ext cx="4937759" cy="1384977"/>
          </a:xfrm>
          <a:prstGeom prst="rect">
            <a:avLst/>
          </a:prstGeom>
          <a:solidFill>
            <a:schemeClr val="bg1">
              <a:lumMod val="85000"/>
            </a:schemeClr>
          </a:solidFill>
        </p:spPr>
        <p:txBody>
          <a:bodyPr wrap="square">
            <a:noAutofit/>
          </a:bodyPr>
          <a:lstStyle/>
          <a:p>
            <a:pPr marL="285750" indent="-285750" algn="l" rtl="0" fontAlgn="base">
              <a:buFont typeface="Arial" panose="020B0604020202020204" pitchFamily="34" charset="0"/>
              <a:buChar char="•"/>
            </a:pPr>
            <a:r>
              <a:rPr lang="en-US" sz="1800" b="1">
                <a:solidFill>
                  <a:schemeClr val="bg2"/>
                </a:solidFill>
                <a:latin typeface="Calibri" panose="020F0502020204030204" pitchFamily="34" charset="0"/>
              </a:rPr>
              <a:t>Progress toward </a:t>
            </a:r>
            <a:r>
              <a:rPr lang="en-US" sz="1800" b="1" i="0">
                <a:solidFill>
                  <a:schemeClr val="bg2"/>
                </a:solidFill>
                <a:effectLst/>
                <a:latin typeface="Calibri" panose="020F0502020204030204" pitchFamily="34" charset="0"/>
              </a:rPr>
              <a:t>transitioning health campaign interventions to the primary health care (PHC) system </a:t>
            </a:r>
            <a:r>
              <a:rPr lang="en-US" sz="1800" i="0">
                <a:solidFill>
                  <a:schemeClr val="bg2"/>
                </a:solidFill>
                <a:effectLst/>
                <a:latin typeface="Calibri" panose="020F0502020204030204" pitchFamily="34" charset="0"/>
              </a:rPr>
              <a:t>in the long-term </a:t>
            </a:r>
          </a:p>
        </p:txBody>
      </p:sp>
      <p:sp>
        <p:nvSpPr>
          <p:cNvPr id="26" name="Oval 25">
            <a:extLst>
              <a:ext uri="{FF2B5EF4-FFF2-40B4-BE49-F238E27FC236}">
                <a16:creationId xmlns:a16="http://schemas.microsoft.com/office/drawing/2014/main" id="{581C9225-7033-C243-3FB5-7796727CCC15}"/>
              </a:ext>
            </a:extLst>
          </p:cNvPr>
          <p:cNvSpPr/>
          <p:nvPr/>
        </p:nvSpPr>
        <p:spPr>
          <a:xfrm>
            <a:off x="596699" y="1617847"/>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34" name="TextBox 33">
            <a:extLst>
              <a:ext uri="{FF2B5EF4-FFF2-40B4-BE49-F238E27FC236}">
                <a16:creationId xmlns:a16="http://schemas.microsoft.com/office/drawing/2014/main" id="{8761A4AB-6C1E-6121-8373-C3017498305D}"/>
              </a:ext>
            </a:extLst>
          </p:cNvPr>
          <p:cNvSpPr txBox="1"/>
          <p:nvPr/>
        </p:nvSpPr>
        <p:spPr>
          <a:xfrm>
            <a:off x="410579" y="6494697"/>
            <a:ext cx="10061637" cy="369332"/>
          </a:xfrm>
          <a:prstGeom prst="rect">
            <a:avLst/>
          </a:prstGeom>
          <a:noFill/>
        </p:spPr>
        <p:txBody>
          <a:bodyPr wrap="square" lIns="91440" tIns="45720" rIns="91440" bIns="45720" anchor="t">
            <a:spAutoFit/>
          </a:bodyPr>
          <a:lstStyle/>
          <a:p>
            <a:pPr marL="115570" indent="-115570">
              <a:defRPr/>
            </a:pPr>
            <a:r>
              <a:rPr lang="en-US" sz="900">
                <a:solidFill>
                  <a:schemeClr val="tx2">
                    <a:lumMod val="10000"/>
                  </a:schemeClr>
                </a:solidFill>
                <a:latin typeface="Calibri"/>
                <a:ea typeface="Calibri"/>
                <a:cs typeface="Calibri"/>
              </a:rPr>
              <a:t>1. Broadly, the CAS envisions progress towards global health goals (e.g., including those laid out in the Immunization Agenda 2030, A Road Map for NTDs 2021-2030, Global Technical Strategy for Malaria, the Global Polio Eradication Initiative strategy, &amp; by the Global Alliance for Vitamin A).</a:t>
            </a:r>
            <a:endParaRPr lang="en-US">
              <a:solidFill>
                <a:schemeClr val="tx2">
                  <a:lumMod val="10000"/>
                </a:schemeClr>
              </a:solidFill>
            </a:endParaRPr>
          </a:p>
        </p:txBody>
      </p:sp>
      <p:sp>
        <p:nvSpPr>
          <p:cNvPr id="31" name="TextBox 30">
            <a:extLst>
              <a:ext uri="{FF2B5EF4-FFF2-40B4-BE49-F238E27FC236}">
                <a16:creationId xmlns:a16="http://schemas.microsoft.com/office/drawing/2014/main" id="{E8402D1D-65E6-9012-A473-9352F4D61BF4}"/>
              </a:ext>
            </a:extLst>
          </p:cNvPr>
          <p:cNvSpPr txBox="1"/>
          <p:nvPr/>
        </p:nvSpPr>
        <p:spPr>
          <a:xfrm>
            <a:off x="6565901" y="4561164"/>
            <a:ext cx="4937759" cy="1464288"/>
          </a:xfrm>
          <a:prstGeom prst="rect">
            <a:avLst/>
          </a:prstGeom>
          <a:solidFill>
            <a:schemeClr val="bg1">
              <a:lumMod val="95000"/>
            </a:schemeClr>
          </a:solidFill>
        </p:spPr>
        <p:txBody>
          <a:bodyPr wrap="square" lIns="91440" tIns="45720" rIns="91440" bIns="45720" rtlCol="0" anchor="t">
            <a:noAutofit/>
          </a:bodyPr>
          <a:lstStyle/>
          <a:p>
            <a:pPr marL="340995">
              <a:defRPr/>
            </a:pPr>
            <a:r>
              <a:rPr lang="en-US" sz="1800" b="1">
                <a:solidFill>
                  <a:schemeClr val="bg2"/>
                </a:solidFill>
                <a:latin typeface="Calibri"/>
                <a:ea typeface="Calibri"/>
                <a:cs typeface="Calibri"/>
              </a:rPr>
              <a:t>High-quality, equitable, accessible and people-centered health services, </a:t>
            </a:r>
            <a:r>
              <a:rPr lang="en-US" sz="1800">
                <a:solidFill>
                  <a:schemeClr val="bg2"/>
                </a:solidFill>
                <a:latin typeface="Calibri"/>
                <a:ea typeface="Calibri"/>
                <a:cs typeface="Calibri"/>
              </a:rPr>
              <a:t>via genuine c</a:t>
            </a:r>
            <a:r>
              <a:rPr lang="en-US" sz="1800" kern="0">
                <a:solidFill>
                  <a:schemeClr val="bg2"/>
                </a:solidFill>
                <a:latin typeface="Calibri"/>
                <a:ea typeface="Calibri"/>
                <a:cs typeface="Calibri"/>
              </a:rPr>
              <a:t>ommunity engagement throughout campaign phases, </a:t>
            </a:r>
            <a:r>
              <a:rPr lang="en-US" sz="1800">
                <a:solidFill>
                  <a:schemeClr val="bg2"/>
                </a:solidFill>
                <a:latin typeface="Calibri"/>
                <a:ea typeface="Calibri"/>
                <a:cs typeface="Calibri"/>
              </a:rPr>
              <a:t>to meet multiple health needs </a:t>
            </a:r>
            <a:endParaRPr lang="en-US" sz="1800">
              <a:solidFill>
                <a:schemeClr val="bg2"/>
              </a:solidFill>
            </a:endParaRPr>
          </a:p>
        </p:txBody>
      </p:sp>
      <p:sp>
        <p:nvSpPr>
          <p:cNvPr id="2" name="Oval 1">
            <a:extLst>
              <a:ext uri="{FF2B5EF4-FFF2-40B4-BE49-F238E27FC236}">
                <a16:creationId xmlns:a16="http://schemas.microsoft.com/office/drawing/2014/main" id="{2560C292-9F3A-0B0C-AAA6-7958E0440EEF}"/>
              </a:ext>
            </a:extLst>
          </p:cNvPr>
          <p:cNvSpPr/>
          <p:nvPr/>
        </p:nvSpPr>
        <p:spPr>
          <a:xfrm>
            <a:off x="590230" y="3123338"/>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6" name="Oval 5">
            <a:extLst>
              <a:ext uri="{FF2B5EF4-FFF2-40B4-BE49-F238E27FC236}">
                <a16:creationId xmlns:a16="http://schemas.microsoft.com/office/drawing/2014/main" id="{0C9C860E-A911-4EAD-BA4C-B39A89E4ADB4}"/>
              </a:ext>
            </a:extLst>
          </p:cNvPr>
          <p:cNvSpPr/>
          <p:nvPr/>
        </p:nvSpPr>
        <p:spPr>
          <a:xfrm>
            <a:off x="596699" y="4577427"/>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8" name="Oval 7">
            <a:extLst>
              <a:ext uri="{FF2B5EF4-FFF2-40B4-BE49-F238E27FC236}">
                <a16:creationId xmlns:a16="http://schemas.microsoft.com/office/drawing/2014/main" id="{246262F2-EBF7-9BA8-F05D-DB5F7B464C30}"/>
              </a:ext>
            </a:extLst>
          </p:cNvPr>
          <p:cNvSpPr/>
          <p:nvPr/>
        </p:nvSpPr>
        <p:spPr>
          <a:xfrm>
            <a:off x="6485492" y="4551127"/>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6</a:t>
            </a:r>
            <a:endParaRPr lang="en-US" b="1"/>
          </a:p>
        </p:txBody>
      </p:sp>
      <p:sp>
        <p:nvSpPr>
          <p:cNvPr id="9" name="Oval 8">
            <a:extLst>
              <a:ext uri="{FF2B5EF4-FFF2-40B4-BE49-F238E27FC236}">
                <a16:creationId xmlns:a16="http://schemas.microsoft.com/office/drawing/2014/main" id="{0D177C70-C958-532F-FD8A-3882A168C5A2}"/>
              </a:ext>
            </a:extLst>
          </p:cNvPr>
          <p:cNvSpPr/>
          <p:nvPr/>
        </p:nvSpPr>
        <p:spPr>
          <a:xfrm>
            <a:off x="6514437" y="1617264"/>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4</a:t>
            </a:r>
            <a:endParaRPr lang="en-US" b="1"/>
          </a:p>
        </p:txBody>
      </p:sp>
      <p:sp>
        <p:nvSpPr>
          <p:cNvPr id="10" name="Oval 9">
            <a:extLst>
              <a:ext uri="{FF2B5EF4-FFF2-40B4-BE49-F238E27FC236}">
                <a16:creationId xmlns:a16="http://schemas.microsoft.com/office/drawing/2014/main" id="{6F1486C8-77C9-A37F-A9F2-C13BD9AA8BB0}"/>
              </a:ext>
            </a:extLst>
          </p:cNvPr>
          <p:cNvSpPr/>
          <p:nvPr/>
        </p:nvSpPr>
        <p:spPr>
          <a:xfrm>
            <a:off x="6514437" y="3091589"/>
            <a:ext cx="294897" cy="288801"/>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5</a:t>
            </a:r>
            <a:endParaRPr lang="en-US" b="1"/>
          </a:p>
        </p:txBody>
      </p:sp>
    </p:spTree>
    <p:extLst>
      <p:ext uri="{BB962C8B-B14F-4D97-AF65-F5344CB8AC3E}">
        <p14:creationId xmlns:p14="http://schemas.microsoft.com/office/powerpoint/2010/main" val="2303303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67F1FB-1067-CC31-EB15-44E6B747F43E}"/>
              </a:ext>
            </a:extLst>
          </p:cNvPr>
          <p:cNvSpPr/>
          <p:nvPr/>
        </p:nvSpPr>
        <p:spPr>
          <a:xfrm>
            <a:off x="8420100" y="6202680"/>
            <a:ext cx="3093720" cy="579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C57A383A-8E4D-CDFF-D0CE-2A98466BDDA2}"/>
              </a:ext>
            </a:extLst>
          </p:cNvPr>
          <p:cNvSpPr>
            <a:spLocks noGrp="1"/>
          </p:cNvSpPr>
          <p:nvPr>
            <p:ph type="sldNum" idx="14"/>
          </p:nvPr>
        </p:nvSpPr>
        <p:spPr>
          <a:xfrm>
            <a:off x="10903231" y="4979667"/>
            <a:ext cx="527383" cy="365125"/>
          </a:xfrm>
        </p:spPr>
        <p:txBody>
          <a:bodyPr/>
          <a:lstStyle/>
          <a:p>
            <a:fld id="{00000000-1234-1234-1234-123412341234}" type="slidenum">
              <a:rPr lang="en-US" smtClean="0"/>
              <a:pPr/>
              <a:t>8</a:t>
            </a:fld>
            <a:endParaRPr lang="en-US"/>
          </a:p>
        </p:txBody>
      </p:sp>
      <p:sp>
        <p:nvSpPr>
          <p:cNvPr id="5" name="Title 2">
            <a:extLst>
              <a:ext uri="{FF2B5EF4-FFF2-40B4-BE49-F238E27FC236}">
                <a16:creationId xmlns:a16="http://schemas.microsoft.com/office/drawing/2014/main" id="{23F1CEA2-9BFB-E52F-2681-6F8CCDAAA4D2}"/>
              </a:ext>
            </a:extLst>
          </p:cNvPr>
          <p:cNvSpPr txBox="1">
            <a:spLocks/>
          </p:cNvSpPr>
          <p:nvPr/>
        </p:nvSpPr>
        <p:spPr>
          <a:xfrm>
            <a:off x="531204" y="170680"/>
            <a:ext cx="11789719" cy="13054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2800" b="1" spc="-52">
                <a:latin typeface="+mj-lt"/>
                <a:ea typeface="+mj-ea"/>
                <a:cs typeface="Times"/>
              </a:rPr>
              <a:t>To reach these anticipated outcomes, support is needed from all stakeholders incl. </a:t>
            </a:r>
            <a:r>
              <a:rPr lang="en-US" sz="2800" b="1" u="sng" spc="-52">
                <a:latin typeface="+mj-lt"/>
                <a:ea typeface="+mj-ea"/>
                <a:cs typeface="Times"/>
              </a:rPr>
              <a:t>global funders</a:t>
            </a:r>
            <a:r>
              <a:rPr lang="en-US" sz="2800" b="1" spc="-52">
                <a:latin typeface="+mj-lt"/>
                <a:ea typeface="+mj-ea"/>
                <a:cs typeface="Times"/>
              </a:rPr>
              <a:t>, </a:t>
            </a:r>
            <a:r>
              <a:rPr lang="en-US" sz="2800" b="1" u="sng" spc="-52">
                <a:latin typeface="+mj-lt"/>
                <a:ea typeface="+mj-ea"/>
                <a:cs typeface="Times"/>
              </a:rPr>
              <a:t>technical agencies</a:t>
            </a:r>
            <a:r>
              <a:rPr lang="en-US" sz="2800" b="1" spc="-52">
                <a:latin typeface="+mj-lt"/>
                <a:ea typeface="+mj-ea"/>
                <a:cs typeface="Times"/>
              </a:rPr>
              <a:t>, &amp; </a:t>
            </a:r>
            <a:r>
              <a:rPr lang="en-US" sz="2800" b="1" u="sng" spc="-52">
                <a:latin typeface="+mj-lt"/>
                <a:ea typeface="+mj-ea"/>
                <a:cs typeface="Times"/>
              </a:rPr>
              <a:t>UN agencies</a:t>
            </a:r>
            <a:endParaRPr lang="en-US" sz="2800" b="1" i="1" u="sng">
              <a:solidFill>
                <a:schemeClr val="accent2"/>
              </a:solidFill>
              <a:latin typeface="+mj-lt"/>
              <a:cs typeface="Times"/>
            </a:endParaRPr>
          </a:p>
        </p:txBody>
      </p:sp>
      <p:grpSp>
        <p:nvGrpSpPr>
          <p:cNvPr id="52" name="Groupe 51">
            <a:extLst>
              <a:ext uri="{FF2B5EF4-FFF2-40B4-BE49-F238E27FC236}">
                <a16:creationId xmlns:a16="http://schemas.microsoft.com/office/drawing/2014/main" id="{D8C2CE35-1E05-CCF3-4362-76B3A66123D7}"/>
              </a:ext>
            </a:extLst>
          </p:cNvPr>
          <p:cNvGrpSpPr/>
          <p:nvPr/>
        </p:nvGrpSpPr>
        <p:grpSpPr>
          <a:xfrm>
            <a:off x="395300" y="2965043"/>
            <a:ext cx="3678837" cy="3144714"/>
            <a:chOff x="576969" y="1504942"/>
            <a:chExt cx="3678837" cy="3144714"/>
          </a:xfrm>
        </p:grpSpPr>
        <p:sp>
          <p:nvSpPr>
            <p:cNvPr id="6" name="Rectangle 5">
              <a:extLst>
                <a:ext uri="{FF2B5EF4-FFF2-40B4-BE49-F238E27FC236}">
                  <a16:creationId xmlns:a16="http://schemas.microsoft.com/office/drawing/2014/main" id="{138E7F00-86F1-856B-F505-2A5A7980F583}"/>
                </a:ext>
              </a:extLst>
            </p:cNvPr>
            <p:cNvSpPr/>
            <p:nvPr/>
          </p:nvSpPr>
          <p:spPr>
            <a:xfrm>
              <a:off x="576969" y="2841079"/>
              <a:ext cx="3678837" cy="18085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solidFill>
                  <a:schemeClr val="bg2"/>
                </a:solidFill>
              </a:endParaRPr>
            </a:p>
            <a:p>
              <a:pPr marL="285750" indent="-285750" algn="ctr">
                <a:buFont typeface="Arial" panose="020B0604020202020204" pitchFamily="34" charset="0"/>
                <a:buChar char="•"/>
              </a:pPr>
              <a:endParaRPr lang="en-US">
                <a:solidFill>
                  <a:schemeClr val="bg2"/>
                </a:solidFill>
              </a:endParaRPr>
            </a:p>
            <a:p>
              <a:pPr marL="285750" indent="-285750" algn="ctr">
                <a:buFont typeface="Arial" panose="020B0604020202020204" pitchFamily="34" charset="0"/>
                <a:buChar char="•"/>
              </a:pPr>
              <a:endParaRPr lang="en-US">
                <a:solidFill>
                  <a:schemeClr val="bg2"/>
                </a:solidFill>
              </a:endParaRPr>
            </a:p>
            <a:p>
              <a:pPr marL="285750" indent="-285750" algn="ctr">
                <a:buFont typeface="Arial" panose="020B0604020202020204" pitchFamily="34" charset="0"/>
                <a:buChar char="•"/>
              </a:pPr>
              <a:endParaRPr lang="en-US">
                <a:solidFill>
                  <a:schemeClr val="bg2"/>
                </a:solidFill>
              </a:endParaRPr>
            </a:p>
          </p:txBody>
        </p:sp>
        <p:sp>
          <p:nvSpPr>
            <p:cNvPr id="10" name="TextBox 18">
              <a:extLst>
                <a:ext uri="{FF2B5EF4-FFF2-40B4-BE49-F238E27FC236}">
                  <a16:creationId xmlns:a16="http://schemas.microsoft.com/office/drawing/2014/main" id="{F067BBEE-96BB-30EC-B6AE-C81C5CD83809}"/>
                </a:ext>
              </a:extLst>
            </p:cNvPr>
            <p:cNvSpPr txBox="1"/>
            <p:nvPr/>
          </p:nvSpPr>
          <p:spPr>
            <a:xfrm>
              <a:off x="576969" y="1504942"/>
              <a:ext cx="3678837" cy="1114042"/>
            </a:xfrm>
            <a:prstGeom prst="rect">
              <a:avLst/>
            </a:prstGeom>
            <a:solidFill>
              <a:schemeClr val="bg2"/>
            </a:solidFill>
            <a:ln>
              <a:noFill/>
            </a:ln>
          </p:spPr>
          <p:txBody>
            <a:bodyPr wrap="square" lIns="9000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61">
                <a:defRPr/>
              </a:pP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defTabSz="914361">
                <a:defRPr/>
              </a:pP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defTabSz="914361">
                <a:defRPr/>
              </a:pPr>
              <a:r>
                <a:rPr lang="en-US" sz="2000" b="1">
                  <a:solidFill>
                    <a:schemeClr val="bg1"/>
                  </a:solidFill>
                  <a:latin typeface="Calibri" panose="020F0502020204030204" pitchFamily="34" charset="0"/>
                  <a:ea typeface="Calibri" panose="020F0502020204030204" pitchFamily="34" charset="0"/>
                  <a:cs typeface="Calibri" panose="020F0502020204030204" pitchFamily="34" charset="0"/>
                </a:rPr>
                <a:t>Voice</a:t>
              </a:r>
            </a:p>
          </p:txBody>
        </p:sp>
        <p:pic>
          <p:nvPicPr>
            <p:cNvPr id="45" name="Image 44" descr="Une image contenant noir, obscurité&#10;&#10;Description générée automatiquement">
              <a:extLst>
                <a:ext uri="{FF2B5EF4-FFF2-40B4-BE49-F238E27FC236}">
                  <a16:creationId xmlns:a16="http://schemas.microsoft.com/office/drawing/2014/main" id="{509E15D7-1040-2B5E-ADFA-3153CE84FE5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134216" y="1628844"/>
              <a:ext cx="564343" cy="564343"/>
            </a:xfrm>
            <a:prstGeom prst="rect">
              <a:avLst/>
            </a:prstGeom>
          </p:spPr>
        </p:pic>
      </p:grpSp>
      <p:grpSp>
        <p:nvGrpSpPr>
          <p:cNvPr id="53" name="Groupe 52">
            <a:extLst>
              <a:ext uri="{FF2B5EF4-FFF2-40B4-BE49-F238E27FC236}">
                <a16:creationId xmlns:a16="http://schemas.microsoft.com/office/drawing/2014/main" id="{D241B04B-7720-17E7-FE64-93D086A91A9F}"/>
              </a:ext>
            </a:extLst>
          </p:cNvPr>
          <p:cNvGrpSpPr/>
          <p:nvPr/>
        </p:nvGrpSpPr>
        <p:grpSpPr>
          <a:xfrm>
            <a:off x="4205385" y="2946713"/>
            <a:ext cx="3678837" cy="3127495"/>
            <a:chOff x="4686071" y="1517092"/>
            <a:chExt cx="3678837" cy="3127495"/>
          </a:xfrm>
        </p:grpSpPr>
        <p:sp>
          <p:nvSpPr>
            <p:cNvPr id="38" name="Rectangle 37">
              <a:extLst>
                <a:ext uri="{FF2B5EF4-FFF2-40B4-BE49-F238E27FC236}">
                  <a16:creationId xmlns:a16="http://schemas.microsoft.com/office/drawing/2014/main" id="{7F267C4D-B359-9993-F55F-57817C6C360D}"/>
                </a:ext>
              </a:extLst>
            </p:cNvPr>
            <p:cNvSpPr/>
            <p:nvPr/>
          </p:nvSpPr>
          <p:spPr>
            <a:xfrm>
              <a:off x="4686071" y="2864534"/>
              <a:ext cx="3678837" cy="17800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8">
              <a:extLst>
                <a:ext uri="{FF2B5EF4-FFF2-40B4-BE49-F238E27FC236}">
                  <a16:creationId xmlns:a16="http://schemas.microsoft.com/office/drawing/2014/main" id="{21CE98C2-632D-2EF2-1E09-38B03ED82C10}"/>
                </a:ext>
              </a:extLst>
            </p:cNvPr>
            <p:cNvSpPr txBox="1"/>
            <p:nvPr/>
          </p:nvSpPr>
          <p:spPr>
            <a:xfrm>
              <a:off x="4686071" y="1534151"/>
              <a:ext cx="3678837" cy="1114043"/>
            </a:xfrm>
            <a:prstGeom prst="rect">
              <a:avLst/>
            </a:prstGeom>
            <a:solidFill>
              <a:schemeClr val="tx1">
                <a:lumMod val="60000"/>
                <a:lumOff val="40000"/>
              </a:schemeClr>
            </a:solidFill>
            <a:ln>
              <a:noFill/>
            </a:ln>
          </p:spPr>
          <p:txBody>
            <a:bodyPr wrap="square" lIns="9000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61">
                <a:defRPr/>
              </a:pPr>
              <a:endParaRPr lang="en-US" sz="1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defTabSz="914361">
                <a:defRPr/>
              </a:pPr>
              <a:endParaRPr lang="en-US" sz="1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defTabSz="914361">
                <a:defRPr/>
              </a:pPr>
              <a:endParaRPr lang="en-US" sz="1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defTabSz="914361">
                <a:defRPr/>
              </a:pPr>
              <a:r>
                <a:rPr lang="en-US" sz="2000" b="1">
                  <a:solidFill>
                    <a:schemeClr val="bg1"/>
                  </a:solidFill>
                  <a:latin typeface="Calibri" panose="020F0502020204030204" pitchFamily="34" charset="0"/>
                  <a:ea typeface="Calibri" panose="020F0502020204030204" pitchFamily="34" charset="0"/>
                  <a:cs typeface="Calibri" panose="020F0502020204030204" pitchFamily="34" charset="0"/>
                </a:rPr>
                <a:t>Funding</a:t>
              </a:r>
            </a:p>
          </p:txBody>
        </p:sp>
        <p:pic>
          <p:nvPicPr>
            <p:cNvPr id="47" name="Graphique 46" descr="Pièces contour">
              <a:extLst>
                <a:ext uri="{FF2B5EF4-FFF2-40B4-BE49-F238E27FC236}">
                  <a16:creationId xmlns:a16="http://schemas.microsoft.com/office/drawing/2014/main" id="{641CD69D-C967-C629-6853-0E8D55510A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5489" y="1517092"/>
              <a:ext cx="720000" cy="720000"/>
            </a:xfrm>
            <a:prstGeom prst="rect">
              <a:avLst/>
            </a:prstGeom>
          </p:spPr>
        </p:pic>
      </p:grpSp>
      <p:grpSp>
        <p:nvGrpSpPr>
          <p:cNvPr id="54" name="Groupe 53">
            <a:extLst>
              <a:ext uri="{FF2B5EF4-FFF2-40B4-BE49-F238E27FC236}">
                <a16:creationId xmlns:a16="http://schemas.microsoft.com/office/drawing/2014/main" id="{E30F9413-EC28-0D43-E6E8-C5B12D4A9208}"/>
              </a:ext>
            </a:extLst>
          </p:cNvPr>
          <p:cNvGrpSpPr/>
          <p:nvPr/>
        </p:nvGrpSpPr>
        <p:grpSpPr>
          <a:xfrm>
            <a:off x="8015469" y="2996649"/>
            <a:ext cx="3678837" cy="3084565"/>
            <a:chOff x="8444966" y="1525118"/>
            <a:chExt cx="3678837" cy="3084565"/>
          </a:xfrm>
        </p:grpSpPr>
        <p:sp>
          <p:nvSpPr>
            <p:cNvPr id="41" name="Rectangle 40">
              <a:extLst>
                <a:ext uri="{FF2B5EF4-FFF2-40B4-BE49-F238E27FC236}">
                  <a16:creationId xmlns:a16="http://schemas.microsoft.com/office/drawing/2014/main" id="{7EE9896C-64BC-DAF3-4536-6A57505EB558}"/>
                </a:ext>
              </a:extLst>
            </p:cNvPr>
            <p:cNvSpPr/>
            <p:nvPr/>
          </p:nvSpPr>
          <p:spPr>
            <a:xfrm>
              <a:off x="8444966" y="2821480"/>
              <a:ext cx="3678837" cy="1788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18">
              <a:extLst>
                <a:ext uri="{FF2B5EF4-FFF2-40B4-BE49-F238E27FC236}">
                  <a16:creationId xmlns:a16="http://schemas.microsoft.com/office/drawing/2014/main" id="{0B98D7DF-61BE-2140-A226-508EDD3D9870}"/>
                </a:ext>
              </a:extLst>
            </p:cNvPr>
            <p:cNvSpPr txBox="1"/>
            <p:nvPr/>
          </p:nvSpPr>
          <p:spPr>
            <a:xfrm>
              <a:off x="8444966" y="1525118"/>
              <a:ext cx="3678837" cy="1076762"/>
            </a:xfrm>
            <a:prstGeom prst="rect">
              <a:avLst/>
            </a:prstGeom>
            <a:solidFill>
              <a:schemeClr val="tx1">
                <a:lumMod val="20000"/>
                <a:lumOff val="80000"/>
              </a:schemeClr>
            </a:solidFill>
            <a:ln>
              <a:noFill/>
            </a:ln>
          </p:spPr>
          <p:txBody>
            <a:bodyPr wrap="square" lIns="9000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61">
                <a:defRPr/>
              </a:pPr>
              <a:endParaRPr lang="en-US" sz="1500" b="1">
                <a:solidFill>
                  <a:schemeClr val="bg2"/>
                </a:solidFill>
                <a:latin typeface="Calibri" panose="020F0502020204030204" pitchFamily="34" charset="0"/>
                <a:ea typeface="Calibri" panose="020F0502020204030204" pitchFamily="34" charset="0"/>
                <a:cs typeface="Calibri" panose="020F0502020204030204" pitchFamily="34" charset="0"/>
              </a:endParaRPr>
            </a:p>
            <a:p>
              <a:pPr defTabSz="914361">
                <a:defRPr/>
              </a:pPr>
              <a:endParaRPr lang="en-US" sz="1500" b="1">
                <a:solidFill>
                  <a:schemeClr val="bg2"/>
                </a:solidFill>
                <a:latin typeface="Calibri" panose="020F0502020204030204" pitchFamily="34" charset="0"/>
                <a:ea typeface="Calibri" panose="020F0502020204030204" pitchFamily="34" charset="0"/>
                <a:cs typeface="Calibri" panose="020F0502020204030204" pitchFamily="34" charset="0"/>
              </a:endParaRPr>
            </a:p>
            <a:p>
              <a:pPr defTabSz="914361">
                <a:defRPr/>
              </a:pPr>
              <a:endParaRPr lang="en-US" sz="1500" b="1">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defTabSz="914361">
                <a:defRPr/>
              </a:pPr>
              <a:r>
                <a:rPr lang="en-US" sz="2000" b="1">
                  <a:solidFill>
                    <a:schemeClr val="bg2"/>
                  </a:solidFill>
                  <a:latin typeface="Calibri" panose="020F0502020204030204" pitchFamily="34" charset="0"/>
                  <a:ea typeface="Calibri" panose="020F0502020204030204" pitchFamily="34" charset="0"/>
                  <a:cs typeface="Calibri" panose="020F0502020204030204" pitchFamily="34" charset="0"/>
                </a:rPr>
                <a:t>People</a:t>
              </a:r>
            </a:p>
          </p:txBody>
        </p:sp>
        <p:pic>
          <p:nvPicPr>
            <p:cNvPr id="51" name="Graphique 50" descr="Groupe avec un remplissage uni">
              <a:extLst>
                <a:ext uri="{FF2B5EF4-FFF2-40B4-BE49-F238E27FC236}">
                  <a16:creationId xmlns:a16="http://schemas.microsoft.com/office/drawing/2014/main" id="{EF8B037F-F611-E833-E8AC-772DA7D67E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4384" y="1577153"/>
              <a:ext cx="720000" cy="720000"/>
            </a:xfrm>
            <a:prstGeom prst="rect">
              <a:avLst/>
            </a:prstGeom>
          </p:spPr>
        </p:pic>
      </p:grpSp>
      <p:sp>
        <p:nvSpPr>
          <p:cNvPr id="76" name="ZoneTexte 75">
            <a:extLst>
              <a:ext uri="{FF2B5EF4-FFF2-40B4-BE49-F238E27FC236}">
                <a16:creationId xmlns:a16="http://schemas.microsoft.com/office/drawing/2014/main" id="{994E4DFC-9AAD-8700-B742-F52E915FF47F}"/>
              </a:ext>
            </a:extLst>
          </p:cNvPr>
          <p:cNvSpPr txBox="1"/>
          <p:nvPr/>
        </p:nvSpPr>
        <p:spPr>
          <a:xfrm>
            <a:off x="430291" y="4293011"/>
            <a:ext cx="3608848" cy="1712669"/>
          </a:xfrm>
          <a:prstGeom prst="rect">
            <a:avLst/>
          </a:prstGeom>
          <a:noFill/>
        </p:spPr>
        <p:txBody>
          <a:bodyPr wrap="square" lIns="91440" tIns="45720" rIns="91440" bIns="45720" rtlCol="0" anchor="t">
            <a:noAutofit/>
          </a:bodyPr>
          <a:lstStyle/>
          <a:p>
            <a:pPr algn="ctr"/>
            <a:r>
              <a:rPr lang="en-GB" sz="1600" b="1">
                <a:latin typeface="Calibri"/>
                <a:ea typeface="Calibri"/>
                <a:cs typeface="Calibri"/>
              </a:rPr>
              <a:t>Socialization of the</a:t>
            </a:r>
            <a:r>
              <a:rPr lang="en-GB" sz="1600">
                <a:latin typeface="Calibri"/>
                <a:ea typeface="Calibri"/>
                <a:cs typeface="Calibri"/>
              </a:rPr>
              <a:t> </a:t>
            </a:r>
            <a:r>
              <a:rPr lang="en-GB" sz="1600" b="1">
                <a:latin typeface="Calibri"/>
                <a:ea typeface="Calibri"/>
                <a:cs typeface="Calibri"/>
              </a:rPr>
              <a:t>CAS </a:t>
            </a:r>
            <a:r>
              <a:rPr lang="en-GB" sz="1600">
                <a:latin typeface="Calibri"/>
                <a:ea typeface="Calibri"/>
                <a:cs typeface="Calibri"/>
              </a:rPr>
              <a:t>is needed within your own organizations at the global, regional and country levels </a:t>
            </a:r>
            <a:r>
              <a:rPr lang="en-GB" sz="1600" b="1">
                <a:latin typeface="Calibri"/>
                <a:ea typeface="Calibri"/>
                <a:cs typeface="Calibri"/>
              </a:rPr>
              <a:t>to develop awareness and</a:t>
            </a:r>
            <a:r>
              <a:rPr lang="en-GB" sz="1600">
                <a:latin typeface="Calibri"/>
                <a:ea typeface="Calibri"/>
                <a:cs typeface="Calibri"/>
              </a:rPr>
              <a:t> </a:t>
            </a:r>
            <a:r>
              <a:rPr lang="en-GB" sz="1600" b="1">
                <a:latin typeface="Calibri"/>
                <a:ea typeface="Calibri"/>
                <a:cs typeface="Calibri"/>
              </a:rPr>
              <a:t>identify where the CAS aligns with current priorities and ways of working, and where shifts will be required</a:t>
            </a:r>
            <a:endParaRPr lang="en-GB" sz="1600" b="1">
              <a:latin typeface="Calibri"/>
              <a:ea typeface="Calibri"/>
              <a:cs typeface="Calibri" panose="020F0502020204030204" pitchFamily="34" charset="0"/>
            </a:endParaRPr>
          </a:p>
          <a:p>
            <a:pPr marL="285750" indent="-285750" algn="ctr">
              <a:buFont typeface="Arial" panose="020B0604020202020204" pitchFamily="34" charset="0"/>
              <a:buChar char="•"/>
            </a:pP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80" name="ZoneTexte 79">
            <a:extLst>
              <a:ext uri="{FF2B5EF4-FFF2-40B4-BE49-F238E27FC236}">
                <a16:creationId xmlns:a16="http://schemas.microsoft.com/office/drawing/2014/main" id="{6A3C2AAA-72AD-61B4-AEF8-F1A8AA4FAFDA}"/>
              </a:ext>
            </a:extLst>
          </p:cNvPr>
          <p:cNvSpPr txBox="1"/>
          <p:nvPr/>
        </p:nvSpPr>
        <p:spPr>
          <a:xfrm>
            <a:off x="4205381" y="4368554"/>
            <a:ext cx="3678837" cy="1507776"/>
          </a:xfrm>
          <a:prstGeom prst="rect">
            <a:avLst/>
          </a:prstGeom>
          <a:noFill/>
        </p:spPr>
        <p:txBody>
          <a:bodyPr wrap="square" lIns="91440" tIns="45720" rIns="91440" bIns="45720" rtlCol="0" anchor="t">
            <a:noAutofit/>
          </a:bodyPr>
          <a:lstStyle/>
          <a:p>
            <a:pPr algn="ctr"/>
            <a:r>
              <a:rPr lang="en-GB" sz="1600">
                <a:latin typeface="Calibri"/>
                <a:ea typeface="Calibri" panose="020F0502020204030204" pitchFamily="34" charset="0"/>
                <a:cs typeface="Calibri"/>
              </a:rPr>
              <a:t>Financing, including resource mobilization planning and harmonization amongst global funders will be needed to </a:t>
            </a:r>
            <a:r>
              <a:rPr lang="en-GB" sz="1600" b="1">
                <a:latin typeface="Calibri"/>
                <a:ea typeface="Calibri" panose="020F0502020204030204" pitchFamily="34" charset="0"/>
                <a:cs typeface="Calibri"/>
              </a:rPr>
              <a:t>support the country-level customization and execution </a:t>
            </a:r>
            <a:r>
              <a:rPr lang="en-GB" sz="1600">
                <a:latin typeface="Calibri"/>
                <a:ea typeface="Calibri" panose="020F0502020204030204" pitchFamily="34" charset="0"/>
                <a:cs typeface="Calibri"/>
              </a:rPr>
              <a:t>of the CAS</a:t>
            </a:r>
            <a:endParaRPr lang="en-US"/>
          </a:p>
          <a:p>
            <a:pPr marL="285750" indent="-285750" algn="ctr">
              <a:buFont typeface="Arial" panose="020B0604020202020204" pitchFamily="34" charset="0"/>
              <a:buChar char="•"/>
            </a:pP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82" name="ZoneTexte 81">
            <a:extLst>
              <a:ext uri="{FF2B5EF4-FFF2-40B4-BE49-F238E27FC236}">
                <a16:creationId xmlns:a16="http://schemas.microsoft.com/office/drawing/2014/main" id="{91DD3770-A100-7455-DF9E-04C64DE13B0F}"/>
              </a:ext>
            </a:extLst>
          </p:cNvPr>
          <p:cNvSpPr txBox="1"/>
          <p:nvPr/>
        </p:nvSpPr>
        <p:spPr>
          <a:xfrm>
            <a:off x="8015462" y="4369085"/>
            <a:ext cx="3678843" cy="1177623"/>
          </a:xfrm>
          <a:prstGeom prst="rect">
            <a:avLst/>
          </a:prstGeom>
          <a:noFill/>
        </p:spPr>
        <p:txBody>
          <a:bodyPr wrap="square" lIns="91440" tIns="45720" rIns="91440" bIns="45720" rtlCol="0" anchor="t">
            <a:noAutofit/>
          </a:bodyPr>
          <a:lstStyle/>
          <a:p>
            <a:pPr algn="ctr"/>
            <a:r>
              <a:rPr lang="en-GB" sz="1600">
                <a:latin typeface="Calibri"/>
                <a:ea typeface="Calibri" panose="020F0502020204030204" pitchFamily="34" charset="0"/>
                <a:cs typeface="Calibri"/>
              </a:rPr>
              <a:t>Time from </a:t>
            </a:r>
            <a:r>
              <a:rPr lang="en-GB" sz="1600" b="1">
                <a:latin typeface="Calibri"/>
                <a:ea typeface="Calibri" panose="020F0502020204030204" pitchFamily="34" charset="0"/>
                <a:cs typeface="Calibri"/>
              </a:rPr>
              <a:t>country-level staff </a:t>
            </a:r>
            <a:r>
              <a:rPr lang="en-GB" sz="1600">
                <a:latin typeface="Calibri"/>
                <a:ea typeface="Calibri" panose="020F0502020204030204" pitchFamily="34" charset="0"/>
                <a:cs typeface="Calibri"/>
              </a:rPr>
              <a:t>will be required to develop the country specific execution plan alongside the MOH and other stakeholders, and to support improved coordination/collaboration </a:t>
            </a:r>
            <a:endParaRPr lang="en-US"/>
          </a:p>
          <a:p>
            <a:pPr algn="ctr"/>
            <a:endParaRPr lang="en-GB" sz="300" i="1">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66770EF-B1BE-60AB-50EE-E1C3A72B23D4}"/>
              </a:ext>
            </a:extLst>
          </p:cNvPr>
          <p:cNvSpPr txBox="1"/>
          <p:nvPr/>
        </p:nvSpPr>
        <p:spPr>
          <a:xfrm>
            <a:off x="1673131" y="1777091"/>
            <a:ext cx="10021174" cy="923330"/>
          </a:xfrm>
          <a:prstGeom prst="rect">
            <a:avLst/>
          </a:prstGeom>
          <a:noFill/>
          <a:ln>
            <a:solidFill>
              <a:schemeClr val="tx1"/>
            </a:solidFill>
          </a:ln>
        </p:spPr>
        <p:txBody>
          <a:bodyPr wrap="square" lIns="91440" tIns="45720" rIns="91440" bIns="45720" rtlCol="0" anchor="t">
            <a:spAutoFit/>
          </a:bodyPr>
          <a:lstStyle/>
          <a:p>
            <a:r>
              <a:rPr lang="en-US" sz="1800">
                <a:solidFill>
                  <a:schemeClr val="bg2"/>
                </a:solidFill>
                <a:latin typeface="Calibri"/>
                <a:ea typeface="Calibri"/>
                <a:cs typeface="Calibri"/>
              </a:rPr>
              <a:t>To effectively reach the desired outcomes of the CAS within 3 focus countries, and thereafter at scale, </a:t>
            </a:r>
            <a:r>
              <a:rPr lang="en-US" sz="1800" b="1">
                <a:solidFill>
                  <a:schemeClr val="bg2"/>
                </a:solidFill>
                <a:latin typeface="Calibri"/>
                <a:ea typeface="Calibri"/>
                <a:cs typeface="Calibri"/>
              </a:rPr>
              <a:t>global funders, technical agencies, &amp; implementers MUST</a:t>
            </a:r>
            <a:r>
              <a:rPr lang="en-US" sz="1800" b="1">
                <a:solidFill>
                  <a:schemeClr val="bg2"/>
                </a:solidFill>
                <a:effectLst/>
                <a:latin typeface="Calibri"/>
                <a:ea typeface="Calibri"/>
                <a:cs typeface="Calibri"/>
              </a:rPr>
              <a:t> align on </a:t>
            </a:r>
            <a:r>
              <a:rPr lang="en-US" sz="1800" b="1">
                <a:solidFill>
                  <a:schemeClr val="bg2"/>
                </a:solidFill>
                <a:latin typeface="Calibri"/>
                <a:ea typeface="Calibri"/>
                <a:cs typeface="Calibri"/>
              </a:rPr>
              <a:t>required actions</a:t>
            </a:r>
            <a:r>
              <a:rPr lang="en-US" sz="1800" b="1">
                <a:solidFill>
                  <a:schemeClr val="bg2"/>
                </a:solidFill>
                <a:effectLst/>
                <a:latin typeface="Calibri"/>
                <a:ea typeface="Calibri"/>
                <a:cs typeface="Calibri"/>
              </a:rPr>
              <a:t> and</a:t>
            </a:r>
            <a:r>
              <a:rPr lang="en-US" sz="1800" b="1">
                <a:solidFill>
                  <a:schemeClr val="bg2"/>
                </a:solidFill>
                <a:latin typeface="Calibri"/>
                <a:ea typeface="Calibri"/>
                <a:cs typeface="Calibri"/>
              </a:rPr>
              <a:t> provide</a:t>
            </a:r>
            <a:r>
              <a:rPr lang="en-US" sz="1800" b="1">
                <a:solidFill>
                  <a:schemeClr val="bg2"/>
                </a:solidFill>
                <a:effectLst/>
                <a:latin typeface="Calibri"/>
                <a:ea typeface="Calibri"/>
                <a:cs typeface="Calibri"/>
              </a:rPr>
              <a:t> </a:t>
            </a:r>
            <a:r>
              <a:rPr lang="en-US" sz="1800" b="1">
                <a:solidFill>
                  <a:schemeClr val="bg2"/>
                </a:solidFill>
                <a:latin typeface="Calibri"/>
                <a:ea typeface="Calibri"/>
                <a:cs typeface="Calibri"/>
              </a:rPr>
              <a:t>the support</a:t>
            </a:r>
            <a:r>
              <a:rPr lang="en-US" sz="1800" b="1">
                <a:solidFill>
                  <a:schemeClr val="bg2"/>
                </a:solidFill>
                <a:effectLst/>
                <a:latin typeface="Calibri"/>
                <a:ea typeface="Calibri"/>
                <a:cs typeface="Calibri"/>
              </a:rPr>
              <a:t> necessary to implement the CAS</a:t>
            </a:r>
            <a:r>
              <a:rPr lang="en-US" sz="1800">
                <a:solidFill>
                  <a:schemeClr val="tx1"/>
                </a:solidFill>
                <a:latin typeface="Calibri"/>
                <a:ea typeface="Calibri"/>
                <a:cs typeface="Calibri"/>
              </a:rPr>
              <a:t> </a:t>
            </a: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75F7FF6-0D9B-BD3B-13AA-634B6DE5CB25}"/>
              </a:ext>
            </a:extLst>
          </p:cNvPr>
          <p:cNvSpPr/>
          <p:nvPr/>
        </p:nvSpPr>
        <p:spPr>
          <a:xfrm>
            <a:off x="396734" y="1778468"/>
            <a:ext cx="1214335" cy="9219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latin typeface="Calibri" panose="020F0502020204030204" pitchFamily="34" charset="0"/>
                <a:ea typeface="Calibri" panose="020F0502020204030204" pitchFamily="34" charset="0"/>
                <a:cs typeface="Calibri" panose="020F0502020204030204" pitchFamily="34" charset="0"/>
              </a:rPr>
              <a:t>Call to action</a:t>
            </a:r>
          </a:p>
        </p:txBody>
      </p:sp>
    </p:spTree>
    <p:extLst>
      <p:ext uri="{BB962C8B-B14F-4D97-AF65-F5344CB8AC3E}">
        <p14:creationId xmlns:p14="http://schemas.microsoft.com/office/powerpoint/2010/main" val="42766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a:extLst>
              <a:ext uri="{FF2B5EF4-FFF2-40B4-BE49-F238E27FC236}">
                <a16:creationId xmlns:a16="http://schemas.microsoft.com/office/drawing/2014/main" id="{23BB91CB-4A70-1846-BBE7-4A9A427067D0}"/>
              </a:ext>
            </a:extLst>
          </p:cNvPr>
          <p:cNvGraphicFramePr/>
          <p:nvPr>
            <p:extLst>
              <p:ext uri="{D42A27DB-BD31-4B8C-83A1-F6EECF244321}">
                <p14:modId xmlns:p14="http://schemas.microsoft.com/office/powerpoint/2010/main" val="4003937154"/>
              </p:ext>
            </p:extLst>
          </p:nvPr>
        </p:nvGraphicFramePr>
        <p:xfrm>
          <a:off x="519606" y="3900393"/>
          <a:ext cx="11032926" cy="494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0" name="Straight Connector 46">
            <a:extLst>
              <a:ext uri="{FF2B5EF4-FFF2-40B4-BE49-F238E27FC236}">
                <a16:creationId xmlns:a16="http://schemas.microsoft.com/office/drawing/2014/main" id="{BEBC4239-1423-BAAD-6035-0DC4D8AC164D}"/>
              </a:ext>
            </a:extLst>
          </p:cNvPr>
          <p:cNvCxnSpPr>
            <a:cxnSpLocks/>
          </p:cNvCxnSpPr>
          <p:nvPr/>
        </p:nvCxnSpPr>
        <p:spPr>
          <a:xfrm>
            <a:off x="10009338" y="4335483"/>
            <a:ext cx="19900" cy="1731376"/>
          </a:xfrm>
          <a:prstGeom prst="line">
            <a:avLst/>
          </a:prstGeom>
          <a:ln>
            <a:solidFill>
              <a:schemeClr val="accent2"/>
            </a:solidFill>
            <a:headEnd type="oval"/>
          </a:ln>
          <a:effectLst/>
        </p:spPr>
        <p:style>
          <a:lnRef idx="2">
            <a:schemeClr val="accent1"/>
          </a:lnRef>
          <a:fillRef idx="0">
            <a:schemeClr val="accent1"/>
          </a:fillRef>
          <a:effectRef idx="1">
            <a:schemeClr val="accent1"/>
          </a:effectRef>
          <a:fontRef idx="minor">
            <a:schemeClr val="tx1"/>
          </a:fontRef>
        </p:style>
      </p:cxnSp>
      <p:sp>
        <p:nvSpPr>
          <p:cNvPr id="24" name="Title 1">
            <a:extLst>
              <a:ext uri="{FF2B5EF4-FFF2-40B4-BE49-F238E27FC236}">
                <a16:creationId xmlns:a16="http://schemas.microsoft.com/office/drawing/2014/main" id="{3840A63E-DABF-6F3F-58AB-EA2E7AD3F92A}"/>
              </a:ext>
            </a:extLst>
          </p:cNvPr>
          <p:cNvSpPr txBox="1">
            <a:spLocks/>
          </p:cNvSpPr>
          <p:nvPr/>
        </p:nvSpPr>
        <p:spPr>
          <a:xfrm>
            <a:off x="519606" y="316926"/>
            <a:ext cx="11856276" cy="695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900" b="1">
                <a:solidFill>
                  <a:schemeClr val="bg2"/>
                </a:solidFill>
                <a:latin typeface="+mj-lt"/>
              </a:rPr>
              <a:t>The CAS was co-developed by experts at all levels and across organizations and domains</a:t>
            </a:r>
          </a:p>
        </p:txBody>
      </p:sp>
      <p:graphicFrame>
        <p:nvGraphicFramePr>
          <p:cNvPr id="19" name="Diagram 18">
            <a:extLst>
              <a:ext uri="{FF2B5EF4-FFF2-40B4-BE49-F238E27FC236}">
                <a16:creationId xmlns:a16="http://schemas.microsoft.com/office/drawing/2014/main" id="{2112FE16-CBF1-2E8D-6039-985C6E71C0DB}"/>
              </a:ext>
            </a:extLst>
          </p:cNvPr>
          <p:cNvGraphicFramePr/>
          <p:nvPr>
            <p:extLst>
              <p:ext uri="{D42A27DB-BD31-4B8C-83A1-F6EECF244321}">
                <p14:modId xmlns:p14="http://schemas.microsoft.com/office/powerpoint/2010/main" val="1813394440"/>
              </p:ext>
            </p:extLst>
          </p:nvPr>
        </p:nvGraphicFramePr>
        <p:xfrm>
          <a:off x="519606" y="4444162"/>
          <a:ext cx="11266414" cy="13876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14">
            <a:extLst>
              <a:ext uri="{FF2B5EF4-FFF2-40B4-BE49-F238E27FC236}">
                <a16:creationId xmlns:a16="http://schemas.microsoft.com/office/drawing/2014/main" id="{80918B7B-37CA-1352-6C6F-D84E8CAF9B85}"/>
              </a:ext>
            </a:extLst>
          </p:cNvPr>
          <p:cNvSpPr/>
          <p:nvPr/>
        </p:nvSpPr>
        <p:spPr>
          <a:xfrm>
            <a:off x="654227" y="1333359"/>
            <a:ext cx="10883545" cy="597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chemeClr val="bg2"/>
                </a:solidFill>
                <a:effectLst/>
                <a:uLnTx/>
                <a:uFillTx/>
                <a:latin typeface="Calibri"/>
                <a:ea typeface="Calibri"/>
                <a:cs typeface="Calibri"/>
                <a:sym typeface="Arial"/>
              </a:rPr>
              <a:t>The CAS co-development process was </a:t>
            </a:r>
            <a:r>
              <a:rPr kumimoji="0" lang="en-US" sz="1800" i="0" strike="noStrike" kern="0" cap="none" spc="0" normalizeH="0" baseline="0" noProof="0">
                <a:ln>
                  <a:noFill/>
                </a:ln>
                <a:solidFill>
                  <a:schemeClr val="bg2"/>
                </a:solidFill>
                <a:effectLst/>
                <a:uLnTx/>
                <a:uFillTx/>
                <a:latin typeface="Calibri"/>
                <a:ea typeface="Calibri"/>
                <a:cs typeface="Calibri"/>
                <a:sym typeface="Arial"/>
              </a:rPr>
              <a:t>driven primarily by four Task Teams </a:t>
            </a:r>
            <a:r>
              <a:rPr kumimoji="0" lang="en-US" sz="1800" b="0" i="0" u="none" strike="noStrike" kern="0" cap="none" spc="0" normalizeH="0" baseline="0" noProof="0">
                <a:ln>
                  <a:noFill/>
                </a:ln>
                <a:solidFill>
                  <a:schemeClr val="bg2"/>
                </a:solidFill>
                <a:effectLst/>
                <a:uLnTx/>
                <a:uFillTx/>
                <a:latin typeface="Calibri"/>
                <a:ea typeface="Calibri"/>
                <a:cs typeface="Calibri"/>
                <a:sym typeface="Arial"/>
              </a:rPr>
              <a:t>focusing on key elements of collaborative campaign planning and implementation, monitoring and evaluation, and finance</a:t>
            </a:r>
          </a:p>
        </p:txBody>
      </p:sp>
      <p:cxnSp>
        <p:nvCxnSpPr>
          <p:cNvPr id="16" name="Straight Connector 15">
            <a:extLst>
              <a:ext uri="{FF2B5EF4-FFF2-40B4-BE49-F238E27FC236}">
                <a16:creationId xmlns:a16="http://schemas.microsoft.com/office/drawing/2014/main" id="{3B91973F-34E6-102F-B977-BEA0B10E9771}"/>
              </a:ext>
            </a:extLst>
          </p:cNvPr>
          <p:cNvCxnSpPr>
            <a:cxnSpLocks/>
          </p:cNvCxnSpPr>
          <p:nvPr/>
        </p:nvCxnSpPr>
        <p:spPr>
          <a:xfrm>
            <a:off x="1205013" y="2167337"/>
            <a:ext cx="0" cy="12477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7" name="Graphique 33" descr="Engrenages avec un remplissage uni">
            <a:extLst>
              <a:ext uri="{FF2B5EF4-FFF2-40B4-BE49-F238E27FC236}">
                <a16:creationId xmlns:a16="http://schemas.microsoft.com/office/drawing/2014/main" id="{3757F415-957F-77CD-B3D7-CB9B6C9126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9362" y="2393406"/>
            <a:ext cx="795651" cy="795651"/>
          </a:xfrm>
          <a:prstGeom prst="rect">
            <a:avLst/>
          </a:prstGeom>
        </p:spPr>
      </p:pic>
      <p:sp>
        <p:nvSpPr>
          <p:cNvPr id="11" name="TextBox 31">
            <a:extLst>
              <a:ext uri="{FF2B5EF4-FFF2-40B4-BE49-F238E27FC236}">
                <a16:creationId xmlns:a16="http://schemas.microsoft.com/office/drawing/2014/main" id="{4DE8EE8A-CD5F-CCA4-7779-AE64AFAABEF7}"/>
              </a:ext>
            </a:extLst>
          </p:cNvPr>
          <p:cNvSpPr txBox="1"/>
          <p:nvPr/>
        </p:nvSpPr>
        <p:spPr>
          <a:xfrm>
            <a:off x="7851089" y="6056059"/>
            <a:ext cx="4356296" cy="507831"/>
          </a:xfrm>
          <a:prstGeom prst="rect">
            <a:avLst/>
          </a:prstGeom>
          <a:noFill/>
        </p:spPr>
        <p:txBody>
          <a:bodyPr wrap="square">
            <a:spAutoFit/>
          </a:bodyPr>
          <a:lstStyle/>
          <a:p>
            <a:pPr marL="0" marR="0" algn="ctr">
              <a:spcBef>
                <a:spcPts val="0"/>
              </a:spcBef>
              <a:spcAft>
                <a:spcPts val="0"/>
              </a:spcAft>
            </a:pPr>
            <a:r>
              <a:rPr lang="en-US" sz="1500" b="1" kern="100">
                <a:solidFill>
                  <a:schemeClr val="accent2"/>
                </a:solidFill>
                <a:latin typeface="Calibri" panose="020F0502020204030204" pitchFamily="34" charset="0"/>
                <a:ea typeface="Calibri" panose="020F0502020204030204" pitchFamily="34" charset="0"/>
                <a:cs typeface="Calibri" panose="020F0502020204030204" pitchFamily="34" charset="0"/>
              </a:rPr>
              <a:t>Final Draft </a:t>
            </a:r>
            <a:r>
              <a:rPr lang="en-US" sz="1500" b="1" kern="100">
                <a:solidFill>
                  <a:schemeClr val="accent2"/>
                </a:solidFill>
                <a:effectLst/>
                <a:latin typeface="Calibri" panose="020F0502020204030204" pitchFamily="34" charset="0"/>
                <a:ea typeface="Calibri" panose="020F0502020204030204" pitchFamily="34" charset="0"/>
                <a:cs typeface="Calibri" panose="020F0502020204030204" pitchFamily="34" charset="0"/>
              </a:rPr>
              <a:t>of CA</a:t>
            </a:r>
            <a:r>
              <a:rPr lang="en-US" sz="1500" b="1" kern="100">
                <a:solidFill>
                  <a:schemeClr val="accent2"/>
                </a:solidFill>
                <a:latin typeface="Calibri" panose="020F0502020204030204" pitchFamily="34" charset="0"/>
                <a:ea typeface="Calibri" panose="020F0502020204030204" pitchFamily="34" charset="0"/>
                <a:cs typeface="Calibri" panose="020F0502020204030204" pitchFamily="34" charset="0"/>
              </a:rPr>
              <a:t>S </a:t>
            </a:r>
          </a:p>
          <a:p>
            <a:pPr marL="0" marR="0" algn="ctr">
              <a:spcBef>
                <a:spcPts val="0"/>
              </a:spcBef>
              <a:spcAft>
                <a:spcPts val="0"/>
              </a:spcAft>
            </a:pPr>
            <a:r>
              <a:rPr lang="en-US" sz="1200" kern="100">
                <a:solidFill>
                  <a:schemeClr val="accent2"/>
                </a:solidFill>
                <a:latin typeface="Calibri" panose="020F0502020204030204" pitchFamily="34" charset="0"/>
                <a:ea typeface="Calibri" panose="020F0502020204030204" pitchFamily="34" charset="0"/>
                <a:cs typeface="Calibri" panose="020F0502020204030204" pitchFamily="34" charset="0"/>
              </a:rPr>
              <a:t>(to finalize via a co-development process with 3 focus countries)</a:t>
            </a:r>
            <a:endParaRPr lang="en-US" sz="1200" kern="10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1" name="Group 7">
            <a:extLst>
              <a:ext uri="{FF2B5EF4-FFF2-40B4-BE49-F238E27FC236}">
                <a16:creationId xmlns:a16="http://schemas.microsoft.com/office/drawing/2014/main" id="{C1A665DD-1571-47A8-1592-3CE8A6F120B3}"/>
              </a:ext>
            </a:extLst>
          </p:cNvPr>
          <p:cNvGrpSpPr/>
          <p:nvPr/>
        </p:nvGrpSpPr>
        <p:grpSpPr>
          <a:xfrm>
            <a:off x="9942901" y="5926204"/>
            <a:ext cx="172673" cy="161165"/>
            <a:chOff x="1181334" y="874541"/>
            <a:chExt cx="684992" cy="685171"/>
          </a:xfrm>
        </p:grpSpPr>
        <p:grpSp>
          <p:nvGrpSpPr>
            <p:cNvPr id="62" name="Group 8">
              <a:extLst>
                <a:ext uri="{FF2B5EF4-FFF2-40B4-BE49-F238E27FC236}">
                  <a16:creationId xmlns:a16="http://schemas.microsoft.com/office/drawing/2014/main" id="{7862A0E5-C849-3439-882F-3D22F6A45882}"/>
                </a:ext>
              </a:extLst>
            </p:cNvPr>
            <p:cNvGrpSpPr/>
            <p:nvPr/>
          </p:nvGrpSpPr>
          <p:grpSpPr>
            <a:xfrm>
              <a:off x="1181334" y="874541"/>
              <a:ext cx="684992" cy="685171"/>
              <a:chOff x="5013110" y="5059616"/>
              <a:chExt cx="3378533" cy="3379413"/>
            </a:xfrm>
          </p:grpSpPr>
          <p:sp>
            <p:nvSpPr>
              <p:cNvPr id="66" name="Oval 10">
                <a:extLst>
                  <a:ext uri="{FF2B5EF4-FFF2-40B4-BE49-F238E27FC236}">
                    <a16:creationId xmlns:a16="http://schemas.microsoft.com/office/drawing/2014/main" id="{29C26A27-52DC-8345-D352-EE13AE572409}"/>
                  </a:ext>
                </a:extLst>
              </p:cNvPr>
              <p:cNvSpPr/>
              <p:nvPr/>
            </p:nvSpPr>
            <p:spPr>
              <a:xfrm>
                <a:off x="5013110" y="5059616"/>
                <a:ext cx="3378533" cy="3379413"/>
              </a:xfrm>
              <a:prstGeom prst="ellipse">
                <a:avLst/>
              </a:pr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algn="ctr" defTabSz="1219140">
                  <a:defRPr/>
                </a:pPr>
                <a:endParaRPr lang="bg-BG" sz="1050">
                  <a:solidFill>
                    <a:srgbClr val="FFFFFF"/>
                  </a:solidFill>
                  <a:latin typeface="Arial" panose="020B0604020202020204"/>
                </a:endParaRPr>
              </a:p>
            </p:txBody>
          </p:sp>
          <p:sp>
            <p:nvSpPr>
              <p:cNvPr id="67" name="Oval 11">
                <a:extLst>
                  <a:ext uri="{FF2B5EF4-FFF2-40B4-BE49-F238E27FC236}">
                    <a16:creationId xmlns:a16="http://schemas.microsoft.com/office/drawing/2014/main" id="{B2E738DB-B548-21F4-BBE8-643457A7C8E6}"/>
                  </a:ext>
                </a:extLst>
              </p:cNvPr>
              <p:cNvSpPr/>
              <p:nvPr/>
            </p:nvSpPr>
            <p:spPr>
              <a:xfrm>
                <a:off x="5286107" y="5332685"/>
                <a:ext cx="2832537" cy="2833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92559" tIns="146280" rIns="292559" bIns="146280" rtlCol="0" anchor="ctr"/>
              <a:lstStyle/>
              <a:p>
                <a:pPr algn="ctr" defTabSz="1219140">
                  <a:defRPr/>
                </a:pPr>
                <a:endParaRPr lang="bg-BG" sz="1100">
                  <a:solidFill>
                    <a:srgbClr val="FFFFFF"/>
                  </a:solidFill>
                  <a:latin typeface="Arial Black" panose="020B0A04020102020204" pitchFamily="34" charset="0"/>
                </a:endParaRPr>
              </a:p>
            </p:txBody>
          </p:sp>
        </p:grpSp>
        <p:sp>
          <p:nvSpPr>
            <p:cNvPr id="63" name="TextBox 9">
              <a:extLst>
                <a:ext uri="{FF2B5EF4-FFF2-40B4-BE49-F238E27FC236}">
                  <a16:creationId xmlns:a16="http://schemas.microsoft.com/office/drawing/2014/main" id="{352190C7-7AA9-4F45-FCDA-7FF956588305}"/>
                </a:ext>
              </a:extLst>
            </p:cNvPr>
            <p:cNvSpPr txBox="1"/>
            <p:nvPr/>
          </p:nvSpPr>
          <p:spPr>
            <a:xfrm>
              <a:off x="1230009" y="1030930"/>
              <a:ext cx="595977" cy="278985"/>
            </a:xfrm>
            <a:prstGeom prst="rect">
              <a:avLst/>
            </a:prstGeom>
            <a:noFill/>
          </p:spPr>
          <p:txBody>
            <a:bodyPr wrap="square">
              <a:spAutoFit/>
            </a:bodyPr>
            <a:lstStyle/>
            <a:p>
              <a:pPr algn="ctr" defTabSz="1219140">
                <a:defRPr/>
              </a:pPr>
              <a:endParaRPr lang="bg-BG" sz="1000">
                <a:solidFill>
                  <a:srgbClr val="FFFFFF"/>
                </a:solidFill>
                <a:latin typeface="Arial Black" panose="020B0A04020102020204" pitchFamily="34" charset="0"/>
              </a:endParaRPr>
            </a:p>
          </p:txBody>
        </p:sp>
      </p:grpSp>
      <p:sp>
        <p:nvSpPr>
          <p:cNvPr id="6" name="TextBox 5">
            <a:extLst>
              <a:ext uri="{FF2B5EF4-FFF2-40B4-BE49-F238E27FC236}">
                <a16:creationId xmlns:a16="http://schemas.microsoft.com/office/drawing/2014/main" id="{88FAF0A2-99D8-C3DE-95B2-718C2B86FAA5}"/>
              </a:ext>
            </a:extLst>
          </p:cNvPr>
          <p:cNvSpPr txBox="1"/>
          <p:nvPr/>
        </p:nvSpPr>
        <p:spPr>
          <a:xfrm>
            <a:off x="1271454" y="1765675"/>
            <a:ext cx="4784170" cy="1456040"/>
          </a:xfrm>
          <a:prstGeom prst="rect">
            <a:avLst/>
          </a:prstGeom>
          <a:noFill/>
        </p:spPr>
        <p:txBody>
          <a:bodyPr wrap="square" lIns="91440" tIns="45720" rIns="91440" bIns="45720" anchor="t">
            <a:spAutoFit/>
          </a:bodyPr>
          <a:lstStyle/>
          <a:p>
            <a:pPr>
              <a:lnSpc>
                <a:spcPct val="115000"/>
              </a:lnSpc>
              <a:defRPr/>
            </a:pPr>
            <a:endParaRPr lang="en-US">
              <a:solidFill>
                <a:schemeClr val="bg2"/>
              </a:solidFill>
              <a:latin typeface="Calibri"/>
              <a:ea typeface="Calibri"/>
              <a:cs typeface="Calibri"/>
            </a:endParaRPr>
          </a:p>
          <a:p>
            <a:pPr>
              <a:lnSpc>
                <a:spcPct val="114999"/>
              </a:lnSpc>
              <a:defRPr/>
            </a:pPr>
            <a:r>
              <a:rPr lang="en-US" sz="1600">
                <a:solidFill>
                  <a:schemeClr val="bg2"/>
                </a:solidFill>
                <a:latin typeface="Calibri"/>
                <a:ea typeface="Calibri"/>
                <a:cs typeface="Calibri"/>
              </a:rPr>
              <a:t>The Task Teams included</a:t>
            </a:r>
            <a:r>
              <a:rPr lang="en-US" sz="1600" b="1" baseline="30000">
                <a:solidFill>
                  <a:schemeClr val="bg2"/>
                </a:solidFill>
                <a:latin typeface="Calibri"/>
                <a:ea typeface="Calibri"/>
                <a:cs typeface="Calibri"/>
              </a:rPr>
              <a:t>1</a:t>
            </a:r>
            <a:r>
              <a:rPr lang="en-US" sz="1600" b="1">
                <a:solidFill>
                  <a:schemeClr val="bg2"/>
                </a:solidFill>
                <a:latin typeface="Calibri"/>
                <a:ea typeface="Calibri"/>
                <a:cs typeface="Calibri" panose="020F0502020204030204" pitchFamily="34" charset="0"/>
              </a:rPr>
              <a:t>:</a:t>
            </a:r>
            <a:endParaRPr lang="en-US" sz="1600">
              <a:solidFill>
                <a:schemeClr val="bg2"/>
              </a:solidFill>
              <a:latin typeface="Calibri"/>
              <a:ea typeface="Calibri"/>
              <a:cs typeface="Calibri"/>
            </a:endParaRPr>
          </a:p>
          <a:p>
            <a:pPr marL="285750" indent="-285750">
              <a:lnSpc>
                <a:spcPct val="115000"/>
              </a:lnSpc>
              <a:buFont typeface="Arial" panose="020B0604020202020204" pitchFamily="34" charset="0"/>
              <a:buChar char="•"/>
              <a:defRPr/>
            </a:pPr>
            <a:r>
              <a:rPr lang="en-US" sz="1600" b="1">
                <a:solidFill>
                  <a:schemeClr val="bg2"/>
                </a:solidFill>
                <a:latin typeface="Calibri"/>
                <a:ea typeface="Calibri"/>
                <a:cs typeface="Calibri"/>
              </a:rPr>
              <a:t>48  </a:t>
            </a:r>
            <a:r>
              <a:rPr kumimoji="0" lang="en-US" sz="1600" b="1" i="0" u="none" strike="noStrike" kern="0" cap="none" spc="0" normalizeH="0" baseline="0" noProof="0">
                <a:ln>
                  <a:noFill/>
                </a:ln>
                <a:solidFill>
                  <a:schemeClr val="bg2"/>
                </a:solidFill>
                <a:effectLst/>
                <a:uLnTx/>
                <a:uFillTx/>
                <a:latin typeface="Calibri"/>
                <a:ea typeface="Calibri"/>
                <a:cs typeface="Calibri"/>
                <a:sym typeface="Arial"/>
              </a:rPr>
              <a:t>global, regional, and country-level</a:t>
            </a:r>
            <a:r>
              <a:rPr lang="en-US" sz="1600" b="1">
                <a:solidFill>
                  <a:schemeClr val="bg2"/>
                </a:solidFill>
                <a:latin typeface="Calibri"/>
                <a:ea typeface="Calibri"/>
                <a:cs typeface="Calibri"/>
              </a:rPr>
              <a:t> experts</a:t>
            </a:r>
            <a:endParaRPr kumimoji="0" lang="en-US" sz="1600" i="0" u="none" strike="noStrike" kern="0" cap="none" spc="0" normalizeH="0" baseline="0" noProof="0">
              <a:ln>
                <a:noFill/>
              </a:ln>
              <a:solidFill>
                <a:schemeClr val="bg2"/>
              </a:solidFill>
              <a:effectLst/>
              <a:uLnTx/>
              <a:uFillTx/>
              <a:latin typeface="Calibri"/>
              <a:ea typeface="Calibri"/>
              <a:cs typeface="Calibri"/>
              <a:sym typeface="Arial"/>
            </a:endParaRPr>
          </a:p>
          <a:p>
            <a:pPr marL="285750" indent="-285750">
              <a:lnSpc>
                <a:spcPct val="115000"/>
              </a:lnSpc>
              <a:buFont typeface="Arial" panose="020B0604020202020204" pitchFamily="34" charset="0"/>
              <a:buChar char="•"/>
              <a:defRPr/>
            </a:pPr>
            <a:r>
              <a:rPr lang="en-US" sz="1600" b="1">
                <a:solidFill>
                  <a:schemeClr val="bg2"/>
                </a:solidFill>
                <a:latin typeface="Calibri"/>
                <a:ea typeface="Calibri"/>
                <a:cs typeface="Calibri"/>
              </a:rPr>
              <a:t>&gt;</a:t>
            </a:r>
            <a:r>
              <a:rPr kumimoji="0" lang="en-US" sz="1600" b="1" i="0" u="none" strike="noStrike" kern="0" cap="none" spc="0" normalizeH="0" baseline="0" noProof="0">
                <a:ln>
                  <a:noFill/>
                </a:ln>
                <a:solidFill>
                  <a:schemeClr val="bg2"/>
                </a:solidFill>
                <a:effectLst/>
                <a:uLnTx/>
                <a:uFillTx/>
                <a:latin typeface="Calibri"/>
                <a:ea typeface="Calibri"/>
                <a:cs typeface="Calibri"/>
                <a:sym typeface="Arial"/>
              </a:rPr>
              <a:t>20 organizations </a:t>
            </a:r>
            <a:r>
              <a:rPr kumimoji="0" lang="en-US" sz="1600" i="0" u="none" strike="noStrike" kern="0" cap="none" spc="0" normalizeH="0" baseline="0" noProof="0">
                <a:ln>
                  <a:noFill/>
                </a:ln>
                <a:solidFill>
                  <a:schemeClr val="bg2"/>
                </a:solidFill>
                <a:effectLst/>
                <a:uLnTx/>
                <a:uFillTx/>
                <a:latin typeface="Calibri"/>
                <a:ea typeface="Calibri"/>
                <a:cs typeface="Calibri"/>
                <a:sym typeface="Arial"/>
              </a:rPr>
              <a:t>representing major campaign funders, implementors, and country leadership</a:t>
            </a:r>
            <a:endParaRPr lang="en-US" sz="1000" i="0" u="none" strike="noStrike" kern="0" cap="none" spc="0" normalizeH="0" baseline="0" noProof="0">
              <a:ln>
                <a:noFill/>
              </a:ln>
              <a:solidFill>
                <a:schemeClr val="bg2"/>
              </a:solidFill>
              <a:effectLst/>
              <a:uLnTx/>
              <a:uFillTx/>
              <a:latin typeface="Calibri"/>
              <a:ea typeface="Calibri"/>
              <a:cs typeface="Calibri" panose="020F0502020204030204" pitchFamily="34" charset="0"/>
            </a:endParaRPr>
          </a:p>
        </p:txBody>
      </p:sp>
      <p:sp>
        <p:nvSpPr>
          <p:cNvPr id="13" name="TextBox 12">
            <a:extLst>
              <a:ext uri="{FF2B5EF4-FFF2-40B4-BE49-F238E27FC236}">
                <a16:creationId xmlns:a16="http://schemas.microsoft.com/office/drawing/2014/main" id="{0D32700C-31A3-D25B-6F75-47EC369AB613}"/>
              </a:ext>
            </a:extLst>
          </p:cNvPr>
          <p:cNvSpPr txBox="1"/>
          <p:nvPr/>
        </p:nvSpPr>
        <p:spPr>
          <a:xfrm>
            <a:off x="6225433" y="1888376"/>
            <a:ext cx="5142529" cy="1384995"/>
          </a:xfrm>
          <a:prstGeom prst="rect">
            <a:avLst/>
          </a:prstGeom>
          <a:noFill/>
        </p:spPr>
        <p:txBody>
          <a:bodyPr wrap="square" lIns="91440" tIns="45720" rIns="91440" bIns="45720" anchor="t">
            <a:spAutoFit/>
          </a:bodyPr>
          <a:lstStyle/>
          <a:p>
            <a:endParaRPr lang="en-US">
              <a:solidFill>
                <a:schemeClr val="bg2"/>
              </a:solidFill>
              <a:latin typeface="Calibri"/>
              <a:ea typeface="Calibri"/>
              <a:cs typeface="Calibri"/>
            </a:endParaRPr>
          </a:p>
          <a:p>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There was representation from </a:t>
            </a:r>
            <a:r>
              <a:rPr kumimoji="0" lang="en-US" sz="1600"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all </a:t>
            </a:r>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5</a:t>
            </a:r>
            <a:r>
              <a:rPr kumimoji="0" lang="en-US" sz="1600"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 major health campaign domains</a:t>
            </a:r>
          </a:p>
          <a:p>
            <a:endParaRPr lang="en-US" sz="6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kumimoji="0" lang="en-US" sz="1600"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Immunizations</a:t>
            </a:r>
            <a:r>
              <a:rPr lang="en-US" sz="1600" b="1" noProof="0">
                <a:solidFill>
                  <a:schemeClr val="bg2"/>
                </a:solidFill>
                <a:latin typeface="Calibri" panose="020F0502020204030204" pitchFamily="34" charset="0"/>
                <a:ea typeface="Calibri" panose="020F0502020204030204" pitchFamily="34" charset="0"/>
                <a:cs typeface="Calibri" panose="020F0502020204030204" pitchFamily="34" charset="0"/>
              </a:rPr>
              <a:t>, </a:t>
            </a:r>
            <a:r>
              <a:rPr kumimoji="0" lang="en-US" sz="1600"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Polio</a:t>
            </a:r>
            <a:r>
              <a:rPr lang="en-US" sz="1600" b="1" noProof="0">
                <a:solidFill>
                  <a:schemeClr val="bg2"/>
                </a:solidFill>
                <a:latin typeface="Calibri" panose="020F0502020204030204" pitchFamily="34" charset="0"/>
                <a:ea typeface="Calibri" panose="020F0502020204030204" pitchFamily="34" charset="0"/>
                <a:cs typeface="Calibri" panose="020F0502020204030204" pitchFamily="34" charset="0"/>
              </a:rPr>
              <a:t>, </a:t>
            </a:r>
            <a:r>
              <a:rPr kumimoji="0" lang="en-US" sz="1600"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NTDs</a:t>
            </a:r>
            <a:r>
              <a:rPr lang="en-US" sz="1600"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600" b="1">
                <a:solidFill>
                  <a:schemeClr val="bg2"/>
                </a:solidFill>
                <a:latin typeface="Calibri" panose="020F0502020204030204" pitchFamily="34" charset="0"/>
                <a:ea typeface="Calibri" panose="020F0502020204030204" pitchFamily="34" charset="0"/>
                <a:cs typeface="Calibri" panose="020F0502020204030204" pitchFamily="34" charset="0"/>
                <a:sym typeface="Arial"/>
              </a:rPr>
              <a:t> </a:t>
            </a:r>
            <a:r>
              <a:rPr lang="en-US" sz="1600" b="1">
                <a:solidFill>
                  <a:schemeClr val="bg2"/>
                </a:solidFill>
                <a:latin typeface="Calibri" panose="020F0502020204030204" pitchFamily="34" charset="0"/>
                <a:ea typeface="Calibri" panose="020F0502020204030204" pitchFamily="34" charset="0"/>
                <a:cs typeface="Calibri" panose="020F0502020204030204" pitchFamily="34" charset="0"/>
              </a:rPr>
              <a:t>M</a:t>
            </a:r>
            <a:r>
              <a:rPr kumimoji="0" lang="en-US" sz="1600" b="1" i="0" u="none" strike="noStrike" kern="0" cap="none" spc="0" normalizeH="0" baseline="0" noProof="0" err="1">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alaria</a:t>
            </a:r>
            <a:r>
              <a:rPr lang="en-US" sz="1600" b="1">
                <a:solidFill>
                  <a:schemeClr val="bg2"/>
                </a:solidFill>
                <a:latin typeface="Calibri" panose="020F0502020204030204" pitchFamily="34" charset="0"/>
                <a:ea typeface="Calibri" panose="020F0502020204030204" pitchFamily="34" charset="0"/>
                <a:cs typeface="Calibri" panose="020F0502020204030204" pitchFamily="34" charset="0"/>
              </a:rPr>
              <a:t>, N</a:t>
            </a:r>
            <a:r>
              <a:rPr kumimoji="0" lang="en-US" sz="1600" b="1" i="0" u="none" strike="noStrike" kern="0" cap="none" spc="0" normalizeH="0" baseline="0" noProof="0" err="1">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utrition</a:t>
            </a:r>
            <a:r>
              <a:rPr kumimoji="0" lang="en-US" sz="1600" b="1" i="0" u="none" strike="noStrike" kern="0" cap="none" spc="0" normalizeH="0" baseline="0" noProof="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sym typeface="Arial"/>
              </a:rPr>
              <a:t>/Vitamin A supplementation</a:t>
            </a:r>
            <a:endParaRPr lang="en-US">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6EE767B7-5D2C-4FAF-0948-EFB1BFE6A8EE}"/>
              </a:ext>
            </a:extLst>
          </p:cNvPr>
          <p:cNvCxnSpPr>
            <a:cxnSpLocks/>
          </p:cNvCxnSpPr>
          <p:nvPr/>
        </p:nvCxnSpPr>
        <p:spPr>
          <a:xfrm>
            <a:off x="6096999" y="2118548"/>
            <a:ext cx="0" cy="12477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743EE61-FF39-FA81-6EFA-A3AD1CEBA84E}"/>
              </a:ext>
            </a:extLst>
          </p:cNvPr>
          <p:cNvSpPr/>
          <p:nvPr/>
        </p:nvSpPr>
        <p:spPr>
          <a:xfrm>
            <a:off x="321786" y="6407454"/>
            <a:ext cx="2520725" cy="399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1. See appendix for more information </a:t>
            </a:r>
          </a:p>
        </p:txBody>
      </p:sp>
    </p:spTree>
    <p:extLst>
      <p:ext uri="{BB962C8B-B14F-4D97-AF65-F5344CB8AC3E}">
        <p14:creationId xmlns:p14="http://schemas.microsoft.com/office/powerpoint/2010/main" val="2230214041"/>
      </p:ext>
    </p:extLst>
  </p:cSld>
  <p:clrMapOvr>
    <a:masterClrMapping/>
  </p:clrMapOvr>
</p:sld>
</file>

<file path=ppt/theme/theme1.xml><?xml version="1.0" encoding="utf-8"?>
<a:theme xmlns:a="http://schemas.openxmlformats.org/drawingml/2006/main" name="Office Theme">
  <a:themeElements>
    <a:clrScheme name="HCE Palette">
      <a:dk1>
        <a:srgbClr val="23416B"/>
      </a:dk1>
      <a:lt1>
        <a:srgbClr val="FFFFFF"/>
      </a:lt1>
      <a:dk2>
        <a:srgbClr val="143151"/>
      </a:dk2>
      <a:lt2>
        <a:srgbClr val="E7E6E6"/>
      </a:lt2>
      <a:accent1>
        <a:srgbClr val="8ABEC6"/>
      </a:accent1>
      <a:accent2>
        <a:srgbClr val="EDAC4C"/>
      </a:accent2>
      <a:accent3>
        <a:srgbClr val="E17060"/>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ber Theme">
  <a:themeElements>
    <a:clrScheme name="Custom 1">
      <a:dk1>
        <a:sysClr val="windowText" lastClr="000000"/>
      </a:dk1>
      <a:lt1>
        <a:sysClr val="window" lastClr="FFFFFF"/>
      </a:lt1>
      <a:dk2>
        <a:srgbClr val="44546A"/>
      </a:dk2>
      <a:lt2>
        <a:srgbClr val="E7E6E6"/>
      </a:lt2>
      <a:accent1>
        <a:srgbClr val="568283"/>
      </a:accent1>
      <a:accent2>
        <a:srgbClr val="77C6AD"/>
      </a:accent2>
      <a:accent3>
        <a:srgbClr val="C4E5E0"/>
      </a:accent3>
      <a:accent4>
        <a:srgbClr val="E1876B"/>
      </a:accent4>
      <a:accent5>
        <a:srgbClr val="EEB799"/>
      </a:accent5>
      <a:accent6>
        <a:srgbClr val="D1D2D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ber Theme" id="{9FC632A0-D603-4E34-9D4D-F3555279FE3E}" vid="{E5F503A0-3F5D-4F39-A12B-656E89714577}"/>
    </a:ext>
  </a:extLst>
</a:theme>
</file>

<file path=ppt/theme/theme3.xml><?xml version="1.0" encoding="utf-8"?>
<a:theme xmlns:a="http://schemas.openxmlformats.org/drawingml/2006/main" name="tg_180906">
  <a:themeElements>
    <a:clrScheme name="Custom 1">
      <a:dk1>
        <a:sysClr val="windowText" lastClr="000000"/>
      </a:dk1>
      <a:lt1>
        <a:sysClr val="window" lastClr="FFFFFF"/>
      </a:lt1>
      <a:dk2>
        <a:srgbClr val="44546A"/>
      </a:dk2>
      <a:lt2>
        <a:srgbClr val="E7E6E6"/>
      </a:lt2>
      <a:accent1>
        <a:srgbClr val="568283"/>
      </a:accent1>
      <a:accent2>
        <a:srgbClr val="77C6AD"/>
      </a:accent2>
      <a:accent3>
        <a:srgbClr val="C4E5E0"/>
      </a:accent3>
      <a:accent4>
        <a:srgbClr val="E1876B"/>
      </a:accent4>
      <a:accent5>
        <a:srgbClr val="EEB799"/>
      </a:accent5>
      <a:accent6>
        <a:srgbClr val="D1D2D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28e3f-2240-4851-a920-4d5755513025">
      <Terms xmlns="http://schemas.microsoft.com/office/infopath/2007/PartnerControls"/>
    </lcf76f155ced4ddcb4097134ff3c332f>
    <SharedWithUsers xmlns="b76f36e3-21f2-4583-8d0e-bc32b5dcbb11">
      <UserInfo>
        <DisplayName>Kristin Saarlas</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209A626CC12642925F3A6ADF3C09AE" ma:contentTypeVersion="12" ma:contentTypeDescription="Create a new document." ma:contentTypeScope="" ma:versionID="fd640647db025bca972eb6f9064444ae">
  <xsd:schema xmlns:xsd="http://www.w3.org/2001/XMLSchema" xmlns:xs="http://www.w3.org/2001/XMLSchema" xmlns:p="http://schemas.microsoft.com/office/2006/metadata/properties" xmlns:ns2="8f228e3f-2240-4851-a920-4d5755513025" xmlns:ns3="b76f36e3-21f2-4583-8d0e-bc32b5dcbb11" targetNamespace="http://schemas.microsoft.com/office/2006/metadata/properties" ma:root="true" ma:fieldsID="28dbc957117654feaeaa578800232afd" ns2:_="" ns3:_="">
    <xsd:import namespace="8f228e3f-2240-4851-a920-4d5755513025"/>
    <xsd:import namespace="b76f36e3-21f2-4583-8d0e-bc32b5dcbb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28e3f-2240-4851-a920-4d5755513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efa9495-b77b-4b13-9bb8-d240d16efe5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6f36e3-21f2-4583-8d0e-bc32b5dcbb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6180F-2F50-429F-B8E3-36D40F9A6FD9}">
  <ds:schemaRefs>
    <ds:schemaRef ds:uri="8f228e3f-2240-4851-a920-4d5755513025"/>
    <ds:schemaRef ds:uri="b76f36e3-21f2-4583-8d0e-bc32b5dcbb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56C1B6-4D44-41B1-845C-A2E2AB77CCC9}">
  <ds:schemaRefs>
    <ds:schemaRef ds:uri="8f228e3f-2240-4851-a920-4d5755513025"/>
    <ds:schemaRef ds:uri="b76f36e3-21f2-4583-8d0e-bc32b5dcbb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19A440-25E9-45B2-8C45-53632C25F9F1}">
  <ds:schemaRefs>
    <ds:schemaRef ds:uri="http://schemas.microsoft.com/sharepoint/v3/contenttype/forms"/>
  </ds:schemaRefs>
</ds:datastoreItem>
</file>

<file path=docMetadata/LabelInfo.xml><?xml version="1.0" encoding="utf-8"?>
<clbl:labelList xmlns:clbl="http://schemas.microsoft.com/office/2020/mipLabelMetadata">
  <clbl:label id="{b5f11b1b-c8d7-473f-b8d1-f8cb5cb93a3b}" enabled="1" method="Privileged" siteId="{08da5958-7890-484c-b92c-ba495b4218bd}" contentBits="3"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23</Notes>
  <HiddenSlides>0</HiddenSlide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Camber Theme</vt:lpstr>
      <vt:lpstr>tg_180906</vt:lpstr>
      <vt:lpstr>PowerPoint Presentation</vt:lpstr>
      <vt:lpstr>Background on the Health Campaign Effectiveness Coalition (HCE Coalition)</vt:lpstr>
      <vt:lpstr>A fragmented campaign ecosystem that requires change</vt:lpstr>
      <vt:lpstr>An opportunity for change, the HCE Coalition’s vision &amp; strategy</vt:lpstr>
      <vt:lpstr>What is the Collaborative Action Strategy for Campaign Effectiveness (CAS)? </vt:lpstr>
      <vt:lpstr>The CAS is underpinned by expansive research and country experience that identified best practices </vt:lpstr>
      <vt:lpstr>PowerPoint Presentation</vt:lpstr>
      <vt:lpstr>PowerPoint Presentation</vt:lpstr>
      <vt:lpstr>PowerPoint Presentation</vt:lpstr>
      <vt:lpstr>What is included within the Collaborative Action Strategy? </vt:lpstr>
      <vt:lpstr>12 concrete recommendations were developed to enhance country-level impact and coordination  </vt:lpstr>
      <vt:lpstr>Next Steps: Formal Outreach to 3 Shortlisted Focus Countries </vt:lpstr>
      <vt:lpstr>Broad Timeline for the CAS</vt:lpstr>
      <vt:lpstr>Feedback</vt:lpstr>
      <vt:lpstr>PowerPoint Presentation</vt:lpstr>
      <vt:lpstr>What do we mean by health campaigns and integration?</vt:lpstr>
      <vt:lpstr>Planning &amp; Implementation Recommendations Overview </vt:lpstr>
      <vt:lpstr>Planning &amp; Implementation Recommendations Overview </vt:lpstr>
      <vt:lpstr>M&amp;E/MERLA1 Recommendations Overview  </vt:lpstr>
      <vt:lpstr>Campaign Financing Recommendations Overview </vt:lpstr>
      <vt:lpstr>List of CAS Development Task Teams Members</vt:lpstr>
      <vt:lpstr>List of CAS Contributors </vt:lpstr>
      <vt:lpstr>PowerPoint Presentation</vt:lpstr>
      <vt:lpstr>HCE Reference Materials &amp; Resources  Links to a subset of the HCE knowledge base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Jenson</dc:creator>
  <cp:revision>1</cp:revision>
  <cp:lastPrinted>2023-05-03T14:48:48Z</cp:lastPrinted>
  <dcterms:modified xsi:type="dcterms:W3CDTF">2023-11-30T22:50:01Z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lassificationContentMarkingHeaderLocations">
    <vt:lpwstr>Office Theme:4</vt:lpwstr>
  </property>
  <property fmtid="{D5CDD505-2E9C-101B-9397-08002B2CF9AE}" pid="4" name="ClassificationContentMarkingFooterText">
    <vt:lpwstr>For intended recipient only</vt:lpwstr>
  </property>
  <property fmtid="{D5CDD505-2E9C-101B-9397-08002B2CF9AE}" pid="5" name="ClassificationContentMarkingHeaderText">
    <vt:lpwstr>For intended recipient only</vt:lpwstr>
  </property>
  <property fmtid="{D5CDD505-2E9C-101B-9397-08002B2CF9AE}" pid="6" name="ClassificationContentMarkingFooterLocations">
    <vt:lpwstr>Office Theme:5</vt:lpwstr>
  </property>
  <property fmtid="{D5CDD505-2E9C-101B-9397-08002B2CF9AE}" pid="7" name="ContentTypeId">
    <vt:lpwstr>0x010100B2209A626CC12642925F3A6ADF3C09AE</vt:lpwstr>
  </property>
</Properties>
</file>